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73" r:id="rId4"/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1-17T18:28:02.0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4634 7261 4 0,'0'0'15'0,"0"0"2"16,0 0 0-16,0 0 5 0,0 0-3 15,0 0 3-15,0 0 2 0,0 0 1 16,0 0 1-16,0 0-2 0,0 0 0 16,0 0 0-16,0 0-3 0,0 0-2 0,0 0-2 15,0 0-3-15,0 0 1 0,0 0 4 16,0 0-2-16,0 0 3 0,14 4 0 16,-14-4-1-16,0 0 1 0,6 3-2 15,-6-3 0-15,6 3-1 0,-6-3 0 0,7 3-5 16,-7-3-2-16,6 3 5 0,-6-3 2 15,6 2-8-15,-6-2-1 0,9 4 1 0,-5-2-3 16,-4-2 1-16,11 3 3 0,-7-1-3 16,-4-2 2-16,8 2 4 0,-2 0 4 15,-6-2 1-15,12 2 0 0,-8 0-1 16,-4-2-1-16,8 2-4 0,-8-2-1 0,8 3 3 16,-8-3 1-16,9 3-3 0,-5-2-1 15,-4-1 1-15,7 2-3 0,-7-2 2 0,8 2 0 16,-8-2 1-16,6 2 7 0,-6-2 1 15,7 2 1-15,-7-2-2 0,10 2 2 16,-10-2-2-16,9 1-2 0,-9-1 0 16,9 0-3-16,-9 0 3 0,8 3-7 0,-8-3 1 15,0 0-5-15,12 1 1 0,-12-1 3 16,8 0-6-16,0 2 1 0,-8-2 1 16,10 0 1-16,-10 0-2 0,12 3 4 0,-5-3-8 15,-7 0-2-15,15 1 7 0,-9-1-3 16,-6 0 1-16,13 0-2 0,-5 0 4 15,0 2-6-15,-8-2 10 0,16 0-8 0,-8 0 2 16,-8 0-10-16,17 0 7 0,-9 0 1 16,3-2 4-16,-2 2-4 0,1 0-3 15,0-1 4-15,4 1-3 0,-6-3 5 16,4 3-1-16,-1-2 0 0,-2 1-3 0,1 1 2 16,-10 0-4-16,17-3 1 0,-7 3 0 15,-1 0 1-15,-9 0 2 0,17 0-1 16,-9 0-1-16,1 3-3 0,-9-3 6 15,15 0-4-15,-7 0 2 0,-8 0 0 0,17 0 3 16,-9-3-6-16,3 3 1 0,0 0 4 16,-1-1-1-16,0-1 5 0,2 2-4 0,-2-2-2 15,3 0 2-15,-3 0 0 0,3 0 2 16,-2-2-5-16,-1 3 2 0,0-1-3 16,2 0 1-16,-2 0 2 0,0-2 0 0,-1 2-3 15,2 0-5-15,-3 0 8 0,1 1 3 16,1 1 1-16,-2-2-9 0,1 0 4 15,0 0 0-15,-1 0-2 0,0 2-1 0,1-2 3 16,0 1-5-16,-9 1 5 16,14-3 1-16,-5 0-1 0,-9 3 1 0,14 0-7 15,-7-1 6-15,-7 1-6 0,13 0 5 16,-13 0 0-16,10-2-3 0,-4 2 1 0,-6 0 1 16,14 0 7-16,-14 0-7 0,10 0 1 15,-10 0 1-15,12 2 0 0,-5-2-2 16,-7 0-1-16,12 0 4 0,-3 0-1 15,-9 0 2-15,15 1-1 0,-9-1-2 0,2 0 1 16,-8 0-2-16,16 3 5 0,-10-3 5 16,-6 0-9-16,14 0 0 0,-7 3-1 0,-7-3 3 15,13 0-2-15,-13 0-1 16,12 1-2-16,-5-1 5 0,-7 0-4 0,10 0 3 16,-10 0 1-16,11 2-4 0,-11-2 1 0,11 2 3 15,-11-2 4-15,12 0 0 0,-4 0 2 16,-8 0 1-16,16 0-4 0,-10 2-2 15,-6-2-3-15,17 0-6 0,-11 0 7 16,-6 0 0-16,15 2 5 0,-6-2-1 16,-9 0-3-16,12 0-1 0,-12 0 2 0,12 2-1 15,-5-2-1-15,-7 0 1 0,15 0-6 16,-9 1 2-16,3-1 1 0,-9 0 2 0,14 0 0 16,-5 2 2-16,2-2 4 0,-11 0-5 15,16 0 5-15,-4 0-4 0,-4-2 8 16,2 2-1-16,-10 0-3 0,17 0-2 15,-8-1 3-15,-1 1-3 0,-8 0 0 0,17-2 0 16,-7 2-1-16,-1-2-3 0,0 2 2 16,1-2-3-16,0 0 2 0,1 2-2 0,0-2 2 15,-1 1 2-15,1 1-4 0,-1-3 2 16,2 0 2-16,-4 2 1 0,2 1-5 16,0-2-1-16,2 1 5 0,-2 1-3 0,0-3-3 15,1 1 2-15,0 2-1 0,0-1 0 16,-1 1-1-16,0-2 0 0,4 2-3 15,-4-2 6-15,2 2-2 0,1-2 5 16,-2 1 0-16,2 1-4 0,-3-3 2 16,2 1 0-16,0 2-1 0,0-1-2 0,-2 1-2 15,1-2 6-15,0 2-4 0,-3-3 3 16,3 3 1-16,-3-1 0 0,0 1-5 0,-8 0-2 16,18 0 4-16,-10 0 3 0,2 0-4 15,-1-3 4-15,2 3 3 0,-1-1-5 16,-1 1 2-16,3 0-2 0,-1-2-1 15,0 0 3-15,1 2-1 0,-1-2-1 0,2 2 2 16,-3-2-5-16,1 0 1 0,1 2 2 16,-1-1 0-16,-2 1-2 0,1-3-1 15,-2 3 2-15,-8 0 3 0,18 0-2 0,-10 0-2 16,0 0 2-16,-8 0-2 0,18 3 1 16,-12-6 2-16,-6 3-3 0,17 0 7 15,-9 0-3-15,2-1-1 0,0 1 3 0,0 0-3 16,-10 0-4-16,19-2 5 15,-8 2 1-15,-1 0-6 0,1 0 3 0,-1 0 0 0,1 0 1 16,-11 0 0-16,19 0-3 0,-9 0 3 16,-2 0 0-16,4 0-1 0,-4-2-8 15,-8 2 10-15,19 0-5 0,-11 0 3 16,3 0 0-16,-11 0 1 0,19 0 2 0,-9 0-3 16,4 0 4-16,-4-2-3 0,0 4 3 15,1-2-2-15,0 0-1 0,-3 0-3 16,3 0 1-16,-3 0 3 0,2 0 1 15,0 2-3-15,-10-2 0 0,18 0-2 0,-10 2 4 16,1-2-1-16,2 0-9 0,-1 0 12 16,1 0 2-16,1 0-1 0,0 0 1 0,0-2 1 15,0 2-4-15,2 0 1 0,-2 0-9 16,1 0 9-16,-1 0-2 0,1 0 0 16,0 0 2-16,1 0-1 0,0-2-8 15,-4 2 7-15,3 0-2 0,-1 0 1 0,1 0 0 16,0 0-2-16,-1 0 4 0,0 0-2 15,-2 0-1-15,0 0-2 0,1-2 1 16,0 2 0-16,-1 0 0 0,1 0 2 0,-1 0 1 16,0-2-3-16,2 2-1 0,0 0 0 15,-2 0 2-15,1 0-2 0,2 0 2 16,0-2 1-16,-3 2 0 0,3 0 1 0,-2 0-5 16,1 0 0-16,0 0 1 0,2-1 4 15,-4 1-5-15,3 0-7 0,0 0 11 16,-1 0-3-16,1 0 2 0,-3 0-1 0,4 0 2 15,-4 1-3-15,0-1 0 0,-1 0 3 16,2 0-4-16,-1 0 3 0,1 0 1 16,1 0 4-16,-1 0-2 0,0 0-5 0,-1 0 5 15,2 0-2-15,0 0 2 0,0-1 1 16,-1 1-4-16,1 0 0 0,1-3 4 16,-2 3-3-16,-1 0 1 0,0-2-3 0,2 2 2 15,-12 0-2-15,16 0-1 0,-5 0 3 16,-3 0-5-16,-8 0 6 0,17 0-1 15,-8 0 1-15,-9 0-2 0,14 0 2 0,-2-1-4 16,-4 1 2-16,-8 0 2 0,16 0-9 16,-7 0 8-16,-9 0 0 0,17 0-2 15,-6-2-3-15,-3 2 2 0,-8 0 1 16,17 0 4-16,-8 0-4 0,-9 0 3 0,16 0 5 16,-8 0 0-16,-8 0-2 0,18 0-1 15,-10 0-5-15,1-2 4 0,-9 2-1 16,14 0 2-16,-5-2 0 0,0 2-3 0,-9 0 2 15,14-2 0-15,-6 2 0 0,1-2-3 16,-9 2 1-16,13 0-2 0,-5-2 1 16,-8 2-1-16,15-2 3 0,-9 2-3 0,3-3 0 15,-9 3-1-15,15-1-3 0,-5 1 8 16,-2-1 2-16,2 1 0 0,-2-2 0 16,0-1 1-16,3 3 0 0,-11 0-6 15,17-1 2-15,-9 1-1 0,1-2 0 0,-1 2 0 16,-8 0-3-16,15 0 0 0,-15 0 3 15,13-2-17-15,-5 2 2 0,-8 0 2 0,15-2 0 16,-9 2 0-16,-6 0 6 0,17 0-4 16,-10 0 1-16,1-2 2 0,2 2-2 15,-10 0 3-15,20 0-2 0,-12 0 1 0,2 0 2 16,-10 0 2-16,20-2-2 0,-12 2 2 16,3 0 1-16,-3 0 0 0,3 0-1 15,0 0-1-15,1 0 3 0,-2 0-3 0,-10 0 2 16,22 0 0-16,-12 0-1 0,1-2-2 15,0 2 1-15,-1 0 1 0,1 0 1 16,-11 0-1-16,18 0 0 0,-8 0 5 16,-2 2-5-16,-8-2 0 0,14 0 2 0,-5 0-3 15,0 0 3-15,-9 0-2 0,17 0 0 16,-9 0 2-16,2 0-1 0,1 2 1 16,0-2 2-16,-1 0-3 0,1 0-2 0,0 0 1 15,-1 0 3-15,1 0-1 0,-1 0 3 16,1 0-2-16,-2 2-1 0,1-2 0 15,-2 0 1-15,2 0-2 0,-10 0 2 16,18 0-3-16,-8 0 2 0,-1 0-1 0,-9 0-4 16,17 0 2-16,-9 0 5 0,-8 0-1 15,15 0 1-15,-7 0-3 0,2 0 1 0,-10 0 0 16,14 0 1-16,-8 0-1 0,0 2 1 16,-6-2-6-16,13 0 6 0,-13 0-5 15,15 2-1-15,-9-2 0 0,-6 0 1 16,15 0 2-16,-15 0-3 0,15 2 1 0,-8-2 3 15,-7 0-1-15,14 1 4 0,-8-1-5 16,-6 0-2-16,11 3 2 0,-11-3 4 16,11 0-3-16,-11 0-4 0,10 2 1 15,-10-2 4-15,9 0-1 0,-9 0 2 0,8 0-1 16,-8 0 0-16,11 1 2 0,-11-1-2 0,9 0-2 16,-9 0 2-16,0 0-2 0,10 0 2 15,-10 0 2-15,0 0-2 0,8 1 3 16,-8-1 2-16,0 0-2 0,0 0-2 15,0 0 0-15,10 0 1 0,-10 0-1 16,0 0 0-16,0 0 0 0,0 0 2 0,0 0-1 16,0 0-2-16,10-1-2 0,-10 1-7 15,0 0-14-15,0 0-21 0,0 0-35 0,0 0-51 16,0 0-441-16,0 0 194 0,0 0 128 16</inkml:trace>
  <inkml:trace contextRef="#ctx0" brushRef="#br0" timeOffset="10865.42">6519 11596 39 0,'0'0'44'16,"0"0"0"-16,0 0 0 0,0 0-2 0,0 0 0 15,0 0 2-15,0 0 2 0,0 0 4 16,0 0-3-16,0 0 1 0,0 0-2 16,0 0 0-16,0 0 0 0,0 0-3 15,0 0 0-15,0 0-7 0,0 0 5 0,0 0-4 16,0 0 2-16,0 0-7 0,0 0 4 16,0 0-3-16,0 0-2 0,0 0-5 15,0 0 1-15,0 0-5 0,0 0 8 16,0 0-9-16,0 0 3 0,0 0-7 0,0 0 0 15,0 0-6-15,0 0 4 0,0 0-1 16,0 0-11-16,0 0 11 0,0 0-1 0,17-10 7 16,-17 10-6-16,0 0 2 0,9-2 1 15,-9 2-5-15,0 0-3 0,0 0-3 16,0 0 2-16,10 0-1 0,-10 0-1 16,0 0 1-16,8-2 0 0,-8 2-1 0,0 0-3 15,10 0 2-15,-10 0 0 0,0 0-5 16,12 0 3-16,-12 0 7 0,10-2-8 15,-10 2 0-15,0 0 2 0,15-2 0 16,-15 2-11-16,8 0 10 0,-8 0-4 0,11 0 9 16,-11 0-4-16,0 0-4 0,13 0 2 15,-13 0-4-15,8 0 3 0,-8 0 5 0,10 0-3 16,-10 0 0-16,12 0 1 0,-12 0-4 16,0 0-3-16,14-2 8 0,-14 2 3 15,10 0-7-15,-10 0 2 0,11-1 2 16,-11 1-2-16,11 0-1 0,-11 0-4 0,10-3 7 15,-10 3-2-15,13 0-2 0,-13 0 1 16,15 0-1-16,-8-1-2 0,-7 1 0 0,14 0 4 16,-6-2-5-16,-8 2 1 0,16-2 6 15,-8 2-7-15,-2-2 6 0,3 1 6 16,-1 1-6-16,-8 0-3 0,15-3 4 16,-6 3-2-16,-3-1 4 0,-6 1-4 0,16 0-2 15,-9 0-3-15,-7 0 3 0,17 1 2 16,-7 2 1-16,-1-3-26 0,1 0 2 15,1 1 0-15,2-1 5 0,-3-1 2 16,4 1-1-16,-2 0 5 0,2 0 3 0,-1-3-4 16,0 3 7-16,2 0 1 0,-3-1 4 15,2 1-4-15,-2-3 8 0,0 1-10 0,2 2 1 16,-4 0 2-16,3-1 2 0,-3 1-2 16,3-3 5-16,0 1-1 0,-1 1-2 15,1-1 0-15,0 0 7 0,4-1-10 16,-1 0 4-16,4 0 3 0,-4-2 4 15,2 1-7-15,0 1 1 0,2-1-3 0,-1 2 2 16,-1-1-2-16,0-1 6 0,0 2 0 0,0 0-4 16,-1 0 0-16,1 2-7 0,0-2 5 15,-2 0 1-15,2 2 2 0,-2-2 1 16,-1 2-3-16,4 0 5 0,-2 0-4 16,3 0 1-16,-4-2 0 0,3 2-2 0,0-3 4 15,-2 1 0-15,3 0-3 0,-2 2-2 16,-1-4 5-16,0 2 1 0,-2 0-2 15,-1 2-2-15,2-2 4 0,-4 1-5 0,3-2-1 16,-2 1 5-16,-1 1-2 0,1-1-1 16,0 0 2-16,0 0-2 0,-3 0 7 15,2 0 2-15,2-1 1 0,-2 1-1 0,3-1-3 16,0 0 2-16,-2-1-4 0,-1 1 0 16,4 0 2-16,-4 1 1 0,0 0-2 15,1 1-1-15,-2-2-2 0,2 1-1 0,-3 2 3 16,0-1 0-16,2 1-7 0,-2 0 4 15,0 0 5-15,1 1-9 0,0-1 6 16,1-1-4-16,-1 2 2 0,1-1 4 0,2 2-5 16,-2-2 3-16,0 0-1 0,2 3-1 15,-2-2 1-15,-1-1 0 0,3 0-3 16,-3 2 2-16,0 0-3 0,1-2-3 0,-2 2 3 16,0-1 0-16,0 2 4 0,0 1-2 15,1-2 2-15,-2-1-5 0,1 2 3 16,1 0 1-16,-3-1 1 0,2-2 4 15,4 2-4-15,-4 2 0 0,0-2 6 0,4 0 3 16,0-2-3-16,-1 1 1 0,1-1 1 16,2 2 0-16,-4-2 0 0,3 0-4 0,-2 3 0 15,-1-3-2-15,3 0 2 0,-2 1-1 16,-2-1-3-16,1 0 2 0,0 0-1 0,0 0-1 16,-2 0-2-16,3 0 3 0,-3 0 1 15,3 0 4-15,0 2 1 0,-3-2-1 16,4 0-4-16,-2 0 1 0,2-2 4 15,-1 2-6-15,2 0 2 0,-2 0-1 0,1 0-3 16,2 0 1-16,-2-1 1 0,-1-2-1 16,2 3 0-16,-3 0 0 0,1-2-1 0,0 2 0 15,-2 0-2-15,-1 0 2 0,0 0-1 16,2 0-1-16,-2 0 1 0,-2 0 0 16,3 0 2-16,-1 0-3 0,1 2 1 15,0-2 0-15,-1 0 3 0,0 0-2 0,2 3-3 16,-2-3 1-16,0 0-1 0,3 1 7 15,-2-1 0-15,-1 0-1 0,1 0 1 0,-1 0-5 16,2 0 4-16,-4 2-1 0,0-2-2 16,-8 0 2-16,15 0-1 0,-6 0-3 15,-9 0 2-15,14 2 0 0,-5-2-4 16,-1 0 3-16,0 2 1 0,1 0-3 16,2-2 4-16,-3 0-2 0,0 2 2 0,6-2-2 15,-6 0 3-15,4 2-1 0,-1-2-2 16,0 0 4-16,-1 2-3 0,1-1 0 15,-1-1-2-15,0 2 2 0,0 0 2 0,0 0-4 16,-2 2 3-16,1-4-1 0,-3 2-1 16,3 0-3-16,-9-2 2 0,15 2 4 15,-7 0 2-15,0 0 3 0,1-1-2 0,0 1 1 16,-1 0 2-16,0-2-3 0,3 2-3 16,-2 0 1-16,1 0 1 0,-2 2 0 0,3-3-3 15,-3-1 1-15,3 3 2 0,-2-1-4 16,-1 1 4-16,2 0-5 0,2-2 2 15,-2 1 0-15,0 0 1 0,3 0 1 0,-2-1 4 16,2 1-1-16,1 1-1 0,-2-2 0 16,2 1 1-16,-2 1 1 0,3-2-3 15,0 2 1-15,0-3-2 0,-3 1-1 0,2-1 1 16,-4 2 1-16,2-2-3 0,-1 2-1 16,0-2 1-16,-3 2-3 0,3-2 0 15,-1 1 2-15,-2-1-1 0,4 3 0 16,-2-3 0-16,0 1 1 0,1 1-2 0,-2-2 2 15,1 2-1-15,3 0 1 0,-3 0-2 16,3 0 3-16,-2-2-4 0,1 2 2 16,-2 0 3-16,2 0-2 0,-2-1 0 0,3 2-1 15,-3-3-2-15,1 1 1 0,0 3 1 16,-1-4-1-16,0 2 0 0,4 2-1 16,-4-2 3-16,2 0 3 0,1-1 1 0,2 2 2 15,-2-1 0-15,-1-1-1 0,2 3-1 16,-2-2-1-16,-2 0 1 0,1 2-2 0,0-2 0 15,-3-1 1-15,3 2-1 0,-1-2 1 16,-1 1-3-16,2 0 0 0,-3 0 1 16,2-1-1-16,-2 2 9 0,4-3-4 15,-2 2 5-15,-2 0-5 0,3-2 0 0,0 0 0 16,-3 2-1-16,3-2 0 0,-3 1-1 16,-8-1 2-16,20 0-4 0,-12 0 0 15,0 3 1-15,-8-3-3 0,15 2 1 0,-9-2 1 16,-6 0 0-16,15 0 0 0,-6 1-2 15,-1-1 2-15,-8 0-2 0,15 0 0 16,-6 2-1-16,-9-2 0 0,12 0 1 0,-4 0-1 16,-8 0 5-16,14 2-5 0,-14-2 0 15,10 0 0-15,-10 0 0 0,8 0 1 0,-8 0-1 16,0 0-2-16,13 0 0 0,-13 0 0 16,0 0 1-16,8 2 0 0,-8-2 1 15,9 0 0-15,-9 0 1 0,0 0-1 16,13 0-2-16,-13 0 1 0,10 0-2 0,-10 0 5 15,10 0-2-15,-10 0-1 0,12 0 0 16,-12 0 2-16,10 0 0 0,-10 0 0 16,8 0-3-16,-8 0 0 0,0 0 1 0,13 0 1 15,-13 0 1-15,11 0-1 0,-11 0 2 16,8 0-3-16,-8 0 5 0,9 0 6 16,-9 0-4-16,0 0 1 0,12 0-1 0,-12 0-1 15,0 0 0-15,10-2-2 0,-10 2 0 16,0 0 0-16,10 0-1 0,-10 0-1 15,0 0 2-15,0 0-2 0,8 2 0 16,-8-2 1-16,0 0-1 0,0 0-1 0,0 0-1 16,8 0 3-16,-8 0-3 0,0 0 0 15,0 0 2-15,13-2 0 0,-13 2 0 16,9 0-1-16,-9 0 0 0,0 0 0 0,14 2 2 16,-14-2-3-16,11-2 2 0,-11 2-2 15,10 0 0-15,-10 0 1 0,12 0 0 16,-12 0-1-16,10 0 0 0,-10 0 2 0,8 0-2 15,-8 0 1-15,10 0 0 0,-10 0-1 16,9-2 3-16,-9 2-4 0,0 0 4 0,13 0-4 16,-13 0 0-16,8 0 3 15,-8 0-2-15,0 0 0 0,0 0-1 0,11 0 2 16,-11 0-1-16,0 0-1 0,0 0 2 16,0 0-1-16,8-2 1 0,-8 2 0 0,0 0-3 15,0 0 1-15,0 0 2 0,0 0-3 16,0 0 2-16,11 0 0 0,-11 0 1 15,0 0-1-15,0 0 1 0,0 0 0 0,0 0-1 16,11 0 1-16,-11 0 1 0,0 0-2 16,10 0 0-16,-10 0-1 0,0 0 2 15,0 0 0-15,0 0-2 0,12 0 1 0,-12 0 1 16,0 0 0-16,0 0-1 0,12 0-1 16,-12 0 1-16,6-1-1 0,-6 1 4 15,0 0-1-15,12 0-2 0,-12 0 4 0,0 0-3 16,13 0-1-16,-13 0 1 0,9-2-2 15,-9 2-1-15,0 0 1 0,10-3 2 16,-10 3 0-16,0 0 0 0,9 0 1 0,-9 0-2 16,0 0 0-16,0 0 1 0,8-1-2 15,-8 1 4-15,0 0-3 0,0 0 1 16,0 0 0-16,0 0 0 0,0 0-2 16,0 0-1-16,10 0 2 0,-10 0 0 0,0 0-2 15,0 0 1-15,0 0 1 0,0 0-1 16,0 0 1-16,8-2-1 0,-8 2 1 0,0 0 0 15,0 0 0-15,0 0 0 0,0 0 1 16,0 0 2-16,0 0-3 0,0 0 0 16,0 0 2-16,0 0-3 0,0 0 1 15,0 0 0-15,0 0-3 0,0 0 7 0,0 0-5 16,0 0 1-16,10 0-3 0,-10 0 4 16,0 0-1-16,6-4-1 0,-6 4 4 0,8-3-4 15,-8 3 1-15,7-1 0 0,-7 1 1 16,6-2-2-16,-6 2 2 0,9-4-2 15,-9 4 2-15,6-4-1 0,-6 4 0 0,7-3 1 16,-7 3 0-16,6-2 0 0,-6 2 1 16,0 0 1-16,6-2-1 0,-6 2-2 0,4-4 2 15,-4 4 0-15,0 0-4 0,0 0 4 16,6-4-2-16,-6 4 0 0,0 0 0 16,7-6-1-16,-7 6 2 0,5-3 1 15,-3-1-2-15,-2 4 4 0,6-4-3 16,-4 0 2-16,-2 4-2 0,0 0-1 0,4-5 4 15,-4 5-4-15,2-4 0 0,-2 4 2 16,0 0-2-16,4-6 2 0,-4 6 0 0,0 0-2 16,0 0 0-16,0 0 1 0,2-4-1 15,-2 4 0-15,0 0 1 0,0 0 1 16,0 0-2-16,0 0 2 0,0 0-2 16,0 0 1-16,0 0 0 0,0 0 0 0,0 0-1 15,0 0 0-15,0 0 1 0,0 0-1 16,2-6 3-16,-2 6 1 0,0 0-3 15,0 0-1-15,0 0-1 0,0 0 1 0,0 0 0 16,0 0-2-16,0 0-6 0,0 0-11 16,0 0-22-16,0 0-29 0,0 0-39 0,0 0-36 15,0 0-50-15,0 0-571 0,2-1 260 16,-2 1 172-16</inkml:trace>
  <inkml:trace contextRef="#ctx0" brushRef="#br0" timeOffset="21779.67">2760 5159 31 0,'0'0'30'0,"0"0"-2"0,0 0-4 0,0 0-2 16,0 0-3-16,0 0-2 0,0 0 0 16,0 0-2-16,0 0-2 0,-2 15 0 0,2-15-2 15,0 8 4-15,2 1-4 0,-2 0-1 16,-2-1-4-16,4 4 5 0,-4-1-3 15,2 0 1-15,0 2-3 0,2 2 0 16,-2-1 0-16,0 0 0 0,2-1-1 16,-2 2-2-16,2 0 1 0,0 1 2 0,-2-3-3 15,2-1 0-15,-2 3-1 0,2-2 1 16,-2 0 0-16,2 0-3 0,-2 1 3 16,2-1-3-16,-2 1 3 0,2-1-1 0,-2 0 0 15,0-1 1-15,2 3 1 0,-2-2 0 16,2 1-1-16,1 1 0 0,-3-2 4 0,2 2-6 15,-4 2 2-15,2-2-1 0,0 3 1 16,0 2-1-16,0-6-1 0,-3 4 1 16,3-2 0-16,-2 2 0 0,0-4 0 15,2 1 0-15,0-2 1 0,-2-2-1 16,2 0-1-16,0 1 0 0,-2-1-1 0,2 1 2 16,-2-3 0-16,2 1 0 0,0-1-3 15,0 1 3-15,0-2 0 0,0 1-2 16,0 0 2-16,-2-1-2 0,2 0 0 0,0-1 0 15,0-1 1-15,0 2-2 0,0-2 0 16,0-1 2-16,0 1 0 0,0 0 2 0,0-6-4 16,0 9 0-16,0-5 0 0,2 0 2 15,-2-4 1-15,-2 8-2 0,2-8 0 16,2 5 0-16,-2-5 0 0,-2 6 0 16,2-6 1-16,0 0-1 0,0 5 1 15,0-5 1-15,0 0-4 0,0 6 0 0,0-6 1 16,0 0 0-16,2 6 3 0,-2-6-1 15,0 0-3-15,2 6 3 0,-2-6 0 16,2 5-1-16,-2-5 1 0,0 6-3 0,0-6 3 16,2 4 0-16,-2-4-2 0,2 6 1 15,-2-6 1-15,0 5-3 0,0-5 3 16,0 0-2-16,2 6 2 0,-2-6 0 16,0 0-2-16,3 5 3 0,-3-5 0 0,0 0-1 15,0 6 1-15,0-6-2 0,0 0 1 16,0 6 0-16,0-6-1 0,0 0 2 15,0 6-2-15,0-6 1 0,0 0-1 0,0 0-1 16,2 5-1-16,-2-5 1 0,0 0 0 16,0 0 1-16,0 0-2 0,0 6 2 0,3-2 0 15,-3-4 2-15,0 0-3 0,0 8 0 16,0-8 5-16,2 3-5 0,-2-3 0 16,2 6 3-16,-2-6-2 0,4 4 0 15,-4-4 2-15,4 4 1 0,-2 0-1 16,-2-4-1-16,6 4 2 0,-6-4-2 0,4 3 1 15,-4-3 1-15,7 4-3 0,-7-4 1 16,6 4 2-16,-6-4-2 0,7 4 2 0,-7-4 0 16,6 3-1-16,-6-3-2 0,6 3 2 15,-6-3 2-15,9 1-2 0,-9-1 5 16,8 2-2-16,-8-2 2 0,9 0 0 0,-9 0-2 16,11 2 4-16,-11-2-5 0,10 0-1 15,-10 0 1-15,12 0 1 0,-3 0-4 16,-9 0 3-16,15 0 0 0,-7 0 2 15,3-2-4-15,2 2 3 0,-3-2-3 0,5 1 2 16,-1-3-1-16,4 2-2 0,-4-2 2 16,4 2-2-16,-4-2 1 0,1 2-1 0,2-1 1 15,-4 0 0-15,-1 2-3 0,3-1-1 16,-2 2 4-16,2-2-1 0,-3 0 2 16,2 2-2-16,-2-2-1 0,0 2 2 15,4-2-2-15,-4 2 0 0,1-2-2 16,-1 2 3-16,4 0 0 0,-4-2 0 0,0 2 0 15,4-1 3-15,-4 1-3 0,1 0-2 16,2 0 3-16,-2 0-2 0,-1 0 0 16,3 0 0-16,-2 0 2 0,-1 0-1 0,-1 0 0 15,2 0-2-15,-1 0 2 0,-1 0 0 16,1 0 2-16,0 0-3 0,-2 0-1 0,2 1 2 16,-1-1-1-16,0 0-1 0,-1 0 3 15,3 2 1-15,-3-2-4 0,1 0 3 16,2 0 2-16,-3 2 0 0,4-2-5 15,-4 2 4-15,2-2 0 0,-1 2-2 0,2 0 0 16,0-2 3-16,-3 2 2 0,2 0-3 16,0 2-1-16,0-4 0 0,-2 1 1 15,1 1 0-15,-2 0-2 0,-1 0 2 16,3-2-2-16,-3 2 0 0,-2 0 1 0,3 0 2 16,-2 0-3-16,1 0-2 0,0-2 4 15,-8 0-2-15,15 4 1 0,-6-3 1 16,-3 1 4-16,2 0 2 0,1 0-3 0,-9-2 1 15,14 1 1-15,-5 2-1 0,0-3-3 16,-1 2 2-16,0 0 0 0,-2 0-1 16,4-1-4-16,-10-1 1 0,14 3 1 0,-6-3 0 15,-1 2 0-15,1-2-1 0,1 1 0 16,-3 1 3-16,3-2-2 0,-9 0-1 16,14 4-1-16,-6-4 1 0,-8 0-2 15,18 1 3-15,-10-1 1 0,1 0-4 0,-1 0 5 16,3 3 1-16,-1-3-2 0,1 0-1 15,-1 0 2-15,4 0-4 0,-4-3 1 16,2 3 1-16,-1 0-4 0,0 0 6 0,1-1-1 16,-1 1-3-16,-1 0 0 0,1 0 2 15,-11 0-2-15,21 0 1 0,-11 0 0 16,2 0 2-16,-2 0-5 0,1 0 2 0,-1 0 2 16,1 0-5-16,-11 0 1 0,19 0 1 15,-9 1 0-15,-2-1 5 0,-8 0-3 16,16 3-2-16,-6-3 2 0,-1 0-3 15,1 2 1-15,1-2 1 0,0 1 3 0,1 1-4 16,-2-2 7-16,4 3-8 0,-2-2 4 16,1 2 1-16,-2-3-5 0,1 1 8 15,3-1-4-15,-2 2 0 0,0 0-3 0,-1 0 1 16,0-2 2-16,2 2-2 0,-4 0-3 16,3-2 6-16,-3 1-3 0,1 1 0 15,0-2 0-15,-1 2 2 0,0-2-2 0,4 0 0 16,-2 2 5-16,1-4-1 15,2 2 0-15,4 0-3 0,-5 0 5 16,6-2 2-16,-4 2-5 0,4 0 0 0,-6-2 2 16,1 2-4-16,0 0-1 0,-2 0-2 0,1 0 12 15,0 0-10-15,-2 0 0 0,1 2 2 16,1-2-3-16,-1 0-1 0,0 0 3 16,1 2 0-16,2 0 0 0,-4-2-2 0,3 2 1 15,0-2-2-15,4 2 3 0,-5 0-2 16,2-2 5-16,-2 2-7 0,1 0 8 15,0-2-2-15,-2 2 4 0,1 0-9 16,0-1 4-16,-4-1-1 0,0 2 0 0,3 0-3 16,-2-2 4-16,-1 2-3 0,1 0 4 15,-1-2-2-15,1 2 5 0,0-2 10 0,-1 0-10 16,2 2 10-16,2-2 1 0,-2 0-9 16,1 0 5-16,2 0-1 0,0 0-5 15,-3 0 6-15,4 0-4 0,-4 0-1 16,2 0-3-16,-1-2-2 0,-2 2 1 0,2 0 0 15,-3 0 1-15,-2 0 0 0,-8 0-1 16,18 0-4-16,-10 0 3 0,0 0 2 16,-8 0-6-16,16 0 4 0,-8 0 3 15,2 2-4-15,-1-2 2 0,3 0-1 0,-1 0-1 16,0 0-1-16,1 0-1 16,1 0 2-16,0 0-1 0,-1 0 0 0,3 0 4 15,2-2-1-15,-2 2 0 0,-1 0-10 0,4 0 10 16,-4 0-1-16,1 0 1 0,0 0-2 15,2-2 7-15,-2 2 11 0,2 0-6 16,2 0 3-16,0-2-3 0,0 2 0 0,0-2 2 16,0 0-7-16,3 2 1 0,-4-2-1 15,1 2 0-15,3-1 0 0,-4 1 0 16,0 0-2-16,-2-2-3 0,-1 2-8 16,0 0 10-16,0-2-1 0,-3 2-1 0,2 0 1 15,-4 0-2-15,2-2-1 0,-1 2 0 16,0-2-4-16,-1 2 5 0,3 0-8 15,0-2 11-15,0 2-4 0,1-2 1 0,1 2-3 16,2-2 2-16,0 0 2 0,0 0-3 16,-2 2 3-16,-1-2-6 0,0 2 5 0,-2-1-5 15,1-1 0-15,-3 2 4 0,1-2-5 16,-3 2 5-16,1-2-2 0,-1 2-3 16,-8 0 2-16,16 0 3 0,-16 0 0 0,12 0-9 15,-12 0 4-15,12 0 1 0,-5-2 2 16,-7 2-13-16,11 0 12 0,-11 0 3 15,12 0-1-15,-12 0-2 0,11 0 2 0,-11 0-1 16,8 2-1-16,-8-2 1 0,10 0 1 16,-3 2-2-16,-7-2-1 0,11 0 0 15,-11 0 2-15,10 2-4 0,-10-2 5 0,0 0-6 16,10-2 6-16,-10 2 0 0,7 2 9 16,-7-2-13-16,0 0 3 0,0 0 0 15,11 0 5-15,-11 0-3 0,0 0 2 16,0 0-2-16,8 2-3 0,-8-2 3 0,0 0-3 15,7 1-3-15,-7-1 3 0,8 2 0 16,-8-2 7-16,10 0-6 0,-1 0 1 0,-9 0 2 16,13 2 0-16,-5-2-4 0,-8 0 1 15,13 0 0-15,-13 0 0 0,11 0 2 16,-11 0-4-16,10 0-7 0,-10 0 11 16,8-2 2-16,-8 2 2 0,0 0-2 0,11 0 6 15,-11 0 3-15,0 0 5 0,0 0-1 16,9 2-6-16,-9-2 9 0,0 0-2 15,0 0 3-15,0 0-6 0,0 0 3 16,0 0-3-16,10 0-4 0,-10 0 8 0,0 0 0 16,0 0 2-16,0 0-4 0,0 0-4 15,0 0 3-15,0 0-3 0,0 0-2 0,0 0 0 16,0 0-1-16,0 0-6 0,0 0 4 16,0 0-1-16,0 0-2 0,0 0 3 15,0 0-2-15,7-4 1 0,-7 4-5 16,0 0-2-16,0 0 3 0,0 0 0 0,0 0-1 15,0 0 0-15,0 0 0 0,0 0-1 16,0 0 0-16,0 0 0 0,-9-11-4 0,9 11 6 16,-2-4-5-16,2 4 2 0,-4-4-5 15,4 4 5-15,-2-5 0 0,2 5 1 16,-5-6 2-16,5 6-1 0,-2-4-3 0,2 4 1 16,-2-6-1-16,2 6-1 0,-4-5 1 15,4 5 0-15,0-6 0 0,0 6 0 16,-2-6-2-16,2 6 4 0,-2-5 1 15,2 5-4-15,-3-8 3 0,3 8-2 16,0-9 2-16,0 5-2 0,0 4-4 0,-2-10 6 16,2 6-8-16,0 4 11 0,0-7-2 15,2 1-2-15,-2 6 2 0,0-7-4 0,0 1 0 16,0 0 1-16,3 1-4 0,-3-1 5 16,0 0-1-16,2 0 2 0,-2-1 1 15,0 1-2-15,2-2 0 0,-2 2 4 16,0-1-4-16,0-1-1 0,2 2 1 15,-2-1 0-15,2-1 2 0,-2 1-4 0,2-3 2 16,-2 2-1-16,2-2 0 0,0 2-1 0,1-2 1 16,-1-2 2-16,0 1-1 0,0 1 1 15,0-1-2-15,-2-2-2 0,2 1 0 16,1 1 2-16,-1 0 0 0,-2-1 2 16,2 1-4-16,0 1 3 0,0-1-2 0,-2-1 2 15,2 0-3-15,-2 2-1 0,2-3 0 16,0 2 1-16,-2 0 2 0,2-2-2 15,0 1-1-15,-2-1 2 0,2 1 1 0,0 1-2 16,0-1 0-16,0 1 0 0,1 2 4 16,0-1 0-16,-1 1-4 0,-2-1 3 15,2-1-3-15,0 1-1 0,0 0 5 0,0 0-1 16,0-2-3-16,0 2 2 0,0-1-1 16,0-1-2-16,0 1 4 0,0 0 2 15,-2-1-5-15,2-1 2 0,0 0 2 0,1 1-1 16,-1-1-3-16,-2 1 2 0,2 1-1 15,0-1 1-15,0 1-2 0,0 1 1 16,-2-1-1-16,3 2 2 0,-3-1 3 16,2 2-5-16,-2-3 0 0,2 4 3 0,0-3-1 15,0-1-5-15,-2 1 6 0,0 2-2 16,2-1 2-16,-2-1-2 0,2 0 1 16,-2 2-1-16,2-1-2 0,-2 2 5 0,0-3-3 15,2 3-2-15,1-1 5 0,-1-1-4 16,-2 1 2-16,2-2 0 0,-2 3-2 15,2-1 0-15,-2 3 2 0,2-2 0 0,-2 0-3 16,2 1 3-16,0 1 1 0,-2 5-2 16,0-10 1-16,0 6 1 0,0 4-3 15,2-7 3-15,-2 3-3 0,0 4 0 16,0 0 2-16,0-7 2 0,0 7-3 0,2-4 0 16,-2 4 3-16,0 0-2 0,0-6 1 15,0 6 1-15,0 0 0 0,0 0-3 0,0 0 2 16,0 0-1-16,0 0-1 15,0-6 0-15,0 6 4 0,0 0-1 0,0 0 5 16,0 0-3-16,0 0-2 0,0 0 1 0,0 0-1 16,-10-2 0-16,10 2-6 0,0 0 8 15,0 0-4-15,-9-2 2 0,9 2 0 16,0 0 1-16,0 0-2 0,0 0 1 16,-12 0-2-16,12 0-1 0,0 0 2 15,-11-2-3-15,11 2 1 0,-11 2 3 0,11-2-1 16,-12 2-1-16,4 0 0 0,-2-2 2 0,2 2-1 15,8-2-4-15,-14 0 1 0,5 0 2 16,9 0 2-16,-17 2-2 0,9-2-2 16,-1 2 1-16,9-2 0 0,-14 0 3 15,5 0-3-15,9 0 1 0,-13 1-1 0,5-1 1 16,8 0-1-16,-17 3-2 0,8-3 3 16,-1 0-1-16,-1 0-1 0,-1 2 3 0,-2-2-3 15,2 1 1-15,-4 2-3 0,-2-2 6 16,1 1 1-16,3 0-1 0,-4 0-4 15,4-2 2-15,2 2-2 0,-4 0 0 16,6-2 3-16,-3 1 2 0,2 2-1 0,1-2-2 16,-1 1-4-16,1 1 4 0,2-3-1 15,-4 1 1-15,4-1 1 0,2 2 1 16,6-2 0-16,-17 0 0 0,8 2-3 0,1-2 1 16,-1 2 1-16,1 0-7 0,-2 0 5 15,1-2 4-15,-2 1-6 0,3 1 2 16,0 0 2-16,-1 0-1 0,0 0 0 15,-1 0 2-15,1-2-1 0,-1 2 0 0,-1-2-1 16,3 2-1-16,-3-2 3 0,-1 3-3 16,1-3-1-16,0 1 3 0,1-1-3 0,-1 0 3 15,1 0 2-15,-3 0-2 0,2 0-1 16,1 0 1-16,0 0-3 0,-4 0 0 16,4 0-16-16,-3 0 1 0,2 0-1 15,-1-1 4-15,1 1 3 0,-1 1-4 0,-2-1 6 16,2 0 2-16,0 1 0 0,-1-1 2 15,0 3-4-15,3-3 4 0,-1 2 1 16,-2-1-2-16,2 1 2 0,1-2 0 0,0 2-1 16,-1 0 3-16,-2-2-1 0,5 2 1 15,-3-2-1-15,-2 2-3 0,3-2 5 16,-1 2-1-16,1-2-2 0,0 2 0 16,-2-2-1-16,2 0 0 0,-3 0 5 0,3 0-2 15,-1 0 1-15,0 0-1 0,-1 0 3 16,2 1-2-16,-2-1 0 0,0 0 5 0,0 3-4 15,-2-3 0-15,4 0-2 0,-3 1 0 16,-1-1 4-16,0 0 3 0,0 0-4 16,2 0 10-16,-2-1 2 0,0 1 1 15,1 0 2-15,3-3-4 0,-4 2 3 0,2-1 0 16,2 0-2-16,-4 0-1 0,4-2 3 16,0 2-5-16,-1-1 1 0,0-2-1 15,1 3 1-15,-1-3-3 0,1 1-1 0,-1 0-1 16,0 0-2-16,1 1-2 0,0-3 4 15,-1 0-4-15,2 3 3 0,-3-3-1 0,1 2-2 16,-1-1-2-16,-2 1 1 0,4-1 2 16,-2 2-2-16,-2-1 1 0,4 0-3 15,-5 1 5-15,3 1-3 0,-1-2 1 16,-2 1-2-16,3-3-3 0,-4 5 3 0,4-3 0 16,-3 2 0-16,2-1-2 0,0 1 4 15,1 0-1-15,2 0-4 0,-4 0-3 0,4 0 7 16,0 2-2-16,-1-2 1 0,0 2-1 15,1-1 2-15,-1 1-1 0,1-3 2 16,-4 1-6-16,2 2 4 0,0-1 0 16,-2 1 0-16,0 0-4 0,-1 0 2 0,-2 0 0 15,0 0 2-15,1 0-1 0,-4 0-1 16,3 1 2-16,-2-1-1 0,4 0 1 0,1 2 1 16,-2-2-1-16,4 0 0 0,0 0 0 15,-4 0 1-15,4 0-1 0,-3 0 3 16,3 0-2-16,-4-2-2 0,2 4 0 15,-1-2 0-15,-4 0 0 0,2-2 1 0,2 2-1 16,-4 0-1-16,5 0 1 0,-2-1 2 16,4 1-3-16,-1 0 2 0,0 0-2 15,0 0 2-15,1-3-1 0,2 3 1 0,-4 0-1 16,4-1 1-16,0 1-1 0,-1 0 1 16,-2 0-1-16,2 0 0 0,11 0-1 15,-18 0 0-15,6 0 1 0,2 0-1 0,10 0 0 16,-18 1-1-16,9 2 3 0,0-3-2 15,1 0 2-15,-1 1-1 0,9-1 0 0,-14 2 1 16,8-2-2-16,-4 3 0 0,2-3 2 16,2 3-3-16,6-3 4 0,-17 0-3 15,10 4 3-15,-1-2 0 0,0 0-3 16,1 0 2-16,1-1 1 0,-2 1-1 0,1 0 0 16,1 0-1-16,-3 0 2 0,3-1 2 15,-2 2-4-15,0 1 4 0,-2-2-4 16,4 0 0-16,-2 0 0 0,0 0 2 15,-1-1 0-15,0 1-2 0,3 0 2 16,6-2 0-16,-15 2-3 0,9-2 2 0,6 0-2 16,-10 2 0-16,3 0 3 0,7-2-2 0,-11 2 0 15,11-2 0-15,-10 1 2 0,10-1-2 16,-10 3 3-16,5-1-2 0,5-2 0 16,-13 0-2-16,7 1 3 0,6-1-2 15,-13 0 1-15,13 0-1 0,-10 4 6 0,10-4-5 16,-11 0-1-16,4 2 2 0,7-2-3 15,-10 0 0-15,10 0 1 0,-12 0 0 0,6 2 3 16,-4 0-2-16,2 0-4 0,0 0 0 16,-1-1 2-16,1 2 1 0,-3-2 0 15,0 1 2-15,-1 1-1 0,2 0-2 16,-2-1 2-16,0 0-4 0,2 0 7 16,-1-2-5-16,0 2 3 0,3-1 3 0,-1-1 0 15,-1 2-5-15,2-2 5 0,-2 2-5 16,2-2-1-16,8 0 0 0,-14 2 3 0,14-2-3 15,-17-2 3-15,8 0-3 0,1 2 2 16,8 0 1-16,-15 0-4 0,7 2 5 16,8-2-2-16,-16-2-2 0,16 2 4 15,-12 0-2-15,12 0 0 0,-10-2 1 0,10 2 0 16,-11 2-4-16,11-2 4 0,-9-2 0 0,9 2-1 16,-10 0 0-16,10 0-1 0,-11 0 2 15,11 0 0-15,-15-1-3 0,15 1 0 16,-13-2 2-16,5 0-1 0,0 2 6 15,0-2-4-15,8 2-3 0,-16-2-1 16,8 0 1-16,2 1 3 0,6 1 0 16,-15 0-2-16,8-3 0 0,7 3 2 0,-12-2-3 15,3 2 3-15,9 0 0 0,-10-4-2 0,10 4 1 16,-10-1 0-16,10 1-2 0,-12 0 2 16,12 0-1-16,-8-2-1 0,8 2 0 15,-8-2 2-15,8 2-2 0,0 0 1 16,-11 0 0-16,11 0 0 0,0 0 3 0,-11 0-2 15,11 0-3-15,-8-2 2 0,8 2 0 16,-9-2 1-16,9 2-1 0,-12 0 2 0,12 0-1 16,-13-2 0-16,13 2 1 0,-13 0 1 15,13 0-1-15,-14-1-1 0,8 1 0 16,6 0 1-16,-12 0-2 0,12 0-3 0,-10 0 3 16,10 0 3-16,-11 0 0 0,11 0 1 15,0 0 0-15,-10 0-2 0,10 0-2 16,0 0 3-16,-11 0-2 0,11 0 3 15,0 0 0-15,-13 0-3 0,13 0 0 0,-10 0-1 16,10 0 1-16,0 0 1 0,-12 1 1 16,12-1 0-16,-10 2-4 0,10-2 3 15,-8 2-2-15,8-2 1 0,-10 2 0 0,4 0 1 16,-1 0 0-16,7-2-1 0,-15 4-2 16,9-3 0-16,-5 4 4 0,1-4-2 0,2 3-1 15,-2-2 6-15,2 0-5 0,0 1 0 16,2 1-1-16,-3-2-2 0,3 0 0 15,-1 2 4-15,1-2-2 0,0 2-1 16,6-4 0-16,-11 4 5 0,7-2-2 16,4-2-2-16,-6 1-1 0,6-1 2 0,-6 4 1 15,6-4 0-15,-10 2 0 0,10-2-1 16,-4 4-1-16,4-4 1 0,-6 2 0 0,2 1-1 16,4-3 6-16,-10 4-5 0,5-2 0 15,5-2 0-15,-6 4 0 0,6-4 1 16,-9 4-1-16,9-4 1 0,-4 2 0 0,4-2-1 15,0 0 2-15,-6 4-1 0,6-4-1 16,-7 2 1-16,7-2-4 0,0 0 1 16,0 0 0-16,-4 3 2 0,4-3-1 0,0 0-1 15,0 0 3-15,0 0-2 0,0 0 0 16,0 0 1-16,0 0 0 0,0 0 0 16,-8 2-2-16,8-2 2 0,0 0-2 0,0 0 2 15,0 0 0-15,0 0 2 0,0 0 0 16,-2 4-2-16,2-4 0 0,0 0 1 15,0 0-2-15,0 0 1 0,0 0 4 0,0 0-5 16,0 0 2-16,0 0 0 0,0 0-2 16,0 0 5-16,0 0-1 0,0 0-2 15,0 0-2-15,0 0-1 0,0 0 4 16,0 0-1-16,0 0 0 0,0 0-15 0,0 0-25 16,0 0-21-16,0 0-41 0,0 0-51 15,0 0-397-15,0 0 186 0,0 0 124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1-17T19:17:10.8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15947 12428 38 0,'0'0'99'16,"0"0"-9"-16,0 0-2 0,0 0 2 15,0 0-9-15,0 0 4 0,0 0-2 0,0 0-2 16,0 0-1-16,0 0-1 0,0 0-9 16,0 0 7-16,0 0-1 0,0 0-6 0,0 0 0 15,0 0-1-15,0 0-2 0,0 0 2 16,-2 6-4-16,2-6-2 0,0 0-4 16,0 0-7-16,0 0-3 0,0 0-4 15,0 0-1-15,0 0-8 0,0 0 4 16,0 0-5-16,0 0-5 0,0 0 1 0,0 0-7 15,0 0 0-15,0 0 1 0,0 0-7 16,0 0 0-16,0 0 1 0,-2 5-5 0,2-5-1 16,-2 4 1-16,2-4-1 0,0 7-2 15,0-7 2-15,-6 5 5 0,6-5 0 0,-2 5-2 16,2-5 3-16,-6 8 2 0,4-6-8 16,2-2 7-16,-4 9-5 0,2-5 2 15,0 0-1-15,0 2-1 0,0-2-2 16,-2-1-1-16,4-3 0 0,-7 10 1 0,5-6-4 15,-2 1 1-15,4-5-2 0,-9 8 1 16,5-2 4-16,0 0 1 0,-1-1 0 0,-1 1 2 16,2-2-1-16,0 2-1 0,-2-1-1 15,1 3-2-15,-2-4-1 0,3-1 0 16,2 3 0-16,-2-2-2 0,0 0-4 16,0-1 3-16,4-3-2 0,-6 8-1 0,4-4 0 15,-3-1 0-15,3 3 0 0,-3-2-2 16,1 2 1-16,2 0-1 0,-2-3 0 0,2 3 1 15,-2 1-1-15,2-4 0 0,-3 3 0 16,3-1-1-16,-2-1-1 0,2 1 2 16,-2 1 0-16,0-2-3 0,1 2 4 15,-1-1 3-15,2 1 1 0,0 0 5 0,-3-2-2 16,3 1-2-16,-2 1 2 0,0 0-1 16,0-1-2-16,2 0 1 0,-2 0-1 0,0-1-1 15,-1 2-1-15,2 0 0 0,-3-2-1 16,2 1 0-16,0 1-3 0,0 0 3 15,0-1-1-15,-1 3 1 0,1-3-1 0,0 3 0 16,0-1-1-16,-1-1 0 0,1 3 0 16,0-4-2-16,0 0 1 0,-1 1-1 15,3 2 1-15,-2-2-1 0,0-1 1 16,0 3 0-16,2-2 0 0,-2 0 0 0,0 1-1 16,-2-1-1-16,2 2 2 0,0-1-3 15,0 0 3-15,0-1 1 0,0 3 0 0,-2-2 0 16,1 0 0-16,-1 1 0 0,-1-3-2 15,3 3-3-15,0-2 5 0,0 0-1 16,-3 1 1-16,3-1-1 0,-2 2 0 0,0-1 2 16,-1-2 5-16,0 1-2 0,1 0 1 15,2 0 1-15,0-1 0 0,-2 1-1 16,0 0-1-16,1-2 0 0,0 2-3 0,1-1 4 16,0-1-2-16,2 2-3 0,-2 0 2 15,2-1-1-15,-5 1 0 0,3 2-1 16,-2-1 0-16,2 3-2 0,-3-1 2 0,-2 1 2 15,1 2-1-15,2-3-1 0,-2 2-2 16,2-1 3-16,-2-1-4 0,2-1 1 16,2-3 4-16,-2 3-5 0,2-1 2 15,0 0 0-15,-1-2-1 0,1 1 1 0,0-1 1 16,2 1-2-16,-3-2 1 0,1 2-2 16,2-2 3-16,-2 2-1 0,-1-3 0 15,3 3-1-15,-2 0 0 0,0 0 0 0,0-1 1 16,0 1 0-16,0 1-5 0,0-1 6 15,-2 0-2-15,2 0 0 0,0-1 2 16,0 1-1-16,2-1-1 0,-2 0 1 0,0 1 0 16,2-3-1-16,-3 2 0 0,3 0 0 15,0 1 1-15,-2-2-2 0,2 1 1 16,-3-1 1-16,1-1-1 0,2 3 3 0,-2-2-3 16,2 2 0-16,-3-2-2 0,3-1 2 15,2-3 1-15,-6 8-1 0,4-4 1 16,0 0-1-16,-2-1 2 0,4-3-1 0,-4 8 1 15,-1-4-1-15,0-1 1 0,3 3-5 16,-4-2 4-16,2 2-1 0,-2-1 1 0,2 1-1 16,-3 0 1-16,1 0 1 0,-1 0-1 15,3-1 0-15,-2-1-1 0,-1 2-2 16,3-1 1-16,0-1 2 0,0 0-1 16,0 2-2-16,0-3 4 0,-1 1-3 0,1 0 1 15,4-4 1-15,-7 10-3 0,3-7-3 16,2 2 6-16,-2-2-1 0,2 2 1 0,-2 1 1 15,0 0-2-15,0 0 1 0,-1 2-5 16,-2-3 4-16,1 3 2 0,0 1-2 16,-3-1 2-16,1 2 0 0,0-3-1 15,-1 1-1-15,0 1 1 0,1-2 1 0,2 0-2 16,0 0 0-16,-4-1 0 0,6 0 0 16,-2 0 0-16,2-1-1 0,-2 1 1 15,2-2-2-15,-1 1 1 0,1-1 2 0,-2 2 1 16,4 0-3-16,-5-1 1 0,3 1-1 15,-3 0-1-15,1 2 3 0,0-1-1 16,0 1 2-16,-2 2-2 0,-4-1-3 0,4 0 6 16,0 1-2-16,-1-3 0 0,1 1-1 15,1 0-1-15,1-2 1 0,0-1 1 16,1 1 1-16,1-1-2 0,-2 0-1 0,2-3 1 16,0 3 2-16,-1-1 0 0,3 2 0 15,-3-1-4-15,3-1 2 0,-2 1 2 16,0 4-2-16,-2-4-1 0,2 2 0 0,0 1-1 15,-1 0 0-15,1 0 3 0,-3-1-2 16,3 1 2-16,0 0-1 0,0-3 0 16,0 1 2-16,-1-1-1 0,1 2-1 0,0-2 1 15,2-1-1-15,-2 1 1 0,-1 3-2 16,1-2 1-16,-3-1 1 0,3 3-3 0,-4 2-1 16,2-4 4-16,-2 3-1 0,-2 0-1 15,4-1 1-15,-2 2 0 0,2-3-6 16,-1 2 6-16,1-3 1 0,0 0-2 15,1 0 0-15,1 1 2 0,-2-1-1 0,1 0 0 16,3-1 1-16,-2 3-2 0,2-2 2 16,-2 1-2-16,0-1 0 0,2 1 3 15,0-1-1-15,0 0-1 0,0 0 0 0,-2-2 2 16,2 1-3-16,2-5-2 0,-2 8-1 16,2-4-2-16,0-4 1 0,-2 6-4 15,2-6 2-15,-2 3 1 0,2-3 1 0,0 0 0 16,-2 6 0-16,2-6-2 0,0 0 5 15,0 0-2-15,-4 6 1 0,4-6-2 16,0 0 4-16,0 0-2 0,0 0 3 0,0 6-2 16,0-6 0-16,0 0-2 0,0 0 1 15,0 0-1-15,0 0 2 0,0 6 2 0,0-6-2 16,0 0 1-16,0 0 0 0,0 0-3 16,0 0 1-16,0 0 4 0,0 0-3 15,0 0 3-15,0 0-1 0,0 0 1 16,0 0-1-16,0 0 1 0,0 0 4 0,4 3-3 15,-4-3 0-15,0 0 5 0,0 0-4 16,10 0 2-16,-10 0 0 0,10 2 0 0,-10-2-1 16,8 0 0-16,-8 0-1 0,10 4-1 15,-10-4 2-15,11 0 0 0,-7 2 0 16,-4-2-3-16,13 0 2 0,-7 2-4 16,-6-2 2-16,13 0 2 0,-13 0-3 0,12 2 0 15,-4-2 1-15,-2 3-6 0,-6-3 9 16,12 0-6-16,-12 0 3 0,13 0 2 15,-7 0-1-15,-6 0 1 0,15 0 2 0,-15 0-2 16,13 0-2-16,-5 0 3 0,0-3-4 16,-8 3 1-16,16 0-1 0,-16 0 2 15,14 0 0-15,-6-2-4 0,-8 2 3 16,16-2-1-16,-8 2 1 0,0-2 1 0,1 2-1 16,-9 0 1-16,15-2-1 0,-9 2-1 0,1-2 1 15,-7 2-3-15,10 0 3 0,-10 0-1 16,12 0 0-16,-12 0 2 0,14 0-1 15,-14 0-2-15,12 0 3 0,-4 0-2 0,-8 0 2 16,18 0 0-16,-10-2 2 0,3 0-4 16,-3 1 2-16,2-2-1 0,0 3 2 15,-4 0-8-15,-6 0 7 0,14-3-2 0,-8 3-2 16,-6 0 1-16,13-1 2 0,-13 1-1 16,11-3 0-16,-11 3 0 0,8 3 2 15,-8-3-2-15,0 0-1 0,13 0 0 0,-7 1 1 16,-6-1-2-16,0 0 2 0,14 3 0 15,-14-3 2-15,10 0-2 0,-6 0 2 16,-4 0 0-16,0 0-1 0,12 0-2 16,-12 0 3-16,9 3-4 0,-9-3 3 0,0 0-1 15,11 1 1-15,-11-1 1 0,8 0-2 16,-8 0 1-16,9 2 0 0,-9-2-1 0,10 0-3 16,-4 2 2-16,-6-2 2 0,14 0-5 15,-10 2 7-15,-4-2-3 0,12 0 0 16,-4 0 2-16,-8 0-1 0,14 4-2 15,-8-4 0-15,2 2 0 0,-2 0 1 0,-6-2 2 16,13 3-2-16,-4-3 0 0,-3 2 0 16,1 0 1-16,-7-2-1 0,10 1 2 15,-4 2-1-15,-6-3 1 0,8 0-4 0,-8 0 2 16,10 4 0-16,-10-4 0 0,10 2 2 16,-10-2-1-16,10 2-2 0,-3-2 0 15,-7 0 1-15,13 0 1 0,-7 2-1 0,-6-2 0 16,15 2 2-16,-7-1-2 0,-8-1 0 15,15 2 1-15,-6-2 0 0,-1 2 0 16,-2 0 0-16,-6-2-1 0,15 2 1 0,-8-2-1 16,1 2 0-16,-8-2 1 0,15 3 0 15,-7-3-2-15,0 0 3 0,4-3-1 0,-12 3 0 16,16 0-2-16,-6 0 2 16,0 0-1-16,0 3 1 0,-2-3-2 0,3 0 2 15,-11 0-1-15,15 0 1 0,-7 0-1 16,1 3 0-16,-3-1-1 0,-6-2-3 0,16 1 5 15,-6-1 1-15,-10 0-3 0,14 3 2 16,-6-3 2-16,1 1-2 0,0-1-1 0,-1 0 1 16,1 2-2-16,1-2 3 0,0 0-2 15,0 0-1-15,0 0 1 0,-10 0 1 16,18-2 1-16,-7 2-1 0,-2 0-3 16,1 0 3-16,1 0 0 0,-11 0-1 0,17 0 1 15,-8 0-2-15,-9 0-2 0,14 2 3 16,-6-2 0-16,1 0 1 0,0 2-2 15,-1-2 1-15,0 2 1 0,1 0-3 0,1 0 1 16,-1-2 3-16,2 1-2 0,1 2 2 16,-2-2 0-16,2 1-1 0,-2 1-1 0,0-3 0 15,-1 1 0-15,2 3 0 0,-1-4 2 16,-1 2-3-16,1 0 1 0,-2-2-2 16,2 2 3-16,-2-1 1 0,0-1-2 15,0 2 2-15,1 0-2 0,-9-2 0 0,15 2 1 16,-7-2-2-16,1 0 3 0,-1 2-2 15,-8-2 1-15,16 2-2 0,-8 0 0 16,-2-2 2-16,-6 0-2 0,14 2-3 0,-4-2 5 16,-4 3-1-16,-6-3 0 0,12 0 2 15,-5 1-3-15,-7-1 2 0,10 2-1 0,-4-2 0 16,-6 0-1-16,11 1 2 0,-11-1 0 16,11 3 1-16,-11-3-3 0,12 0 0 15,-6 3 0-15,-6-3 4 0,16 0-4 0,-8 0 0 16,0 0 1-16,-8 0-3 0,17 0 3 15,-8 0 0-15,2 0 2 0,-3 0 1 16,0 2-3-16,4-2 1 0,-12 0-1 0,16 0 0 16,-10 0-1-16,-6 0 2 0,15 0-1 15,-6 2 1-15,-9-2 0 0,12 0-1 16,-12 0 2-16,13 0-3 0,-5 0 3 16,1 0-1-16,2-2-1 0,-1 0-1 0,0-1-1 15,4 0 4-15,-4 0-2 0,3 2-1 16,-1-4 2-16,-1 3-1 0,0-2-2 15,-3 4 2-15,2-2 0 0,-1 0-2 0,0 2-1 16,-9 0 1-16,12-3-2 0,-6 3 3 16,-6 0 2-16,11 0-2 0,-5-2 0 0,-6 2 2 15,13 2-1-15,-13-2-1 0,13 0 1 16,-13 0 0-16,12 0-1 0,-12 0 2 16,14 0 0-16,-6-2-2 0,-8 2 0 15,14 0 2-15,-14 0-2 0,13 0 0 16,-6 0 1-16,-1 2 0 0,-6-2 0 0,15-2 0 15,-9 4 0-15,-6-2-2 0,12-2 2 16,-12 2-1-16,12 0 1 0,-6 2 3 0,-6-2-9 16,12 0 6-16,-12 0 1 0,13 0-1 15,-6 0 1-15,-7 0-2 0,12 1 2 16,-3-1 0-16,-1 2 1 0,-8-2-5 0,17 2 5 16,-6-2-4-16,-3 2 4 0,2-4-1 15,2 4-2-15,-2-4-4 0,3 2-3 16,-3 0-4-16,1 2 0 0,0-2 1 0,-3-2-2 15,2 4 1-15,-2-2 3 0,2-2 1 16,-10 2-2-16,14 2 3 0,-14-2-1 0,11-2 2 16,-11 2 1-16,10 0-1 0,-10 0 2 15,13 0-1-15,-13 0 1 0,11 0 3 16,-3-2-4-16,0 0 3 0,-8 2 0 16,18-1-2-16,-10-1 3 0,0 0-1 0,1 0 0 15,-1 2-1-15,-1-4 1 0,-7 4-3 16,15-1 3-16,-9 1 3 0,-6 0-6 0,8-3 6 15,-2 1-2-15,-6 2 1 0,9 0-1 16,-9 0 1-16,0 0 1 0,9-1-1 16,-9 1 0-16,0 0 0 0,8-4-3 15,-8 4 1-15,0 0 1 0,0 0-3 0,8 0 3 16,-8 0-1-16,0 0-2 0,9-2 4 16,-9 2 0-16,0 0 0 0,9 0-3 15,-9 0 2-15,0 0 3 0,0 0-1 0,0 0 0 16,10 0-3-16,-10 0 1 0,0 0 0 15,0 0 1-15,0 0 1 0,11 0 0 16,-11 0 0-16,0 0 0 0,0 0-5 0,10 0 4 16,-10 0 1-16,0 0-6 0,0 0 9 15,11 0-4-15,-11 0 0 0,0 0 1 16,0 0 0-16,11 0-1 0,-11 0 2 0,6-2-4 16,-6 2-41-16,8-2-50 0,0 0-89 15,-1 0-669-15,0-2 289 0,-1-2 191 16</inkml:trace>
  <inkml:trace contextRef="#ctx0" brushRef="#br0" timeOffset="5478.05">16000 12430 51 0,'0'0'64'16,"0"0"5"-16,0 0-2 0,0 0-4 16,0 0 4-16,0 0-13 0,0 0 0 15,0 0-7-15,-9-4-4 0,9 4-9 16,0 0 0-16,0 0-3 0,0 0-1 0,0 0 1 16,0 0-2-16,0 0 1 0,0 0-1 15,0 0 10-15,0 0 3 0,0 0 1 16,0 0 8-16,0 0-4 0,-2-4 7 0,2 4-2 15,0 0-3-15,0 0-1 0,0 0-9 16,0 0-4-16,0 0-8 0,0 0 0 16,0 0 1-16,0 0-7 0,0 0 6 0,0 0 3 15,-7-4 5-15,7 4 6 0,0 0 1 16,0 0 2-16,0 0 5 0,0 0 2 16,0 0-2-16,0 0 2 0,0 0-5 15,0 0 0-15,0 0 0 0,0 0-3 0,0 0-5 16,0 0-3-16,0 0-3 0,0 0-5 15,0 0-2-15,0 0-3 0,0 0-1 0,0 0-3 16,0 0-2-16,0 0-2 0,0 0 1 16,0 0 0-16,0 0 1 0,0 0 5 0,0 0-3 15,0 0 4-15,0 0-4 0,0 0-2 16,0 0 0-16,0 0-3 0,0 0 0 16,0 0-3-16,0 0-3 0,0 0 3 15,0 0-6-15,0 0 2 0,0 0-1 16,0 0 1-16,0 0-1 0,0 0-2 0,0 0 2 15,0 0-2-15,5 16 0 0,-5-16 0 0,0 0 0 16,2 5-1-16,-2-5 0 0,2 4-2 16,-2-4 3-16,2 7 0 0,-2-7-4 15,2 3 4-15,-2-3-1 0,0 6-1 16,0-6 3-16,0 0-3 0,5 5 2 0,-5-5-2 16,0 4 0-16,0-4-1 0,0 0 2 15,0 0-1-15,2 5 0 0,0 0-1 16,-2-5 1-16,0 0 0 0,2 5-1 0,-2-5 1 15,0 8-2-15,0-8 1 0,2 6 1 16,-2-6 0-16,2 7-3 0,-2-7 3 16,2 4-1-16,0 0 1 0,-2-4-1 15,0 7 1-15,0-7-1 0,2 6-1 0,-2-6 2 16,0 7 0-16,0-7 0 0,2 3-2 16,-2-3-1-16,2 4 4 0,-2-4-2 0,0 5 0 15,0-5 0-15,0 0 0 0,2 6 3 16,-2-6-3-16,2 4-3 0,-2-4 6 15,0 6-1-15,0-6-2 0,0 0-3 0,2 5 3 16,-2-5 1-16,3 6-3 0,-3-6 4 16,3 4-4-16,-3-4 3 0,2 5-2 15,-2-5 2-15,2 6-1 0,-2-6 1 0,2 5 1 16,-2-5-2-16,2 5-2 0,-2-5 4 16,0 0-1-16,0 5-1 0,0-5 0 15,2 4 2-15,-2-4-1 0,0 0-1 16,2 7 0-16,-2-7 0 0,2 9 0 0,-2-6-2 15,0-3 3-15,2 6-3 0,-2-6 2 16,2 5 3-16,-2-5-4 0,4 6 2 0,-4-6 0 16,0 0-2-16,0 6 4 0,0-6-3 15,4 4 0-15,-4-4-1 0,0 0 0 16,2 6 2-16,-2-6-3 0,3 5 2 16,-3-5 0-16,2 4-1 0,-2-4 1 0,2 6 1 15,-2-6-1-15,4 6-1 0,-1-5 0 16,-3-1 2-16,4 6 0 0,-4-6 0 0,2 4 0 15,-2-4-1-15,4 4-1 0,-4-4 4 16,2 5-5-16,-2-5 3 0,2 5-1 0,-2-5-1 16,5 5 3-16,-3-1-3 15,2-1 0-15,-2 1 2 0,-2-4-2 0,4 6 3 16,-2-2-3-16,0 1 2 0,2 0-1 16,-2 0 0-16,1-1 1 0,2 2 0 15,-1-1-1-15,-2-2 0 0,2 4 0 0,-2-3 2 16,2 2-3-16,-2-3 0 0,2 3 1 0,-2-2 0 15,-2-4 1-15,7 8 0 0,-5-5-1 16,0 1 0-16,1 0 1 0,-3-4-2 16,4 5 1-16,-2 0 0 0,-2-5 2 15,4 6-2-15,0-3 2 0,-2 1 0 16,-2-4-3-16,6 7 1 0,-3-3-1 0,-1 1 1 16,2-2 1-16,-2 1 1 0,2 0-2 15,-4-4 0-15,7 7 1 0,-5-5-2 0,2 1 3 16,-4-3-1-16,7 6 0 0,-5-2-1 15,-2-4 1-15,4 6-2 0,0-4 1 16,-4-2 1-16,4 4 0 0,-4-4-3 16,4 5 3-16,-2-1 1 0,-2-4-2 0,6 4 0 15,-3 0 1-15,-3-4 0 0,7 5 0 16,-3-3-4-16,-4-2 4 0,4 4-3 16,-2 0 4-16,-2-4-3 0,6 6 0 0,-4-2 3 15,3-1 1-15,-3 2-3 0,-2-5-1 16,4 9 1-16,-2-5 1 0,2 0-3 15,-2 1 1-15,1-1 1 0,1 2 0 0,-2-3-1 16,0 1 0-16,2 2 3 0,-1-2-1 16,-1-1 0-16,-2-3 1 0,6 8 0 15,-4-4-3-15,0-1 4 0,-2-3 0 0,6 10-2 16,-4-5 0-16,0-2-3 0,2 1 2 16,-4-4-3-16,6 6 3 0,-4-3 1 15,0 1 0-15,-2-4-1 0,4 4-1 0,-4-4 1 16,2 6-1-16,0-2 1 0,-2-4 0 15,4 3 2-15,-4-3-2 0,2 6 0 0,0-3 0 16,-2-3 0-16,2 6 0 0,0 0 1 16,0-2 0-16,-2-4-1 0,3 8 2 15,-1-5-2-15,0 3 1 0,0-2-3 16,0 2 3-16,-2-6 0 0,2 9-1 0,1-5 0 16,-1 1 2-16,0 0-1 15,0 1-1-15,0-3 1 0,-2-3-1 0,2 10 0 0,0-7 0 16,-2-3 0-16,2 8 0 0,1-4 5 15,-3-4-6-15,4 6 1 0,-2-3-1 16,0 1 2-16,-2-4-1 0,2 8 2 16,0-5-2-16,0 1 0 0,0 0 1 0,-2-4-1 15,4 6 3-15,0-2-2 0,-1 0-2 16,-1-1 0-16,-2-3-1 0,5 8 3 16,-1-4-1-16,-2-1 1 0,-2-3-2 0,4 8 0 15,0-3 1-15,-2-2-1 0,-2-3-1 16,6 8 3-16,-4-7-2 0,0 3 4 15,-2-4-2-15,7 6-1 0,-4-2 2 16,-3-4-2-16,4 6 0 0,-2-3-1 0,-2-3 1 16,4 6-1-16,-4-6 2 0,4 6 0 15,-2-3-1-15,2 1-2 0,-1 0 3 0,-3-4-2 16,4 8 1-16,-2-5 3 0,-2-3-4 16,4 6 1-16,0-2 2 0,-2 1-2 15,-2-5 0-15,7 9 0 0,-3-6-1 0,-2 1 0 16,3-1 3-16,-5-3-3 0,4 6 2 15,0-1-1-15,-2-1 2 0,-2-4-2 16,4 7 1-16,-2-5-1 0,-2-2-1 0,4 7 1 16,-4-7-2-16,4 6 3 0,-4-6 0 15,5 6-2-15,-2-4 1 0,-3-2 1 16,4 7-1-16,-2-3 0 0,0-1 0 16,-2-3 1-16,4 7 1 0,-2-4-3 15,0 2 2-15,0-2-1 0,2 1 0 0,-4-4 1 16,5 6-2-16,-3-3 3 0,0 1-4 0,-2-4 2 15,4 6 0-15,0-4 2 0,-4-2-1 16,5 6 2-16,-3-3-3 0,-2-3-2 16,4 4 0-16,0 0 4 0,-4-4-2 0,5 5 1 15,-5-5 3-15,4 5-4 16,0-2-2-16,-4-3 2 0,4 4-1 0,-4-4 1 16,6 4-1-16,-4 0 1 0,-2-4 1 0,10 5 1 15,-10-5-2-15,4 4 2 0,-4-4-2 16,4 6 0-16,0-2 1 0,-4-4 0 15,4 6-1-15,-2-3 1 0,0 1-2 0,-2-4 1 16,4 5 0-16,-4-5-2 0,7 6 2 16,-5-3 0-16,-2-3-1 0,4 5 3 15,-2-1-3-15,-2-4 2 0,7 3 0 16,-5 1-1-16,-2-4 0 0,4 6 0 0,-4-6-1 16,4 6 0-16,-2-2 2 0,1 0 1 15,-1-1-1-15,-2-3-1 0,4 6 0 0,0-2-2 16,-4-4 4-16,6 6 0 0,-6-6-2 15,4 3 2-15,-2 1 0 0,-2-4-4 16,5 4 2-16,-2 0-1 0,-3-4-2 16,6 3 3-16,-6-3 0 0,2 5 0 0,-2-5 0 15,4 3 0-15,-4-3 0 16,4 6 1-16,-4-6 1 0,4 4-2 0,-4-4 1 16,4 6-1-16,0-5 0 0,-4-1 2 0,5 6-3 15,-5-6 0-15,7 4 1 0,-7-4 0 16,4 6 2-16,0-2 1 0,-4-4 10 15,4 5 0-15,0-1-3 0,-4-4-2 0,4 4 1 16,1-2 0-16,-5-2-1 0,4 3-3 16,-4-3 3-16,4 4-3 0,-4-4-1 0,4 4 0 15,-4-4-1-15,2 6 3 0,-2-6-2 16,5 4 0-16,-5-4-4 0,4 4 2 16,-4-4-1-16,5 3-2 0,-5-3 3 15,4 4 1-15,-4-4 0 0,2 4-3 0,-2-4 2 16,4 4 2-16,-2-1-3 0,-2-3-1 15,4 4 1-15,-4-4-2 0,6 4 4 0,-6-4-2 16,4 6-1-16,-4-6 0 0,5 6 0 16,-5-6 0-16,2 4 0 0,-2-4 0 15,5 3 3-15,-3 1-2 0,-2-4 0 16,4 3 1-16,-4-3-2 0,6 6 0 16,-6-6 0-16,6 5-1 0,-6-5 3 0,7 4-4 15,-7-4 2-15,4 3-2 0,-4-3 4 16,6 4-3-16,-6-4-1 0,7 4 1 0,-5-1 0 15,-2-3 0-15,4 4 2 0,-4-4-1 16,4 4-1-16,-4-4 2 0,7 4 0 16,-3 0 0-16,-4-4-1 0,8 3 1 0,-4 1-1 15,-4-4 2-15,6 4-4 0,0 0-1 16,-2-1 3-16,-4-3 1 0,6 3 0 0,-6-3 0 16,6 3-1-16,-6-3 0 0,6 4 0 15,-2 0-1-15,-1 0 2 0,1-1-1 16,-4-3 1-16,6 9-2 0,-4-7 3 0,3 5-2 15,-3-4 1-15,-2-3-2 0,6 6 0 16,-1-2 2-16,-1 0-6 0,-2 0 4 16,0 0 3-16,-2-4-1 0,4 6-1 15,-2-3 0-15,0 1 1 0,2 0-2 16,-2 0 2-16,-2-4-4 0,4 5 4 0,-1-1 0 16,2 0-1-16,-5-4 3 0,4 5-1 0,-4-5-1 15,2 8 0-15,-2-8-1 0,4 6 0 16,-2-3 0-16,-2-3-2 0,4 4 2 15,-4-4 0-15,2 6-3 0,0-2 3 16,-2-4 1-16,2 6 1 0,-2-6-2 0,4 3 2 16,-4-3-2-16,3 6 1 0,-3-6 2 15,2 4-3-15,-2-4 0 0,0 0 1 16,2 6 0-16,-2-6 0 0,2 4-1 0,-2-4-1 16,2 3-4-16,-2-3 6 0,3 6 0 15,-3-6-2-15,2 4 0 0,0 0 4 0,-2-4-5 16,2 5 3-16,-2-5 0 0,2 4-3 15,-2-4 3-15,2 4 0 0,-2-4-1 16,2 6 1-16,-2-6 0 0,4 6 0 16,-4-6-1-16,3 4-1 0,-1 1 2 0,-2-5-2 15,0 0 2-15,4 4-3 0,-2 0 0 16,-2-4 3-16,0 0-1 0,2 8 0 0,-2-8-2 16,4 2 4-16,-4-2-4 0,0 0 6 15,2 9-3-15,-2-9 0 0,4 4 0 16,-4-1 0-16,0-3 0 0,3 6-1 15,-1-2 1-15,-2-4 1 0,2 6-1 16,-2-6-1-16,2 6 0 0,-2-6 0 0,5 5 0 16,-5-5 2-16,2 7-2 0,0-4 0 0,-2-3-1 15,2 5 1-15,-2-5 0 0,4 4-1 16,-4-4 0-16,2 6 1 0,-2-6 0 16,2 5 1-16,-2-5 0 0,2 4 0 0,-2-4-2 15,4 4 2-15,-4-4-1 0,2 4 2 16,-2-4-3-16,0 0 2 0,5 6-2 15,-5-6 2-15,2 6-1 0,-2-6 2 16,5 1-3-16,-5-1 0 0,4 7 0 16,-4-7 0-16,2 3 0 0,-2-3 0 0,0 0-1 15,6 3 2-15,-6-3-2 0,4 5 1 16,-4-5 0-16,0 0 3 0,2 4-3 0,-2-4 2 16,0 0-1-16,4 5 1 0,-4-5-1 15,0 0-1-15,5 4 1 0,-5-4 0 16,0 0 0-16,4 3 0 0,-4-3-2 0,0 0 4 15,4 4-2-15,-4-4-5 0,2 4 5 16,-2-4 2-16,0 0-4 0,4 4 3 0,-4-4-2 16,3 3 1-16,-3-3 1 0,0 0 0 15,0 0-3-15,4 5 2 0,-4-5 0 16,0 0 1-16,2 3-1 0,-2-3 2 16,0 0-3-16,5 4-1 0,-5-4 0 0,0 0 2 15,4 4 0-15,-4-4 1 0,0 0-3 16,2 4 2-16,-2-4 0 0,0 0 1 15,0 0-2-15,0 0 1 0,4 7 1 0,-4-7-1 16,0 0 1-16,0 0-4 0,2 3 3 0,-2-3 2 16,0 0-1-16,0 0-1 0,0 0-2 15,2 3 3-15,-2-3 1 0,0 0-3 16,0 0 4-16,0 0-3 0,0 0-1 16,0 0 2-16,4 4 2 0,-4-4-4 0,0 0 2 15,0 0-1-15,0 0-3 0,0 0 4 16,0 0-1-16,2 4-1 0,-2-4 2 15,0 0-2-15,0 0 0 0,0 0 3 0,0 0-2 16,0 0 0-16,4 4 1 0,-4-4 0 16,0 0 1-16,0 0-2 0,0 0 2 15,0 0 1-15,0 0-2 0,0 0-1 0,0 0 2 16,0 0-4-16,2 3 2 0,-2-3 2 16,0 0-3-16,0 0 1 0,0 0-1 15,0 0-1-15,0 0 3 0,0 5-1 0,0-5-1 16,0 0 1-16,0 0-1 0,0 0 3 15,0 0-1-15,0 0 1 0,0 0 0 16,0 0 1-16,0 0-1 0,0 0 1 0,0 0 0 16,0 0 1-16,0 0 8 0,0 0-2 15,0 0-1-15,0 7 2 0,0-7-5 16,0 0 0-16,0 0 0 0,0 0-2 16,0 0 1-16,0 0-1 0,0 0-4 0,0 0 4 15,0 0-1-15,0 0-1 0,0 0 2 16,0 0-2-16,0 0 3 0,0 0 0 0,0 0 2 15,0 0 5-15,0 0 3 0,0 0-4 16,0 0 3-16,0 0-4 0,0 0-1 16,0 0-1-16,2 6-1 0,-2-6 1 15,3 3-2-15,-3-3 1 0,3 4-3 0,-3-4 2 16,2 6-2-16,-2-6 1 0,4 3-2 0,-4-3 0 16,0 0 1-16,2 5-1 0,-2-5 1 15,0 0-2-15,0 0 2 0,2 4-2 16,-2-4 2-16,0 0-1 0,0 0 1 15,0 0-1-15,0 0-3 0,0 0 4 0,4 3-4 16,-4-3 0-16,0 0 1 0,0 0-1 16,0 0 1-16,0 0 2 0,0 0-3 15,2 4 2-15,-2-4 0 0,0 0-2 0,0 0 6 16,0 0-1-16,0 0 9 0,0 0 3 16,0 0 0-16,0 0 8 0,0 0 1 15,0 0-2-15,0 0 6 0,0 0 3 0,0 0-5 16,0 0 0-16,0 0 0 0,0 0 1 15,0 0-5-15,0 0-1 0,0 0 1 16,0 0-5-16,0 0-1 0,0 0 1 0,0 0-6 16,0 0 1-16,0 0-2 0,-4-16-7 15,4 16-19-15,0-7-26 0,0 0-36 16,0 1-51-16,0-4-87 0,0 1-852 0,0-3 362 16,0 1 240-16</inkml:trace>
  <inkml:trace contextRef="#ctx0" brushRef="#br0" timeOffset="11628.57">14594 14312 2 0,'0'0'33'0,"-6"-14"-1"0,6 14-1 16,0 0-1-16,0 0 1 0,0 0 1 15,0 0 2-15,0 0 0 0,0 0 0 16,0 0-3-16,0 0 1 0,2-7-2 16,-2 7-2-16,0 0-7 0,0 0 2 0,0 0-3 15,0 0-1-15,-2-4-4 0,2 4 1 16,0 0-3-16,0 0 6 0,0 0 5 16,0 0-10-16,0 0 0 0,0 0-1 0,0 0-1 15,0 0 6-15,0 0-1 0,0 0 4 16,0 0-2-16,0 0 0 0,-2-5-1 15,2 5-2-15,0 0-3 0,0 0 3 0,0 0 6 16,0 0 4-16,0 0 0 0,0 0 2 16,0 0 2-16,0 0-1 0,0 0-2 0,0-8 8 15,0 8-9-15,0 0 11 0,0 0-11 16,0 0 1-16,0 0 1 0,0 0-1 16,0 0 0-16,0 0 0 0,0 0 13 15,0 0-4-15,0 0 5 0,0 0 8 0,0 0 3 16,0 0 9-16,0 0 0 0,0 0 1 15,0 0-5-15,0 0-1 0,0 0-6 0,0 0-2 16,0 0-5-16,0 0-4 0,0 0-3 16,0 0-4-16,0 0-2 0,0 0-8 15,0 0 1-15,0 0-3 0,0 0-2 16,0 0-3-16,-5-4 0 0,5 4-1 0,0 0-4 16,0 0-2-16,0 0-16 0,0 0-29 15,0 0-46-15,7-6-54 0,-7 6-515 16,0-7 222-16,0 1 146 0</inkml:trace>
  <inkml:trace contextRef="#ctx0" brushRef="#br0" timeOffset="13233.32">17284 14247 17 0,'0'0'64'0,"0"0"1"0,0 0 1 15,0 0-3-15,0 0-5 0,0 0-6 0,0 0-2 16,0 0-6-16,0 0-1 0,0 0 0 16,0 0 0-16,0 0 5 0,0 0 8 15,0 0-4-15,0 0 9 0,0 0 1 16,0 0 0-16,0 0 2 0,0 0-6 0,0 0-8 16,0 0-3-16,0 0-2 0,0 0-2 15,0 0-2-15,0 0 0 0,0 0 3 16,0 0 3-16,0 0-4 0,0 0 4 0,0 0-5 15,0 0-2-15,0 0 3 0,0 0-3 16,0 0 5-16,0 0-5 0,0 0-3 16,0 0 0-16,0 0-5 0,0 0-3 0,0 0-2 15,0 0-6-15,0 0-2 0,0 0-1 16,0 0 0-16,0 0-26 0,13 12-80 16,-13-12-99-16,0 0-400 0,0 0 200 15,0 0 132-15</inkml:trace>
  <inkml:trace contextRef="#ctx0" brushRef="#br0" timeOffset="31163.48">5482 5118 53 0,'-11'0'127'0,"11"0"-5"0,-7-4-6 15,7 4-7-15,0 0-12 0,-8-1-12 16,8 1-5-16,0 0-7 0,0 0-7 16,-6-4-9-16,6 4 0 0,0 0-10 0,0 0 1 15,-6-2 3-15,6 2-1 0,0 0-2 16,0 0 0-16,0 0-1 0,0 0 0 15,0 0 4-15,0 0-3 0,-9-2-2 0,9 2-2 16,0 0-6-16,0 0-5 0,-13-2-3 16,13 2-4-16,-10 0-2 0,10 0-1 0,-15-1-6 15,7 1 8-15,8 0-6 0,-16-3-2 16,8 3 1-16,-2 0-1 0,2-1-2 16,-4 1-1-16,12 0 0 0,-16-2-2 15,5-1-2-15,3 3-1 0,8 0-3 16,-15 0 3-16,6 0-3 0,9 0 0 0,-12-1-2 15,4 1-1-15,8 0 0 0,-14 0 1 16,6 1-1-16,8-1-3 0,-15 3 0 16,4-1-1-16,3-2 3 0,-2 1 0 0,-1 2-2 15,3-2 0-15,-1 1 1 0,0-2 1 0,1 2-1 16,2 0 0-16,-2 0 3 16,1 0-3-16,7-2 0 0,-13 1 0 0,7-1-2 15,6 0 2-15,-13 3 0 0,7-2-3 16,6-1 2-16,-13 2 0 0,7 2-1 0,-3-4 0 15,1 4 3-15,0-2-3 0,-2 2 0 16,0-1 1-16,2 1-1 0,-3-2 0 16,3 2 2-16,-1 1-2 0,-1-4-1 15,1 3 3-15,3-1-2 0,-2-1 1 0,-1 2 4 16,2 0-6-16,1 0 0 0,0-3-3 16,0 3 5-16,0 2-1 0,-1-2 1 15,0 0-1-15,1 0-1 0,0 1 3 0,2 1-4 16,-3 0 2-16,1 0 1 0,2-1 1 0,-2 1-2 15,1-1 0-15,-2 3 1 0,1 0-2 16,0-1 2-16,0 1-2 0,-2 3 6 16,1-3-5-16,0 2 2 0,1-1 1 15,-2 1-1-15,1-2-1 0,1 1 2 16,-2 0-2-16,1 0 1 0,-2 1 2 0,3 0-3 16,-2 1 2-16,2 1-6 0,-2-3 3 15,0 3 2-15,2-3 1 0,0 3-5 0,-2 0 2 16,1-2 2-16,1 3 0 0,0-2 3 15,-1 0-3-15,1 0-2 0,1-1-1 16,-1 1 2-16,2 1-1 0,0-3 1 16,0 3-3-16,0-3 3 0,0 0 3 0,0 4-3 15,0-4 1-15,2 2 1 0,-2-2-1 16,2 1 0-16,0 2 0 0,-2-3-2 0,2 0 1 16,0 4-3-16,2-5 3 0,-2 2-3 15,-2 1 4-15,4-1 2 0,0 1-2 16,-3-1 0-16,3-1 1 0,0 1-2 15,-2 0-1-15,2-1-1 0,0 1 3 0,0 0-4 16,0-3 1-16,0 2 2 0,2 1-1 16,-2-3 1-16,3 3 2 0,-3-2 0 15,0 1-1-15,0-2 0 0,2 1-2 0,0 0 0 16,0-1 1-16,0 1 0 0,0 0-1 16,0-3-3-16,2 3-2 0,0 0 2 0,0-1-1 15,0-1 3-15,2 2 0 0,0-1-2 16,-2 0 2-16,4 2-2 0,-2-2 0 15,1 0 1-15,-1-1 0 0,1 3 0 0,1-2 0 16,-1 0 0-16,-1 1 0 0,0 0 1 16,0-1 1-16,3 1-1 0,-2 0-1 15,-1-1 2-15,0 0-1 0,0 1-2 0,3 2-1 16,0-2 5-16,-1 1 0 0,0 0-3 16,1-1 4-16,-1 2 0 0,5-1 0 15,-2-1-2-15,-1 0 2 0,2 0-2 16,4 1 3-16,-4-3-3 0,1-1 3 0,0 3-2 15,0-2 1-15,-3-2 2 0,-2-1-2 16,3 1-1-16,0 1 1 0,-3 1-3 16,0-2 4-16,1 0-2 0,-3 2 1 0,3-3 3 15,-1 1-5-15,1 2 1 0,-1-3 1 16,0 3-1-16,2-2 3 0,0 2-4 0,0-2 4 16,1 1-4-16,0 0 2 0,-1-3-2 15,1 3 0-15,3 1 3 0,-3-2-1 16,2-1 1-16,-1 1 1 0,1 0-3 0,-2-1 3 15,1 0 0-15,1 0-1 0,2 1 0 16,-2-2 0-16,1 0 1 0,2 2 2 16,-2-2-5-16,3-1 4 0,-2 3-1 15,0-4-3-15,-1 4 2 0,2-2 0 16,-4 0 1-16,5 0-1 0,-4 0-3 0,4 0-1 16,-3 0 23-16,-1-1-4 0,4 2 1 15,-2 0-5-15,2-1 1 0,-5 0-3 0,5-1 0 16,-1 2-2-16,-2 1 1 0,3-4-1 0,0 3-4 15,-5 0 2-15,5-1-1 16,-1-2-1-16,-4 1 0 0,2-1 0 0,2 2 1 16,-4-2 0-16,5 2-2 0,-4-2 0 15,2 0-3-15,-3 2 1 0,4-2 2 0,-4 0-4 16,0 1 0-16,4-1 1 0,-4 0-4 16,3 0 4-16,-2 0 0 0,0 0 1 15,-1 0 2-15,0 0-1 0,4 0-1 16,-4 0 1-16,1-1-3 0,4-1 0 0,-2 2 0 15,1-2 4-15,2 0-8 0,-2 1 7 16,2-1-2-16,-1 2 0 0,1-4 1 16,0 4-3-16,-2-3 1 0,2 0 1 0,-6 3-2 15,3-3 1-15,-3 2-2 0,0 1 1 16,0-2-2-16,-2 0 1 0,1 0 2 16,0 1 0-16,1-2 0 0,3 2-2 0,0-3 3 15,0 2-3-15,-3-2 2 0,4 0 0 16,0 1 0-16,-3 0 1 0,0-2-3 0,2 3 0 15,-5-2 4-15,2 0-3 0,0 1 1 16,0-3 1-16,-2 2 2 0,1-2-2 16,0 3-1-16,-3-3 0 0,3 2 1 15,-3-1-4-15,3-4 5 0,-2 4-5 0,-1-2 2 16,0 1 3-16,2-2-3 0,0-2 1 0,0 3 0 16,-2-3-1-16,1 1-2 0,-1-1 5 15,1 3-3-15,0-3-1 0,-3 2 3 16,0-2-2-16,2 2 2 0,-4-2 1 15,5 0 1-15,-4-1-3 0,1-1-2 0,0 1 4 16,-2 0-1-16,2 0 2 0,1-3 0 16,-3 1-1-16,2-3-4 0,1 3 6 15,-3 0 4-15,3-3 3 0,-3 3 3 0,0-2 3 16,0 0 1-16,-2-1 5 0,0 1-3 16,0 0-1-16,0-2 0 0,0 2 1 0,-2-3-5 15,0 3-2-15,0-2 0 0,2-2-4 16,-2 1 3-16,0-1-2 0,0 1-2 15,0-1-4-15,3 1 2 0,-3-3-1 16,3 3-1-16,-3 0 2 0,0-1-4 0,0 2 7 16,0-1-2-16,0 0 2 0,0 1-2 15,-3 0 5-15,3-2 0 0,-3 1-2 16,1 3 0-16,0-4-2 0,2 4 0 0,-2-3-2 16,0 3-1-16,0-2-1 0,0 2 1 15,0 0 0-15,0-1-4 0,-2 1 2 16,2 2-1-16,0-2 1 0,0 0-1 0,-3 1 0 15,3-1 1-15,-2 2-2 0,2 0 2 16,-3-1-3-16,1-1 1 0,-2 2-2 16,1-1 4-16,-1 1-2 0,2 0-2 0,-2-1 1 15,2 3 1-15,-3 0-2 0,0-1 0 16,-1 0 0-16,2 3-2 0,0-2 4 16,-3 2-3-16,3-2 3 0,-3 4-4 0,-1-3 1 15,1 3 3-15,1 1 0 0,-3-2-1 16,2 1 0-16,1 1 0 0,0 2-1 15,0-1-4-15,-1 1 6 0,0-2 0 16,1 2-2-16,-3 0 0 0,3 1 3 0,0 0-1 16,-1 0-2-16,-2 1 2 0,1 0-1 15,0 0 0-15,-2-2-2 0,0 2 2 0,1 1 2 16,-1-2-2-16,-1 1-3 0,0 1 4 16,3 0 0-16,-1 1-1 0,-2-3 0 15,3 1 0-15,-1 2-1 0,0-2 1 0,1 2-1 16,-3 0-3-16,3 0 4 0,-1-2 1 15,0 2-2-15,1 0 3 0,2-2-3 16,-3 2 2-16,11 0-2 0,-21 2-2 0,10-2 5 16,-1 2-2-16,1 0 0 0,-2-2 0 15,1 2-1-15,-2-2 2 0,4 3-1 16,-2-2-4-16,1-1 3 0,-2 1 2 0,2-1-3 16,1 2 3-16,2-2 0 0,-3 0-2 15,2 3 3-15,1-3 0 0,0 1-2 16,-1 1 0-16,9-2 1 0,-15 2-1 0,7-2 0 15,-1 2 0-15,1-2-2 0,0 2 2 16,-4 0-2-16,2 0 0 0,0 1 2 0,-1 0 1 16,-2 0 0-16,1-2-1 0,1 4-2 15,-1-3 4-15,-2 2-4 0,2 0 1 16,-2-1-1-16,-2 1 3 0,2 2-1 16,-1-2-1-16,2-1-1 0,0 1 3 0,1 0-2 15,2 0-1-15,-2-1 4 0,2 0-2 16,2-2 0-16,1 1 0 0,-1 1 0 0,1-2-1 15,7-1 2-15,-13 4-2 0,13-4 0 16,-8 2 0-16,8-2 1 0,-8 2-1 0,8-2 3 16,-8 0-4-16,8 0 4 0,-8 4-3 15,8-4 0-15,-8 1 2 0,2 3 0 16,0-2 0-16,0 1-2 0,-3 3-1 16,0-3 1-16,1 1 4 0,-1-1-7 15,-1-1 5-15,2 2 2 0,-3 0-7 0,2-1-4 16,-1 2-20-16,2-1-26 0,1-1-46 15,0 1-49-15,1-2-61 0,2 1-489 16,-2 0 237-16,6-3 158 0</inkml:trace>
  <inkml:trace contextRef="#ctx0" brushRef="#br0" timeOffset="32611.62">12465 12580 43 0,'4'-15'69'0,"-2"4"0"16,0-1 0-16,-2 3 1 0,2-1 1 0,0 2 1 15,-2 1 2-15,0 1-4 0,0-2 10 16,0 3-11-16,2-1 23 0,-4 1 1 15,2-1-4-15,0 6-2 0,2-8 0 16,-2 8-3-16,0-7-6 0,0 7-2 16,0-4-3-16,0 4-1 0,0 0-2 0,0 0-1 15,0 0 3-15,0 0-3 0,2 15-6 16,-2-7-5-16,0-1-4 0,0 3-7 16,0 1-5-16,0-1-1 0,0 5-6 0,0 2-3 15,-2-1 4-15,2 6 4 0,-2 3-4 16,-2 1-4-16,2 3 0 0,-4 7-3 0,0 3-1 15,-1 2-2-15,0 7-2 0,1 3-1 16,-2 3-4-16,1-3-2 0,3 5 1 16,0-3-3-16,0 0 0 0,4 2-4 0,-2-1 2 15,0-1-2-15,2 3-4 0,0-4 3 16,-3 2-3-16,6 3-1 0,-6-2 3 16,3-9-2-16,0 0-1 0,-2-2 2 0,0-3-3 15,-2-2 0-15,-1-3 1 0,1-6-1 16,0-3-1-16,2 0 0 0,-2-5 1 15,2-3-2-15,-2 1 1 0,2-5-2 0,-2 0 1 16,1 1 0-16,0-1 0 0,1-4 0 16,0 2-1-16,0-6-2 0,-2 5 2 15,4-2-5-15,-2-1-8 0,0-1-26 0,0 0-35 16,0-3-24-16,2-1-48 0,0-4-53 16,0 0-559-16,2-13 257 0,0 0 169 0</inkml:trace>
  <inkml:trace contextRef="#ctx0" brushRef="#br0" timeOffset="33695.58">12094 12879 72 0,'0'0'140'16,"0"0"-17"-16,0 0-10 0,21 0-4 0,-21 0 0 16,0 0-3-16,0 0 1 0,11 0 3 15,-11 0-6-15,0 0-5 0,0 0-6 16,0 0-6-16,10-1-9 0,-10 1-5 15,0 0-9-15,14-8-6 0,-6 2-4 0,0 0-5 16,2-2-6-16,6-1 10 0,0-4-3 16,3-3-5-16,1 0-6 0,2-5-3 0,0 0-6 15,1 0 0-15,-1 0-5 0,-4 2 0 16,-2 2-5-16,0-2 0 0,-1 1-2 16,-2 1 0-16,-3 0-3 0,-1 2-2 15,-3 0-3-15,2 1 0 0,-1-1-1 16,0 2 0-16,-3-3-4 0,2 3-1 0,0-2 2 15,-2 2-2-15,0-1-1 0,1 2 0 0,-1 1 1 16,1 2 1-16,-3 1-1 0,2-2 1 16,-2 5-1-16,0-2-2 0,-2 1-2 15,2 0 2-15,0 0-3 0,-2 6-2 0,2-9 3 16,0 5 2-16,-2 4-3 0,3-8-2 16,-1 4-3-16,-2 4 8 0,0 0-6 15,0-5 3-15,0 5 1 0,0 0-2 16,0 0 1-16,0 0 2 0,0 0-3 0,0 0 3 15,0 0-2-15,0 0-1 0,0 0 3 16,0 0-2-16,0 0 0 0,0 0 4 0,0-6-3 16,0 6 2-16,0 0 0 0,0 0 0 15,0 0 1-15,0 0 0 0,0 0 0 16,0 0-2-16,0 0 3 0,0 0 0 0,0 0 2 16,0 0 1-16,0 0 0 0,0 0-1 15,0 0 1-15,0 0-3 0,0 0 2 16,0 0-4-16,0 0-2 0,0 0 2 0,0 0-2 15,0 0 4-15,0 0-3 0,-2 16 2 16,-1-5 4-16,3 0 8 0,3 5 4 16,-3 2 3-16,2 3-2 0,2 8 2 0,-2 0-4 15,2-1 0-15,0 2-1 0,5 3-4 16,-2 0 2-16,3-3 3 0,2-3-2 16,4 1 4-16,-2-7-3 0,1 0-3 15,-4-2 2-15,2-2 0 0,-1-1-5 0,-2-4 0 16,0 0 0-16,-2-2 0 0,-2-3 2 15,-2-3-4-15,2 1-2 0,-2-2-2 0,-4-3 1 16,5 2-3-16,-5-2-10 0,0 0-23 16,0 0-49-16,0 0-66 0,-13 6-708 15,5-5 290-15,-2 1 192 0</inkml:trace>
  <inkml:trace contextRef="#ctx0" brushRef="#br0" timeOffset="81930.17">7444 8422 117 0,'0'0'118'0,"0"0"5"0,0 0-9 16,0 0 0-16,0 0-2 0,2-6-8 0,-2 6-8 16,0 0-4-16,0 0-11 0,0 0-8 15,2-6-5-15,-2 6-9 0,0 0-6 0,0-6-6 16,0 6-4-16,0 0-3 0,0 0 0 15,0-5-11-15,0 5-1 0,0 0 9 16,0 0 1-16,0 0-2 0,0 0-3 16,-2-6-6-16,2 6 0 0,0 0-3 0,0 0 0 15,0 0-3-15,0 0-2 0,0 0 0 16,0 0-6-16,0 0 1 0,0 0-1 0,0 0-3 16,0 0-2-16,0 0 2 0,0 0-3 15,0 0-2-15,0 0 0 0,0 0-2 0,0 0 0 16,0 0-3-16,2-5 1 0,-2 5-5 15,0 0 4-15,0 0-6 0,0 0 5 16,0 0-2-16,0 0 4 0,8-2-3 16,-8 2 0-16,0 0-2 0,0 0-2 0,0 0 6 15,0 0-2-15,11 0-2 0,-11 0 1 16,0 0 4-16,9 3-1 0,-9-3 0 16,8 3 0-16,-8-3-1 0,10 1 1 0,-3 1 1 15,-7-2-1-15,11 4 0 0,-3-2 2 16,-2 0-1-16,1-1 0 0,-1 2-1 15,0-2-2-15,3 1 1 0,-3 0 1 0,3 0-1 16,-3 0-1-16,2 2 5 0,1-2-3 16,0 0 1-16,-1-1 2 0,0 3-3 15,3-2 1-15,-3 0-1 0,1 2 0 0,0-2-2 16,1 2 4-16,0-2-2 0,2-1 2 16,-2 3-2-16,-2-2-6 0,5 0 6 0,-2 0 1 15,-1 0 0-15,1-1 0 0,-1 2 2 16,3-1-1-16,-2-1-4 0,-1 4 4 15,2-5 0-15,2 1-2 0,-4 3 2 0,3-2 2 16,-1 0-6-16,4 0 3 0,-4 0 1 16,0-2-3-16,2 2 3 0,2 1-1 15,-3-1 1-15,2-2-2 0,-2 2 1 0,-1 2 3 16,4-2-5-16,-4 0 3 0,2-1 2 16,-1-1-3-16,2 3 4 0,-2-1-6 15,1-1 4-15,2 2-3 0,-4-2 0 0,3 1 4 16,-2 0-3-16,1-2 1 0,-1 4 1 15,2-2-3-15,0-1-2 0,-3 2 4 16,4 0-1-16,0 0 1 0,-1-2-2 16,0 3 2-16,2-2 0 0,-1 0 0 0,2 0 2 15,-2-1-2-15,4 2-2 0,1-3 1 0,0 0 2 16,0-3 0-16,3 3-1 0,-1-1 0 16,0-1-2-16,0 0 0 0,1-2 2 15,-1 2-1-15,-2 1 2 0,0-2-7 16,-1 1 5-16,-2 1-4 0,1-3 5 15,3 2-2-15,-2 0 2 0,0 0-2 0,1 0 0 16,0 0 0-16,-2-2-6 0,3 3 7 16,-2-1-1-16,2-1-2 0,-3 2 5 0,2-3-4 15,0 2 5-15,1 0-5 0,-2-2 1 16,1 3 1-16,1-3 1 0,-2 2-1 16,2 0-1-16,-3-2 0 0,2 1 0 0,-4 2 1 15,3 0-3-15,-4-4 0 0,1 5 3 16,-2-1 1-16,0-1-2 0,-3-1 2 15,3 2-1-15,0-1 1 0,-1 0 0 0,0 0-4 16,0 0 3-16,1 1 0 0,-2-2 0 16,0 2-1-16,-1-1-1 0,0 2 1 15,2-1-5-15,-2 1 7 0,-1 0-1 0,0 0 3 16,1 0-7-16,-1 0 0 0,-1 0 3 16,3 0 1-16,-2 0 2 0,1 0-3 15,1-3 4-15,0 3-3 0,-1 0 1 16,1 0 1-16,0 0-6 0,2-2 4 0,-3 0-3 15,4 0 2-15,-4 2-4 0,0-2 3 16,1 0 0-16,-2 0 3 0,2 0-5 0,-1 1 5 16,0-1 1-16,4 0-3 0,1-2 2 15,0 2 0-15,-2-2-1 0,1 2-7 0,2-2 6 16,-4 3 4-16,3-1-4 0,0-2 3 16,2 2-3-16,-4 0 0 0,2 1 0 15,-3-2-3-15,4 2 2 0,-2 1 1 16,-1 0 0-16,0 0-2 0,2 0 2 0,-3 0 2 15,4 0-8-15,-1 0 8 0,0 0 0 16,-2 1-6-16,-1-1 3 0,4 3 2 0,-4-3 3 16,1 0-8-16,2 0 4 0,-2 1 0 15,-1-1 3-15,4 2-7 0,-2-2 5 16,-1 0 1-16,2 0 0 0,0 0 0 0,0 2-4 16,-2-2 4-16,3 0-1 0,-2 0-1 15,-2 2 0-15,3-2 0 0,0 2-3 16,-2 0 5-16,-1-2-1 0,4 1 0 0,-1 2 1 15,0-2 0-15,0 1-4 0,-1-2 5 16,4 2-6-16,-2 0 5 0,2 0-2 16,-1 0 0-16,0 0 0 0,0-2 1 15,2 2 1-15,-2 0 1 0,2-2-2 0,1 1 0 16,-4-1-2-16,4 0 2 0,-3 0 1 16,0 0-3-16,2 0 3 0,-5 0 0 15,4 0-1-15,-3 0-1 0,2 2 4 0,-2-2-5 16,2-2 3-16,-4 4-2 0,-1-2 0 15,2-2 0-15,-2 2 3 0,3-1-2 16,0 1 2-16,0-2 3 0,-3 0 4 0,2 2 3 16,2 0 1-16,-3-2 1 0,0 0 2 15,-2 2 2-15,6 0-2 0,-4 0-1 0,1 2-3 16,4-2 1-16,-3 2-20 0,-1 0 0 16,2 0 1-16,0-1 2 0,0 1-1 15,-2 0 3-15,3 2-1 0,-3-2 2 16,2 2-1-16,0-1-1 0,-2-2 2 0,1 1 2 15,0-1-3-15,0 2 1 0,3-2 2 16,-2-1 1-16,-1 0 0 0,2 0-3 16,-2 0 3-16,-2 0-1 0,0 0 0 0,-1-1 0 15,2 1 1-15,-4 0-2 0,3-3 3 16,0 3 1-16,-2-1-2 0,1 1-2 0,-1-2 1 16,2 1 0-16,-3-2 1 0,3 1-4 15,0 0 3-15,0 0-2 0,-3 0 0 16,6 0 0-16,-4 0 0 0,3 0 1 0,-2 1 2 15,0-1 0-15,-1 0-5 0,2 0 1 16,-2 0 1-16,-1-2 0 0,2 4-1 16,-2-2 0-16,-1 0 2 0,1 1-1 0,0 1-1 15,-3-3 3-15,3 2 1 0,-2-1-4 16,-1 2-1-16,1-2 5 0,-1 0-2 16,3 0-2-16,-2 2 2 0,-1-2-2 0,-2 2-1 15,4-1 2-15,-2-2 0 0,0 3 2 16,-1 0-5-16,-1-1 5 0,-8 1-3 15,17 0 3-15,-10 0-5 0,-7 0 3 0,14-2 3 16,-14 2-2-16,14 0-1 0,-14 0-2 16,10 0 1-16,-10 0 0 0,12-3 1 0,-12 3 2 15,11 0-2-15,-11 0 0 0,15 0 0 16,-9 0 1-16,-6 0-3 0,15 0 3 16,-15 0-3-16,15 0 2 0,-15 0 2 0,13 0-1 15,-13 0-3-15,14 0 2 0,-14 0 0 16,11-1-1-16,-4 1 1 0,-7 0 4 15,10-2-5-15,-10 2 4 0,8 0 0 16,-8 0-1-16,0 0 6 0,11 0 2 0,-11 0 1 16,0 0 5-16,0 0 4 0,8-3-1 15,-8 3 7-15,0 0 1 0,0 0-4 0,0 0-3 16,0 0 1-16,0 0-2 0,2-5 1 16,-2 5-1-16,0 0-2 0,0 0 0 15,0 0 0-15,0 0 0 0,0 0-4 16,0 0-2-16,0 0 0 0,0 0-2 0,0 0-1 15,0 0-5-15,0 0-5 0,0 0-10 16,0 0-20-16,-6-9-30 0,6 9-53 16,0 0-61-16,0 0-575 0,0 0 256 0,-4-6 168 15</inkml:trace>
  <inkml:trace contextRef="#ctx0" brushRef="#br0" timeOffset="87805.75">7552 7357 54 0,'0'0'58'0,"0"0"-2"0,0 0-6 0,0 0 0 15,0 0-7-15,0 0-2 0,0 0-4 16,0 0-3-16,0 0-3 0,0 0 3 0,0 0-5 16,0 0 0-16,0 0 1 0,0 0 1 15,0 0-9-15,0 0 4 0,0 0-1 16,0 0-7-16,0 0 0 0,0 0-3 15,-11 0 2-15,11 0-1 0,0 0 1 0,0 0 0 16,0 6 0-16,0-6 1 0,0 5-3 16,0-5 0-16,-2 8-5 0,2-5 4 0,-2 3-3 15,2-6-1-15,-2 8-1 0,0-2-1 16,2 1 1-16,0-1-2 0,-2 0 4 16,2 1 2-16,-3 1-7 0,3-2 2 15,-2 3 9-15,2 1-7 0,-2-3-1 0,0 3-5 16,2 0 2-16,0-1 3 0,0 0-2 15,0 1-3-15,0-1-4 0,0 1 5 16,-2-1 1-16,4 1 0 0,-4-3-5 0,2 4 4 16,0-2 0-16,0 1-4 0,-2-1 1 15,2 0 1-15,0 3-3 0,-2-3 5 16,2 3-4-16,-2 0 2 0,2-4 0 0,0 4 1 16,-2-2 2-16,2-1-4 0,0 1-5 15,0 1 7-15,-2-1 0 0,0-1 2 16,2 1-2-16,0-1-5 0,0 0 1 0,-3 2 1 15,3-4 4-15,0 2-5 0,0 1 1 16,0-2 0-16,-2 1-1 0,2 1 3 16,0-1 0-16,0-1 1 0,-2 2-3 15,4-1-1-15,-2 0-4 0,-2 1 7 0,4-1-1 16,-2 1-1-16,0 0 1 0,2-3 0 0,-2 2-2 16,0 1 2-16,0 0-2 0,0-1 2 15,-2 1-2-15,2-1 4 0,-2 3-1 16,2-2-2-16,-3-1 0 0,1 0-1 15,2 3 1-15,-2-3 1 0,0 3 2 0,0-3 2 16,2 3-7-16,-2-2 1 0,0-1 4 16,0-2-8-16,2 3 4 0,-2-3 0 15,0 3-1-15,2-2 1 0,-2-1 1 0,0 1 3 16,0-1-5-16,0 0 2 0,0 2 2 16,2-2-4-16,-3 0 1 0,1 1 0 15,-3 0 0-15,5 0 0 0,-2-1 2 16,0 1 0-16,0 1-2 0,2 1 0 0,-2-2 11 15,0-1-15-15,0 2 1 0,0 2 1 16,0-4 0-16,0 4 3 0,0-1 1 0,-3-1 4 16,3 3-4-16,-2-3-2 0,0 3 2 15,2-1-3-15,-2-1-2 0,-1 1 3 16,3-1-3-16,-2 1 2 0,1-1 2 0,1-3 3 16,0 3-5-16,0-1 3 0,0-1-2 15,2 1 0-15,0 1-1 0,0-1-2 16,0 1 0-16,0 3 3 0,0-1 2 0,2 1-3 15,-2 0 5-15,0 1-17 0,2 0-29 16,0-1-47-16,0-6-266 0,1 2 121 16,-1-4 79-16</inkml:trace>
  <inkml:trace contextRef="#ctx0" brushRef="#br0" timeOffset="91268.75">7601 7443 16 0,'0'0'46'16,"0"0"-4"-16,0 0-5 0,0 0-1 15,10 0-4-15,-10 0-3 0,0 0-3 0,0 0 2 16,10 3 4-16,-10-3-2 0,0 0-1 16,11 0-2-16,-4 2-2 0,-7-2 3 15,10 0-7-15,-3 3-2 0,-7-3 1 0,12 0-2 16,-4 1-4-16,-8-1 1 0,14 2-4 15,-8-2 3-15,2 2-2 0,-8-2 2 16,15 2 1-16,-6-2-3 0,-1 1 5 16,0-1-1-16,1 0-3 0,1 0 0 0,1 2-2 15,0-2 0-15,-1 0-2 0,3-2-3 16,0 2 4-16,-1 0-4 0,1 0 1 0,-1 0 1 16,2 0-3-16,0 0 4 0,-2-1-6 15,0 1 3-15,0 0-2 0,-1 0-1 16,-1 0 1-16,1 0-4 0,-11 0 4 15,17 0-2-15,-7 1-1 0,-2-1 6 0,4 0-1 16,-4 2 3-16,2-2-7 0,1 3 2 16,0-3 10-16,-1 1-4 0,3-1 1 15,-3 0-3-15,4 0-3 0,-2 2-1 0,-2-2 5 16,3 1-3-16,0-1-4 0,-2 3 4 16,1-3 2-16,-1 0-7 0,0 3 5 15,-1-2-1-15,0-1-1 0,1 0 0 0,0 0 0 16,-1 2 4-16,3-2-6 0,-2-2 2 15,2 2-1-15,-3 0-1 0,4 0 1 0,0 0-2 16,0-1 3-16,-1 2-5 0,0-1-2 16,-1 0 5-16,1 0-3 0,-1 0 4 15,4 2-1-15,-4-2 0 0,1 0-1 16,0 0 2-16,-1 0-4 0,1 2 4 0,-1-2-1 16,2 0-1-16,-2 0-3 0,0 0 4 15,2 0 0-15,-2 2 0 0,1-2-4 16,0 0 6-16,2 1-2 0,-3-1 3 0,0 0-5 15,4 0 1-15,-4 0 2 0,3 0-1 16,0 0 0-16,0-1-1 0,-1-1-1 16,4 2 3-16,0-4-1 0,0 4 0 15,-1-4 1-15,-1 1-4 0,2 2-3 0,-4-1 5 16,1 2-3-16,-2-1 2 0,1-2 1 0,-1 1-1 16,4 1 2-16,-2-1 2 0,1-2-6 15,0 3 5-15,0-2-3 0,2 1 3 16,-1 1-6-16,-1-1 2 0,0-1 4 15,-2 2-6-15,1-2 1 0,0 3 2 0,0-1-2 16,-1 1 4-16,2-2-1 0,-2 2 1 16,0-2-5-16,0 2 7 0,0 0-5 15,-1-2 1-15,2 0 1 0,-2 0 2 0,-1 2-6 16,0-1 6-16,2-1-1 0,-2 0-5 16,-1 0 5-16,2 0 1 0,0 0-5 15,-3 0 4-15,2 2 0 0,0-2 0 16,-2 0-2-16,0 0 0 0,1 0 3 0,-3 1-4 15,5-1 3-15,-2 2-4 0,-3-4 1 16,2 2-2-16,4 0 3 0,-4 0 2 0,0 0-1 16,3-2-1-16,-2 2 3 0,-1-2-5 15,1 3 0-15,-1-3 2 0,2 2-2 16,-4 0 4-16,2-2-1 0,0 2 5 16,0 1-7-16,-2-1-1 0,0-1 2 15,1 2 2-15,-1 0-2 0,1-2-1 0,-1 1 5 16,1 0-6-16,-1 0 5 0,-2 0-5 0,2 0 2 15,-8 2 0-15,16-2-5 0,-8 1 4 16,-2-1 2-16,-6 2-3 0,15-2 2 0,-8 0 3 16,-7 2-3-16,12-1 0 0,-12 1-1 15,11 0 1-15,-5-3 2 0,-6 3-5 16,10 0 2-16,-2-2-2 0,-8 2 5 16,10 0-1-16,-10 0-4 0,10-1 1 0,-10 1 2 15,11 0 1-15,-5-3 2 0,-6 3-5 16,15-2 6-16,-4 2-7 0,-1-1 4 0,1-2-1 15,2 3-3-15,-1-1 4 0,3 1-1 16,-2-2 0-16,2 2 4 0,-3 0-5 16,3-2 2-16,-2 0-2 0,1 2 0 15,0-2 1-15,-2 2 4 0,1 0-4 16,-1 0 0-16,-1-2-4 0,0 2 8 0,-3 0-6 16,2 0 1-16,-10 0 4 0,20 0-5 15,-12 0 5-15,0 0-7 0,3 0 4 0,0-1 6 16,-11 1-7-16,19 0-1 0,-9 0 5 15,1 0-7-15,0 0 6 0,-3 0 0 16,4 0-3-16,0 0 2 0,-2 0-2 16,3 0 2-16,-1 1-4 0,1-2 4 0,0 1 6 15,-3 1-7-15,3-2 0 0,0 2-2 16,-3-1-1-16,3 0 0 0,-2 0 1 0,-1 0 4 16,3 0 0-16,-3 0 0 0,4 0-4 15,-4 0 0-15,0 0 4 0,1 0-1 16,-3 2 1-16,1-2-1 0,2 0 1 15,-11 0-2-15,14 0 8 0,-6 0-2 0,-8 0-7 16,18 2 2-16,-12-2-2 0,2 0 2 16,-8 0-5-16,16 0 2 0,-8 0 4 15,0 0-3-15,-8 0 1 0,19 0 2 0,-8 0-2 16,2 0-3-16,-3 0 4 0,5 0-1 16,-2 0-1-16,1 0 2 0,1 2 0 0,-2-2-1 15,2 0 7-15,1 0 14 0,4 2-2 16,-6-2-3-16,1 0 1 0,2 0-5 15,-2 0-1-15,3 0 0 0,-2 0-1 16,-1 0-3-16,2 0 7 0,-2 0-6 0,-1 0 1 16,2 0-3-16,-2 0 1 0,0 0-3 15,0 0 1-15,-2 0 0 0,1 0 1 16,-3 2 3-16,3-2-5 0,-2 0 0 16,1 0 3-16,0 1-5 0,0-1 1 0,-2 3-5 15,1-3 3-15,2 0 4 0,-3 1-2 0,3-1 0 16,-3 0 3-16,2 2-7 0,-2 1 4 15,0-3 27-15,1 1-11 0,0-1-3 16,-1 2-2-16,1-2 5 0,1 0-5 0,-1 0 4 16,4 3-2-16,-1-3-1 0,6 0 2 15,-1 0-5-15,0-3-1 0,2 3-1 16,-3-2-5-16,6 2 1 0,-3-1 4 16,3-2-11-16,-2 1 12 0,2 2 1 15,-3-4-4-15,1 4 3 0,1-1 7 0,-2-1-9 16,0 2-1-16,0-2 3 0,0 2-10 15,-1 0 7-15,0-2 0 0,0 2-3 0,-1 0 1 16,0 0-1-16,0 0-1 0,-1 0-7 16,2 0 8-16,-3 0 3 0,2 0 1 0,-2 0-5 15,2 0 0-15,-2 0-4 0,0 0 4 16,2 0-1-16,-4 0 2 0,1 0-3 16,0 0 3-16,0 0-2 0,2 0-5 0,-4 0 3 15,3 0 1-15,0 0 1 0,0-2 0 16,-3 2-5-16,6-2 2 0,-1 2 4 15,0-4 3-15,0 4-6 0,3-3 2 0,-4 1-2 16,1 0-2-16,2 0 3 0,-2-2-1 16,3 2 0-16,-4 0-8 0,2 1 6 15,1-1 3-15,-4 0 2 0,2 0-6 0,-1 2 4 16,0-2 2-16,-6 2-5 0,1-2 0 16,2 2-1-16,-2 0-6 0,-1 0 9 0,2-1-1 15,-2 1-1-15,-2 0 4 0,1 1-4 16,-2-1-3-16,1 0 6 0,-10 0 0 15,15 0-3-15,-7 0 0 0,-8 0-1 0,11 2 5 16,-4-2-7-16,-7 0 7 0,8 0-1 16,-8 0-2-16,0 0 4 0,10 0 3 15,-10 0 4-15,0 0 0 0,6 2 2 16,-6-2-3-16,0 0-2 0,0 0 3 0,0 0-2 16,0 0-1-16,0 0 1 0,0 0-3 15,0 0 6-15,0 0-3 0,0 0 0 16,0 0 1-16,0 0-2 0,0 0 2 0,0 0-2 15,0 0-4-15,5 4 1 0,-5-4 2 16,0 0-3-16,0 0 0 0,0 0-2 0,0 0 3 16,0 0 0-16,-13 5-4 0,13-5 5 15,-6 4-3-15,6-4 0 0,-6 4 0 16,6-4-1-16,-6 4-1 0,6-4 1 0,-7 3 1 16,4 1-6-16,-1 0 8 0,0 0-7 15,0-1 0-15,0 1 4 0,0 2-5 16,1-1 7-16,-1 0-5 0,0 0 3 0,0 1-3 15,0 1 4-15,-1-2-5 0,3 0-1 16,-2 3 4-16,2-3-1 0,-3 1 3 16,3 0-1-16,0 0-1 0,0 0-3 0,2-1 2 15,-2 1 0-15,0 2-3 0,2-3 2 16,-2 1-3-16,2 1 9 0,0-1-5 16,0 2-1-16,0-1-1 0,0 0 2 0,2 2 2 15,-2-1-2-15,0 1-20 0,0 0 2 16,0-1 4-16,2 2 1 0,-2-1 2 15,0 1 0-15,0-1 3 0,0 0 0 0,2 2-1 16,-2-2 2-16,2-2-1 0,-2 3 7 16,2-2-6-16,-2-1 1 0,0 3 3 0,2-5 0 15,-2 5 1-15,2-2-2 0,-2 0 2 16,0 0 2-16,3 0-3 0,-6 2 3 16,3-2 2-16,0 1-2 0,-2 0 0 15,2 1 1-15,-2 2 0 0,0-1 0 0,2-1-2 16,-2 1 2-16,0 1-1 0,0-1 0 15,-2 1 2-15,4-3-4 0,-2 2 3 0,0 1 1 16,0-3-3-16,2 3 3 0,-2-1-2 16,0 0 1-16,0 1-6 0,-1-1 7 15,0 1 0-15,1-1 0 0,2 1-3 0,-2-1 0 16,0 0 2-16,0 1 2 0,0 1 3 16,2-2-7-16,-2-1 0 0,0 1 3 15,2 1-2-15,-2-3 0 0,2 2-2 0,-2-1 2 16,2 0-2-16,0-1 1 0,0 1 2 15,-2 1 0-15,2-1-2 0,0 0 1 16,-2-1 0-16,0 1 0 0,2-1 2 16,-3 3-2-16,3-4 2 0,-2 5 2 0,0-4 0 15,2 0-5-15,-2 1-1 0,2-1 1 0,-2 1 2 16,0 0 0-16,0-1-2 0,-1 1 4 16,1-1-1-16,0-2-2 0,0 4-1 15,0-2 3-15,0-1-2 0,-2 1 4 16,1-1-1-16,1-1-4 0,-2-1 2 0,2 2 0 15,0-2-4-15,0-1 4 0,0 1-2 16,0-1-1-16,0 1 5 0,0 0-4 16,2-1 1-16,-2 1-1 0,2-6-1 0,-5 10 0 15,2-4 2-15,3 0-3 0,-2-1 2 16,2-5-2-16,-2 10-1 0,0-7 0 0,2-3-1 16,-2 8-1-16,2-8 2 0,0 7 0 15,0-7 2-15,-2 4 1 0,2-4-1 16,0 0 1-16,0 8 1 0,0-8-2 15,0 0-2-15,0 0-1 0,0 8 1 0,0-8 2 16,0 5-6-16,0-5 8 0,-2 6-2 16,2-6-3-16,0 8 3 0,2-5-2 0,-2-3 0 15,-2 5 3-15,2-5-2 0,0 0-1 16,2 7 2-16,-2-7 4 0,0 0 3 16,0 0 6-16,2 6 0 0,-2-6-3 0,0 0-1 15,0 0-2-15,0 0-24 0,0 0-38 16,8-20-40-16,-8 9-63 0,3 0-334 15,0-7 168-15,-3 0 111 0</inkml:trace>
  <inkml:trace contextRef="#ctx0" brushRef="#br0" timeOffset="115546.71">13485 8386 37 0,'0'0'35'16,"0"0"-3"-16,0 0-2 0,0 0-5 15,0 0-2-15,0 0 0 0,0 0-5 16,0 0-3-16,0 0-2 0,0 0 2 0,0 0-3 16,0 0 1-16,0 0 1 0,0 0 3 15,0 0-4-15,0 0-1 0,-10-4 5 16,10 4-2-16,0 0 2 0,0 0-1 0,0 0-1 15,0 0 0-15,0 0-1 0,0 0 4 16,0 0-2-16,0 0 1 0,0 0-1 16,0 0 7-16,0 0-8 0,0 0 2 0,0 0-5 15,0 0 2-15,0 0-3 0,0 0-3 16,0 0-1-16,0 0 1 0,0 0-2 16,0 0 1-16,0 0-4 0,0 0 1 15,0 0-1-15,0 0 1 0,0 0 1 0,6 15 3 16,-6-15-5-16,2 6 2 0,-2-6-2 15,4 4-1-15,-2-1 4 0,-2-3 5 0,6 6-5 16,-4-4 0-16,2 2 3 0,-4-4 4 16,7 5-5-16,-2-1 2 0,-1-2-1 15,2 2-2-15,0 1 0 0,1-4 8 16,-1 1-3-16,2-1 1 0,1 2 1 0,2-3-5 16,1 0 3-16,0-3-1 0,0 3 1 15,2-1-5-15,-1-1 2 0,0 1-3 16,-1-2 2-16,3-1-2 0,-3 2 1 15,0 0-1-15,0 0-2 0,-4 0 3 0,3 0-6 16,-2 1 2-16,-3-1 2 0,-6 2-4 16,15-2 1-16,-9 2-1 0,-6 0 2 0,13-2-4 15,-9 0 4-15,-4 2-3 0,9-2 4 16,-9 2-1-16,8-2-4 0,-8 2 2 16,6-2 2-16,-6 2-7 0,6-2 4 15,-6 2-1-15,9-4-2 0,-9 4 2 0,5-1-4 16,-5 1 1-16,4-4-1 0,-4 4-2 15,0 0 5-15,6-2-5 0,-6 2 0 0,0 0 2 16,0 0 2-16,6-2 3 0,-6 2-6 16,0 0 1-16,0 0-1 0,0 0 1 15,0 0 0-15,0 0 0 0,0 0-1 16,9-2 4-16,-9 2-1 0,0 0 0 0,0 0 3 16,0 0-4-16,0 0 3 0,0 0-2 15,0 0 0-15,0 0 4 0,0 0-5 16,0 0 3-16,0 0 0 0,0 0 1 15,0 0-3-15,0 0-1 0,0 0 4 0,0 0-3 16,8 6 2-16,-8-6-3 0,0 0 3 16,2 5 0-16,-2-5 1 0,4 4-3 0,-4-4 1 15,5 6 3-15,-5-6-2 0,7 6 3 16,-5-2 5-16,0-1-7 0,2 1 1 16,-4-4-2-16,8 6 0 0,-2-4 3 15,-2 2 3-15,3-2-4 0,0-1 0 0,1 2-1 16,0-2 4-16,3 1-4 0,0-2 1 15,-1 0 2-15,1 0-7 0,1-2 4 0,2 1 0 16,-2-2 3-16,5 2-6 16,-2-2 3-16,2-2 0 0,-1 1-1 0,2-2 1 15,-2 1 4-15,1 1 0 0,-4-2-4 16,2 2 2-16,-3-1 2 0,1 1-4 0,-2 0-2 16,-3 1 4-16,0-1 2 0,1-2-6 15,0 4 2-15,-3-4 0 0,2 2 1 16,-3 1 1-16,1-1-4 0,-2 0 1 15,-4 4 1-15,7-10 1 0,-3 7 0 0,-2-1 2 16,0 0-3-16,-2 4-2 0,5-6 5 16,-5 6-3-16,4-6 0 0,-4 6 2 0,2-4 0 15,-2 4-2-15,0 0 0 0,4-3 1 16,-4 3-4-16,0 0 1 0,4-4 1 16,-4 4 2-16,0 0-4 0,0 0 2 15,0 0-1-15,4-6 1 0,-4 6 0 0,0 0 0 16,0 0 0-16,0 0-3 0,0 0 4 15,0 0 0-15,0 0 0 0,0 0 0 0,0 0 0 16,2 13 1-16,-2-13-2 16,2 6-2-16,-2-6 4 0,0 8 1 0,0-8-2 15,2 10 0-15,-2-7-2 0,2 1-2 16,0 2 3-16,2-1 1 0,-2 1 2 0,2-2-4 16,0 2 5-16,0 0-1 0,0 0-1 15,0-1-2-15,2 1 5 0,1-1-3 16,-1 1 0-16,3-2 4 0,-1 0 2 15,1-1-1-15,1 1 4 0,1 0-6 0,0 0 10 16,1-2-12-16,1 1 3 0,0-3-3 16,-1 1 5-16,3-1-4 0,0 0 2 0,0-1-4 15,-1 1-2-15,2-3 0 0,-2 1 3 16,3-2 0-16,0 2-2 0,-2-4 3 16,1 3-5-16,2-3 3 0,-1 2-3 15,-2-1 0-15,-3-1 0 0,1 2-2 0,-3 0 4 16,2 0-7-16,-4 1 6 0,2 0-2 15,-4 0-1-15,1 0 5 0,1 2-6 16,-1-1 3-16,-3-2 2 0,-4 4-1 0,11-1-1 16,-11 1 2-16,8-5-1 0,-8 5-1 15,6-1-1-15,-6 1 0 0,6-2 0 16,-6 2 2-16,0 0 2 0,0 0-5 0,9 0 4 16,-9 0 1-16,0 0-2 0,0 0 2 15,11 2-3-15,-11-2 1 0,6 6-1 16,-6-6 2-16,6 3-2 0,-4 1 1 0,0 0-1 15,2-1 3-15,-4-3-1 0,7 6 1 16,-4 0-2-16,1-4 9 0,0 2-6 16,0 2-4-16,0-3 0 0,0 1 1 0,3 2 4 15,-3-2-3-15,2 1 1 0,1-1-2 16,-1 0 1-16,3 2 0 0,-3-3 2 16,2 1 4-16,0 0 0 0,2 0 1 15,-4-3 2-15,2 4-6 0,0-2 0 0,1 0 0 16,0-1 1-16,-1 1 0 0,-1-1-3 15,1 0 3-15,-2 0 0 0,2 0 1 16,2 0 3-16,-2 0-2 0,-8-2 1 0,14 0-3 16,-3 0 5-16,-2-2-7 0,1 2 2 15,1-4 0-15,1 0 0 0,-1 2-1 16,0-2-3-16,1-2 1 0,1 0 2 0,-2 3 4 16,-1-4-4-16,-2 1-1 0,3 0-1 15,-3-2 0-15,1 3 2 0,-2-1 0 16,1-2 1-16,-4 2-6 0,2 1 10 15,0 1-5-15,-1-2-2 0,0 3 3 0,-1-1 0 16,-4 4-3-16,8-6-3 0,-6 2 3 16,-2 4 1-16,6-3-1 0,-4-2 5 15,-2 5-8-15,5-3 1 0,-5 3-4 0,0 0 3 16,8-4 1-16,-8 4-2 0,0 0 5 16,4-4-5-16,-4 4 2 0,0 0-3 0,9-2 7 15,-9 2-2-15,0 0-5 0,0 0 3 16,13 2 1-16,-13-2-2 0,8 1 0 15,-8-1 0-15,8 5 0 0,-4-3 5 16,-4-2-3-16,12 6 6 0,-6-4-4 0,0 1-5 16,0 1 5-16,1 0-1 0,1-1 1 15,-1 0-3-15,1 0 4 0,-1 1 1 16,1 0-2-16,0-2 1 0,-2 2 0 0,4-3 3 16,-4 2-7-16,0 0 2 0,0-1 0 15,-6-2 1-15,10 4 1 0,-5-2 2 16,-5-2-6-16,9 2 0 0,-9-2 2 0,4 4-2 15,-4-4 7-15,8 1-6 0,-8-1 5 16,0 0-3-16,7 2 2 0,-7-2 3 16,0 0 2-16,6 2-3 0,-6-2 3 0,0 0 4 15,0 0 1-15,0 0-1 16,2 4 6-16,-2-4-2 0,0 0-3 0,0 0-5 16,0 0 3-16,0 0 3 0,0 0-3 15,0 0-3-15,0 0-3 0,0 0 3 0,0 0-3 16,0 0 1-16,0 0 1 0,4 4-3 15,-4-4 2-15,0 0-15 0,0 0-39 16,0 0-47-16,0 0-302 0,-6-15 135 16,2 7 89-16</inkml:trace>
  <inkml:trace contextRef="#ctx0" brushRef="#br0" timeOffset="172286.96">6712 8397 25 0,'0'0'30'0,"0"0"-4"16,0 0-3-16,-7-2-1 0,7 2-2 16,0 0-3-16,0 0-1 0,0 0-1 0,0 0-1 15,0 0-2-15,0 0 5 0,0 0-2 16,0 0 1-16,0 0-1 0,-13 0 1 15,13 0-1-15,0 0-1 0,0 0-1 0,0 0-2 16,-8-2 3-16,8 2-1 0,0 0-3 16,-8-1 2-16,8 1 2 0,0 0-1 15,-9-3-2-15,9 3-1 0,0 0-1 16,-7-1 3-16,7 1-1 0,0 0 3 0,-8-5-3 16,8 5-1-16,-4-1 2 0,4 1-5 15,0 0-2-15,-8-2 1 0,8 2 2 16,0 0-3-16,0 0 0 0,0 0-1 0,-9-4-2 15,9 4-4-15,0 0 1 0,0 0 0 16,-13 1-4-16,13-1 2 0,0 0-2 16,-8 3-2-16,8-3-3 0,-11 3 0 0,5 2 3 15,0-4-1-15,2 3 1 0,-6 0 1 16,4-2 0-16,0 2 2 0,0 0-1 16,-2-1 1-16,-1 1 0 0,2 0 1 15,-1 0 0-15,0-1 1 0,1-1 4 0,1 2-6 16,0-2 2-16,-1 2-3 0,3-2 3 0,-3 2-2 15,1-1 2-15,2 0 0 0,-2 0-2 16,0 3 2-16,1-2 2 0,-2-1-2 16,3 3-1-16,0 0 3 0,0 0-1 15,0-1-1-15,0 1 1 0,-1 0 1 16,1 1 0-16,0-1-2 0,0 2 2 0,2-3 0 16,-3 3 0-16,3 0 0 0,0-3 1 15,0 2 0-15,-3 4 2 0,3-4-2 16,0 1 1-16,0 0 1 0,0-1 1 15,-2 1-5-15,4-1 3 0,-2 1-1 0,0-1 0 16,0-1-2-16,2 2 1 0,0-2 1 16,0 1 0-16,0-7-1 0,2 10-2 15,0-5 6-15,2-1-4 0,0 0 1 0,2-2 0 16,1 2-3-16,0-2 2 0,1 0-2 16,0 0-3-16,3-2-2 0,-3 2 0 15,1-2 1-15,-9 0-3 0,17 0 3 0,-11 0-1 16,0 1 1-16,-6-1 1 0,13 0 0 15,-13 0 1-15,11 2 0 0,-11-2 2 16,8 0-1-16,-8 0 2 0,0 0 5 16,9 0 1-16,-9 0-2 0,0 0-1 0,0 0 0 15,0 0 0-15,0 0-2 0,0 0 1 16,10-2 0-16,-10 2-1 0,0 0-2 0,0 0 0 16,0 0 0-16,0 0-1 0,0 0 2 15,0 0-3-15,0 0 1 0,0 0-1 16,0 0 1-16,0 0 0 0,-4-7 1 15,4 7-2-15,0 0 0 0,0 0 0 0,0 0-3 16,0 0-1-16,0 0 2 0,0 0-5 16,0 0 3-16,0 0 0 0,0 0 0 15,0 0-1-15,0 0 2 0,-19 7 3 16,19-7-2-16,-8 4-1 0,4-2 1 0,-3 2 0 16,2 0 0-16,1-1 2 0,-2 1 0 15,0 0 1-15,0 0-2 0,-1 2 3 0,0 0 1 16,1-1-1-16,0 1 0 0,0-1 0 15,-1 1 1-15,-1 2-2 0,4 0 2 16,-5-1 2-16,3 3-2 0,1-3 1 16,-1 1 0-16,0 1 2 0,2 1-2 0,0-3 0 15,0 3 0-15,2-3 0 0,-4 3 2 16,4 0-3-16,0-3 0 0,0 5 0 16,0-5 3-16,0 3-1 0,2 1 0 0,0-1 0 15,-2-3-1-15,2 3 0 0,-2 1-1 16,2 0 3-16,-2-3-1 0,2 2 0 15,0-2 1-15,0 1-1 0,0-1 0 0,0 2-2 16,0-3 0-16,0 0 5 0,0 1-4 16,2 0-1-16,0-2 0 0,0 1 1 15,2-1 0-15,-2-3 0 0,2 1 2 0,4-1-4 16,-2 2 2-16,2-3 0 0,0 2 1 16,-1-4 0-16,1 4-1 0,1-4 0 15,1 0-2-15,-10 0 0 0,17 2-1 16,-6-4 0-16,-2 2-2 0,1-2 1 0,-2 2 0 15,0-2 2-15,-8 2-2 0,16-2 2 16,-10 2 1-16,-6 0-1 0,11-4 6 0,-11 4-5 16,6-2-1-16,-6 2 2 0,6-3-1 15,-6 3-3-15,0 0-2 0,0 0 0 16,0 0 0-16,0 0-1 0,0 0 0 16,0 0 1-16,0 0 0 0,0 0 4 0,0 0-5 15,-21 7 2-15,21-7-2 0,-8 4 2 16,6 0-2-16,2-4 1 0,-9 5 2 15,4-3-1-15,3 2 1 0,-2 0-2 16,0 0 4-16,0 1-1 0,2-1 1 0,-2 2 0 16,0 1 2-16,0-3 0 0,-1 4 3 0,0-3-5 15,3 3 1-15,-2 0 0 0,-2-1 1 16,4 1 0-16,-4-1-1 0,1 3 3 16,1-2 2-16,0 1-1 0,0 1 1 15,2-3-2-15,-3 5 1 0,1-4-2 16,2 1 2-16,-3 0 0 0,1 1-1 0,2 0 5 15,-2 1 4-15,2-1 1 0,-2-1-3 16,2 2 1-16,-2 0-2 0,2-1 0 16,0 0 1-16,0 1 0 0,-1-1-1 0,0 1-1 15,1-1 2-15,0 1-1 0,2-1-3 16,-2-1 1-16,2 2 0 0,0-1-1 16,0 0 1-16,0 1-2 0,0 1 2 0,0-3-1 15,2 3 1-15,-2-3-3 0,2 3 0 16,0-3 1-16,1 1 0 0,2-1 2 15,-1 1-5-15,0-1 3 0,0-1-2 16,2-1 0-16,-2 1 0 0,3 0 0 0,-1-3 0 16,1 1 1-16,-1 0-1 0,2 0 3 15,-1-1-4-15,1-1-1 0,-2 0 1 16,1-3-2-16,0 3 2 0,-1-1 0 0,0-1-3 16,0 2 0-16,-2-2 0 0,-4-2-2 15,9 1-2-15,-9-1 3 0,0 0-3 16,0 0 1-16,13-3-5 0,-13 3-2 0,4-4-2 15,-4 4-5-15,2-9-61 0,0 6 27 16,0-1 19-16</inkml:trace>
  <inkml:trace contextRef="#ctx0" brushRef="#br0" timeOffset="172362.31">6515 9593 18 0,'0'0'-7'15,"0"0"3"-15,0 0 1 0</inkml:trace>
  <inkml:trace contextRef="#ctx0" brushRef="#br0" timeOffset="172612.67">6517 9640 10 0,'0'0'14'16,"6"9"-1"-16,-4-5-1 0,-2-4 1 16,8 5-1-16,-3-1-1 0,2-3-1 0,-1 1 1 15,0 2-4-15,2 1 1 0,-2-4-2 16,4 3 1-16,-2-2-1 0,0 2 1 15,3 0-2-15,-1-3 0 0,-1 3 0 0,2-2-3 16,-1 2 2-16,-2-2-1 0,3 0 2 16,0 0-4-16,-1-2 1 0,1 2 2 0,-1-4-1 15,1 2-1-15,0-2-2 16,1-2 2-16,1 2-2 0,0-4-5 0,-1 1-2 16,3-3-4-16,-2 0 3 0,-1 0-7 15,3 0-34-15,-2-3 16 0,0 0 11 0</inkml:trace>
  <inkml:trace contextRef="#ctx0" brushRef="#br0" timeOffset="173271">7094 9587 4 0,'9'2'12'0,"2"1"-2"0,-1-2-1 16,1-1 0-16,1 0-2 0,2 2 0 15,0-4-2-15,3 1 2 0,0-2-2 0,2 0-1 16,0-3 1-16,4-2-1 0,3 1 0 16,-3-3 0-16,0 0 0 0,0 2-3 0,-1-4 2 15,-4-2 1-15,2 3 0 0,-1 0-3 16,-3-3 1-16,-2 2 2 0,-2 1 2 16,-2 2 0-16,-1-3 4 0,0 3 3 0,-1 1-3 15,-2-1 2-15,-1 1-1 0,1 0 1 16,-2 3-3-16,0-3 1 0,1 4-2 15,-1-1-2-15,0-1-1 0,1 2-1 16,-1 0 0-16,-2 1 1 0,2-3-2 0,0 4 0 16,-4 2-1-16,6-8-1 0,-4 6 2 15,3-2-1-15,-5 4 0 0,5-3-1 16,-5 3 1-16,0 0-4 0,4-4 3 0,-4 4 0 16,0 0 0-16,0 0-1 0,0 0 0 15,0 0 2-15,0 0-3 0,0 0 2 16,12 7 0-16,-10-3 2 0,-2-4-3 15,6 8 2-15,-3-3-1 0,1 1 0 0,0 0 1 16,0 0-3-16,1 2 3 0,1-1-1 16,1 1 1-16,-1-1-1 0,0 1-2 15,0-1 3-15,0 1-2 0,4 0 1 16,-4-1-2-16,4 2 4 0,-2-2-1 0,1-2 0 16,4 1-2-16,-3-2 4 0,3-3-1 0,2-1 0 15,4 0-2-15,0-3 3 0,6-2-5 16,1-3-8-16,3-2-12 0,3 1-74 15,2-3 32-15,-1-1 21 0</inkml:trace>
  <inkml:trace contextRef="#ctx0" brushRef="#br0" timeOffset="176268.83">6686 8445 42 0,'0'0'41'0,"0"0"-3"0,0 0-4 0,0 0-3 15,0 0-1-15,0 0-3 0,2-6-4 16,-2 6-2-16,4-4-4 0,-4 4 1 0,9-6-4 16,-5 2-1-16,3 1 4 0,-3-1-7 15,4 0 0-15,-1 0-3 0,-1 1 2 16,0-1-1-16,0 0-2 0,3-2-1 0,0 2 1 16,-1 1-2-16,2-1 0 0,-1-2 0 15,2 2-1-15,-3 1-1 0,3-2 3 16,-1 4-3-16,1-3-1 0,-2 2 0 15,1-1 1-15,-2 2 1 0,2 1-2 0,2-2 0 16,-2 2 2-16,-10 0-2 0,19 0 0 16,-8 0 1-16,-1 0-1 0,1 0 0 15,-1 2 0-15,2-2-1 0,-4 0 0 16,2 1 0-16,0 2 0 0,1-1 1 0,0 0-2 16,0 1 6-16,-1 0-3 0,-2 0-2 15,3-1 0-15,0 2 2 0,-1-3-2 16,-4 4 0-16,3-4 0 0,0 4 0 0,-3-1 2 15,2-1 1-15,-1 1-4 0,1 0 6 16,-4 0-3-16,5-1-3 0,-5 1 2 16,3 0-2-16,-1 0 2 0,0-1-1 0,-2-1 1 15,2 2 2-15,-6-4-3 0,9 4 3 16,-2-2-2-16,-3 3 2 0,-4-5-2 16,12 1 1-16,-3-1 2 0,-9 0-2 15,17-1 0-15,-4-4-1 0,-1 3 1 0,4-2-2 16,-2 0 0-16,3-1 0 0,2-1 2 15,-2 0-2-15,4-1-1 0,-2 1 0 16,2-2 1-16,0 2 1 0,-2 0-2 0,3-1 1 16,-4 4 0-16,2-3 3 0,-3 2-5 15,-3-2 3-15,1 2-3 0,-2 3 0 16,-1-3-2-16,0 2 1 0,-2 0 0 0,0 2 2 16,1-2-1-16,-3 2 0 0,-8 0 0 15,18 0-2-15,-10 2-2 0,0 0 3 16,0 0 1-16,2-1 2 0,-2 3-2 0,0 0 1 15,0-1 0-15,1 4-1 0,0-4 3 16,-1 3-2-16,3-2 1 0,-3 2-1 16,-2 0 0-16,3-3 2 0,0 1-1 15,-3 2-1-15,0-2 0 0,0 0 0 0,0-1 3 16,-1 3-2-16,2-2 0 0,-3 0 0 16,0-3 2-16,0 3-2 0,-2 0 0 15,2 0 0-15,1-2 0 0,-1 2 0 16,-4-4-2-16,6 6 0 0,-2-5 3 0,-4-1-1 15,7 4 1-15,-3-2 2 0,3 0-3 16,-7-2-1-16,10 1 3 0,-10-1-2 0,14 0 1 16,-4-1 0-16,-10 1 4 0,16-2-3 15,-7 0-1-15,1 0-1 0,1-1-1 16,2 0 3-16,-3 0-1 0,2-1-1 16,2 0 0-16,-4 2-1 0,0-2 0 0,1 2 0 15,-2 0 1-15,-1 1-1 0,-1-1-1 16,1 0 2-16,-2 0 0 0,-6 2-5 15,13 0 4-15,-13 0-1 0,11 2 1 16,-5 0 3-16,-6-2-3 0,8 5-1 0,-4-1 2 16,3-2-2-16,-3 2 3 0,3 2-2 15,-3-3 0-15,2 1 2 0,1 2-2 16,1 0 1-16,-2-1 1 0,0-1-2 0,3 2 4 16,0 0-1-16,-3-1 0 0,0 1-2 15,2-2 1-15,-1 2 0 0,0-3 1 16,-3 1 0-16,2 0-2 0,-2 0 2 0,0-1-2 15,1 1 3-15,-3 1-2 0,-2-5 1 16,6 3-3-16,-6-3 0 0,9 4 2 16,-9-4-1-16,6 4 4 0,1-3-1 15,-7-1-4-15,8 0 1 0,-2 3 1 16,-6-3 0-16,18-3-1 0,-12 2 2 0,-6 1 2 16,16 0-4-16,-9-2-1 0,-7 2 0 0,13-2-1 15,-13 2 2-15,8 0-2 0,-8 0 1 16,9-2 0-16,-9 2-1 0,0 0 1 15,10 0 2-15,-10 0-1 0,0 0-2 16,0 0 3-16,8 2-3 0,-8-2 2 16,0 0 0-16,0 0-1 0,0 0 1 0,0 0-1 15,4 4 4-15,-4-4-3 0,0 0 1 16,2 5-3-16,-2-5 1 16,3 4 0-16,-3-4 0 0,0 6-1 0,0-6 2 15,0 0 0-15,0 6-1 0,0-6 0 0,0 0 4 16,3 6-4-16,-3-6 1 0,0 0-3 15,2 5 2-15,-2-5 3 0,0 0 0 0,2 3-2 16,-2-3 0-16,0 0-1 0,0 0 1 16,0 6 1-16,0-6-2 0,0 0 0 15,0 0-1-15,0 0 2 0,2 6-1 16,-2-6 1-16,0 0-2 0,2 4 3 0,-2-4-1 16,0 0-1-16,2 6-1 0,-2-6 2 15,0 5 1-15,0-5 0 0,0 6-1 16,0-6 1-16,-2 10 0 0,0-6-1 0,2 3 1 15,-2-1 0-15,-2 2 5 0,1-1-4 16,-2 1-1-16,1 2-1 0,2-3 2 16,-4 3-1-16,2-3 1 0,0 0-1 15,-1 3-2-15,-1-2 1 0,2 1-1 0,0 1 3 16,-1-1-1-16,1-2-1 0,-3 6 0 16,3-6-1-16,2 2 1 0,-2 1 0 15,0 0 1-15,2-3 0 0,0 1-1 0,0-2 2 16,0-1-2-16,0 3 0 0,0-3-5 15,0-1 0-15,2 2-2 0,0-6 1 16,-4 10 4-16,4-4-3 0,4-3 2 16,-4-3 1-16,2 8-5 0,0-2 5 0,2-2 0 15,0 1-1-15,-2-1 0 0,2 2-3 16,0 0-1-16,0-3-1 0,-2 3 4 16,1-3-1-16,1 1 1 0,-2 1-1 0,2 0 0 15,-1-1 2-15,-3-4 1 0,6 9 0 16,-4-4-1-16,0 1 2 0,-2-1-2 15,2 0 2-15,-2 3-1 0,0-3 0 0,0 4 1 16,0-2 1-16,-2-1-1 0,2 2 1 16,-2-3 0-16,0 3 1 0,0-1-2 15,-2 2 3-15,1-4-2 0,-1 3 2 0,0-1 5 16,-1-1-8-16,-1-2 3 0,2 3-1 16,0-1 1-16,2-1 0 0,0-1 0 15,-2 0-2-15,0 0 6 0,4-4-6 16,-6 8 3-16,4-5-3 0,2-3 1 0,-4 6-3 15,2-3 5-15,2-3-3 0,0 9 1 16,-2-6-2-16,2 3 2 0,0-6-1 16,2 9 3-16,-2-3 0 0,2 0-4 15,-2 0-1-15,2-1 2 0,0-1-3 0,0 2-4 16,2 0 2-16,0-1 1 0,-2 1-2 16,0-2 1-16,2 1 0 0,0 0 0 0,-2 0 2 15,2 1-1-15,0-1 2 0,-2 1-1 16,3-2 0-16,-3 1-1 0,2 1 2 15,-2 0-3-15,1 0 3 16,-1 1-1-16,-2-1 2 0,0 0 1 0,-2 2 4 0,-1 1 0 16,-1 0 1-16,-2 3 1 0,-3 0 5 15,1-1 8-15,-2-2-4 0,-2 3 7 16,2-1 5-16,-2-1 3 0,1-1-3 0,0 1-1 16,1 0-1-16,-3-1-1 0,5-2-5 15,-3 1-1-15,0-1-5 0,3 4-1 16,0-4-5-16,-3 2-26 0,2 1-32 15,3-2-150-15,-2-1 68 0,1-1 45 16</inkml:trace>
  <inkml:trace contextRef="#ctx0" brushRef="#br0" timeOffset="-193580.94">10767 8422 16 0,'0'0'27'15,"0"0"2"-15,0 0 1 0,0 0 2 0,0 0 3 16,0 0-2-16,0 0 1 0,-7-2-1 16,7 2-3-16,0 0-4 0,0 0-1 0,0 0-3 15,0 0-3-15,0 0 1 0,0 0-3 16,0 0-3-16,0 0-1 0,0 0 0 16,-10-2-2-16,10 2-2 0,0 0 1 15,0 0-2-15,-8 0-1 0,8 0 3 0,0 0-3 16,0 0-1-16,-11 0-4 0,11 0 2 15,0 0 0-15,-11 0 3 0,11 0-5 16,0 0 0-16,-10 2 1 0,10-2-3 16,0 0 0-16,-11 0 3 0,11 0-2 0,-8 2 0 15,8-2 1-15,0 0 1 0,-11 2-5 16,11-2 3-16,-8 1 1 0,8-1 1 0,-9 2-1 16,9-2-1-16,-8 2-2 0,8-2 0 15,0 0 2-15,-10 2 0 0,4 0 1 16,6-2-3-16,-10 4 1 0,4-2 0 15,0 2 0-15,0-2 0 0,-1 2 0 0,1-3 1 16,-1 3 0-16,1 0 0 0,-1-3 0 16,1 4 0-16,0-2 2 0,0 0-1 0,6-3 0 15,-11 5-2-15,6-3-1 0,1 0-1 16,0 2 4-16,4-4 1 0,-8 4-5 16,4-3 5-16,0 3-5 0,4-4 1 15,-7 4 2-15,7-4-1 0,-9 5 6 0,5-2-4 16,0 0-2-16,0 1-2 0,0 0 1 15,-3 0 2-15,3 2 0 0,0-3 0 0,-2 3-3 16,1-2 4-16,1 1-2 0,-3 1 3 16,3-1-4-16,-2 1 3 0,2-1-3 15,-2 2 2-15,2-3 1 0,-1 2-3 16,0 0 4-16,-1-1-3 0,2 1 1 16,2-1 0-16,-2-1 3 0,0 2-3 0,-1-2-1 15,3 0 1-15,0 1 2 0,-2-1 1 16,4-4-3-16,-4 11 1 0,2-8-2 15,-3 1 3-15,3 1-1 0,0 1-1 0,0-2-2 16,0 2 3-16,-1-4 0 0,1 5-2 16,0-1-1-16,0-1 2 0,0-1-2 0,0 2 4 15,0 0-4-15,0-1 3 0,2 1 1 16,-2-1 0-16,0 1-1 0,0 0-1 16,2-6 0-16,-2 10-2 0,2-5 3 15,-2 0-3-15,0 2 3 0,2-1-2 0,0-6 2 16,-6 9-2-16,6-3-2 0,-2 0 5 15,0-1-4-15,2 1 3 0,-2-1-4 16,2 1 3-16,-2 2 0 0,2-2-1 16,0 1 1-16,0-1-1 0,-2 1 1 0,2 1 1 15,0 0-2-15,0 0 0 0,-2-1-2 16,4 3 1-16,-2-3 1 0,0 1 1 0,0 2-3 16,0-1 2-16,2 0 2 0,-2 1-2 15,2 1 0-15,-2 0 1 0,2-1 1 16,-2 0 0-16,2 2 0 0,-2-1 1 15,2 0-3-15,-2 1 1 0,4-3 1 0,-2 0-4 16,-2 2 2-16,2-1 0 0,-2-3 2 16,2 4 1-16,0-4-4 0,0 3 1 0,0-3 0 15,0 1-2-15,0-1 8 0,0 2-6 16,0-2 0-16,0-1-1 0,2 1 2 16,-2 2 3-16,1-2-6 0,-1 0 4 15,0 1-1-15,0 2 1 0,2-3-2 0,-1 1 0 16,-1 1 2-16,2 1 0 0,-2-1-4 15,0 0 1-15,2 2 3 0,1-2-4 16,-1-1 1-16,0 3 3 0,0-2-1 16,0-1 0-16,0 2 1 0,1-3-2 0,0 2-1 15,-1-1 2-15,2 0-1 0,-2 0 2 16,0 2-3-16,2-3 2 0,-2 0-3 0,3 1 2 16,-2-1 1-16,-1-1-1 0,0 2 3 15,0-1-3-15,0-1 0 0,1 2-1 16,1-3-2-16,-2 1 3 0,0 2 3 15,0-2-1-15,3 0 1 0,0 1-1 0,-3-1-1 16,4 1-2-16,-2 1 0 0,0-2 3 16,4 1 4-16,-2-1-8 0,0 2 4 15,0-3-3-15,-1 2 3 0,1 0 1 16,1-2-5-16,0 1 2 0,-3-1 0 0,2 3-2 16,0-4 3-16,2 2 2 0,-4-1-5 15,2-1 4-15,0 0-2 0,1 2 2 0,1-2-4 16,-1-1 0-16,-3 3 1 0,3-2 1 15,-1 0 0-15,0-2 2 0,2 1-1 16,-2 1-3-16,0 0 2 0,2 0 2 16,-1-2 0-16,0 2 0 0,1-1-3 0,1 1 4 15,-3 0-4-15,3-1 0 0,0 0 5 16,-1 1-8-16,0-2 6 0,1-1 0 0,0 4 2 16,-1-4-4-16,1 1 2 0,-1 0 1 15,1-2-4-15,0 2 6 0,-1-1-3 16,0-1 4-16,4 2-2 0,-4-2 2 15,3 3-3-15,-1-3 2 0,-1 0-2 0,2 0 0 16,-1 0 0-16,-1 1 0 0,2-1 3 16,-1 0-4-16,1 0 2 0,0 0-1 15,-3-1-2-15,1 1 2 0,1 0-3 0,-2 0 1 16,0 0 1-16,0 0-1 0,1 0 5 16,-11 0 0-16,19 0-6 0,-9 1-2 15,-1-1 4-15,1 0-1 0,4 0 0 0,-2 0 1 16,0-1-3-16,2 1 0 0,0-3-2 15,-1 3 3-15,2-2 3 0,2 2-1 16,-1-1-4-16,2-1 4 0,-2 0 1 16,1 0-4-16,0 1 9 0,2-1-9 0,-1-1 1 15,-2 0 0-15,4 0 4 0,-4 2-2 16,3-3-3-16,-2 2 2 0,-2 0 1 0,2-2 0 16,-4 2-5-16,-1 1 3 0,1-1 1 15,0 0-1-15,0 0 0 0,-3 2-1 16,0-2 1-16,4 0-1 0,-4 0 2 15,2 0 0-15,1 0-3 0,2-2 0 0,0 1 6 16,-1-1-4-16,4 2 0 0,-2-4 2 16,2 2-1-16,-2 1-4 0,1-1-1 15,1 0 6-15,-2 0-1 0,2-2-3 16,-4 3 2-16,3-2-1 0,-2 0 3 0,0 1-3 16,-3-2 4-16,4 3-6 0,-2-2 1 15,-2-1 1-15,1 1 1 0,0 0 3 0,0-1-4 16,-1 1 1-16,2-1 2 0,-4 0-1 15,0 0 0-15,1 3-3 0,-2-3 4 16,-1 2 0-16,2-1 0 0,-1-1 1 0,-3 1-3 16,2 0 2-16,2 2-4 0,-4-3 1 15,0 0-2-15,2 0 0 0,-2 0 3 16,3-1 2-16,-2-1-3 0,-1 2-2 0,2-1 5 16,-1-3-1-16,-1 3 0 0,-2-1-1 15,2 1-1-15,1-1 2 0,0 0-3 16,-1 0 0-16,-2 1-1 0,0-1 3 15,0 1 2-15,2-1-1 0,-2-2-4 0,2 3 1 16,-2-4 1-16,2 1 1 0,-4 0 2 16,2 3-2-16,0-3 0 0,0 1 0 15,-1-1-2-15,-1 1 2 0,0-1 3 16,2 3 4-16,-4-1 3 0,2 1 0 0,0-2-5 16,0 4 4-16,1-2-1 0,-3-1-6 15,0 0 3-15,2 2 0 0,-2-1 0 0,2-1-3 16,-2 0 10-16,0 1 6 0,0-1 4 15,0 1 3-15,0 1 3 0,0-2 0 16,-2 1-1-16,2-1 1 0,-2 1-6 16,2-1-4-16,-3 0-1 0,1 0 2 0,0-1 2 15,0 1-7-15,0-1-3 0,0-1 0 16,0 1-3-16,-3-1 4 0,3 1-1 0,0-1-1 16,0 0 7-16,0 1-6 0,0 0-1 15,-2 1-2-15,2-1 1 0,0 1-3 16,0 1-8-16,0-1 4 0,0 0 7 15,-1 1-1-15,0-1 0 0,1 1 8 0,2 3 2 16,-2-4-4-16,0 2-4 0,0-2 1 16,2 4 1-16,-2-3-8 0,0 1 5 15,0 1-4-15,0-3-2 0,2 2 3 0,-2 0-7 16,0 1 10-16,2-1-3 0,0 6 2 16,-2-10-1-16,0 5 1 0,2 5 1 15,0-8-1-15,-2 5-2 0,2 3 1 0,-2-6-2 16,2 6-1-16,0-7 3 0,0 7-2 15,-3-5 1-15,3 5 0 0,-2-5 0 16,2 5-2-16,-4-6 1 0,4 6 3 0,-2-6-6 16,2 6 0-16,-5-4-2 0,5 4 6 15,-4-7-2-15,0 5-1 0,4 2-1 16,-6-8 2-16,1 3-2 0,-1 0 4 0,2 2-5 16,-2-3 1-16,-1 3 7 0,-2-3 0 15,3 2 0-15,0-3 5 0,-2 2-1 0,2 0-3 16,-4-1 3-16,2 0-6 0,0 1 1 15,-1-1 4-15,1 2-1 0,2-2-3 16,-3 2-2-16,0 1 1 0,1-3-1 16,0 0 0-16,0 3 0 0,-2-1-4 0,2 0 3 15,0 0-1-15,-1 1-2 0,1-1 1 16,-1-1 0-16,3 2 3 0,-3-1 1 0,1 2 0 16,0-3-2-16,2 3 0 15,-4-2 1-15,0 1 1 0,2-3-5 0,-1 3 6 16,-1-1-5-16,-1 3 0 0,0-3-2 15,1 0 3-15,2 2-2 0,-4 0 1 0,0 0 2 16,2 1-5-16,-1-2 0 0,-2 1-3 16,3 1 2-16,-3-2 3 0,1 2-1 15,0-1 0-15,0 2 0 0,2-2 0 0,-4 0-3 16,4 0-1-16,0 2 1 0,-1-2 2 16,0 1 0-16,-1 1 2 0,3-3-2 15,-1 3 1-15,0-1 1 0,0-1-1 16,0-1 1-16,0 2-2 0,1 1-1 0,-2-2 3 15,3 0-1-15,-3 0-4 0,11 2 3 16,-18-2 0-16,8 0-1 0,0 2-1 16,0 0 0-16,-1 0 0 0,0 2 4 0,-3 0-2 15,1-2-3-15,-2 2-1 0,0 0-1 16,-1-2 4-16,-2 2-2 0,0-1 0 16,3-1-1-16,0 3 5 0,0-3-8 0,1 0 5 15,0 2 0-15,2-2 3 0,-1 0 0 16,2 1 1-16,1-1-1 0,-1 0-3 15,3 0 1-15,8 0 1 0,-18 3 0 0,10-3 0 16,8 0 0-16,-14 0-1 0,8-3-1 16,6 3 2-16,-14 0-1 0,14 0 0 15,-10 0 1-15,10 0-1 0,-11 0 1 0,11 0-1 16,-8-1 2-16,8 1-2 0,0 0 0 16,-12 0 2-16,12 0-3 0,0 0-2 15,0 0 2-15,-12 0 0 0,12 0 0 0,0 0-2 16,-8-2 3-16,8 2-3 0,0 0 1 15,-10 2 2-15,10-2-5 0,0 0-9 0,-15 1-3 16,10 2-1-16,5-3 0 0,-10 1 2 16,4 1-1-16,1 2 3 0,-1-2-2 15,0 0 4-15,6-2-3 0,-11 4 2 16,4-3 7-16,1 1-2 0,0 2-3 0,0-2 1 16,0 0-3-16,2 2 5 0,-6-1 3 15,4 0-6-15,0 0-4 0,0 1-6 0,-1-3-4 16,1 5-3-16,-3-3-8 0,3 1 1 15,0-1-12-15,-1 1-15 0,1-2-19 16,2-1-27-16,-2 2-247 0,2-1 121 16,4-2 80-16</inkml:trace>
  <inkml:trace contextRef="#ctx0" brushRef="#br0" timeOffset="-191806.47">11271 9958 2 0,'0'0'81'0,"-6"5"-1"16,6-5-2-16,0 0-10 0,0 0-8 0,0 0-1 15,0 0-6-15,0 0-8 0,0 0-3 16,0 0-1-16,0 0-7 0,0 0-1 16,0 0-4-16,0 0-5 0,0 0-3 15,0 0 2-15,0 0-7 0,0 0 2 0,0 0-2 16,0 0 1-16,0 0-6 0,0 0 2 0,0 0 4 16,0 0-6-16,0 0 8 0,0 0-5 15,0 0-2-15,0 0-3 0,0 0 4 16,0 0-4-16,0 0 2 0,0 0-2 15,0 0-2-15,0 0 2 0,0 0 0 0,0 0-5 16,0 0 2-16,0 0 1 0,0 0-4 16,0 0-1-16,0 0 3 0,0 0-1 15,0 0 1-15,0 0-3 0,0 0 3 0,0 0 1 16,0 0-2-16,0 0-4 0,0 0 2 16,0 0 0-16,0 0 0 0,0 0 0 15,0 0-2-15,0 0 0 0,0 0 5 16,0 0-1-16,0 0 0 0,0 0 0 15,0 0 0-15,0 0 2 0,0 0-3 0,0 0-3 16,0 0 4-16,0 0-2 0,0 0 0 0,0 0-2 16,0 0-1-16,0 0 1 0,-2 5 1 15,2 1-3-15,-2-2 2 0,2-4 0 16,-3 14-3-16,3-7 4 0,-3-1 3 16,3 1-4-16,-2 1-1 0,0 1 4 15,2-1-3-15,-2 1 2 0,2 0 4 0,0-1-6 16,-2 3 2-16,2-2 3 0,-2 2-5 0,2 1 0 15,-2-1 6-15,2 1 1 0,-2 1-11 16,0 1 2-16,2-1 3 0,-2-1-4 16,2 3 6-16,0 0-2 0,0-2-2 15,-2 0 2-15,2 0 0 0,0 0 3 0,0 2-5 16,-2-3 2-16,2 0 2 0,0 1-3 16,0-2 4-16,0 3-1 0,0-3 0 0,0 1-5 15,0-1 4-15,2 1-6 0,-2 1 1 16,0-1 8-16,0-1-2 0,2 0-2 15,-2 2 3-15,0-3-4 0,0 2-2 0,2-2 5 16,-2 1 2-16,0-2-6 16,0 1 5-16,0-1-4 0,0 3 1 0,-2-3-3 15,2 1 5-15,0-1-3 0,-2 1 3 16,2-1 2-16,0-1-3 0,0 1-7 0,0-1 4 16,0-1 5-16,0 2-2 0,2-2 1 15,-2-2 1-15,0 3 0 0,2-2-1 0,-2 2 4 16,0-3-4-16,0 1-1 0,0 0-1 15,2 1 5-15,-2-1-7 0,2 2 4 16,-2-1-1-16,2 1 1 0,0-1-5 16,0 1-23-16,0-1-27 0,-2-1-32 0,2-2-277 15,0 1 123-15,-2-5 81 0</inkml:trace>
  <inkml:trace contextRef="#ctx0" brushRef="#br0" timeOffset="-190884.49">10792 10321 43 0,'0'0'64'0,"0"0"-5"0,0 0-2 0,0 0-5 16,0 0-1-16,0 0-5 0,0 0-5 15,0 0 0-15,-2 5-6 0,2-5-1 0,0 0-4 16,0 0 1-16,9 6 3 0,-5-2 4 16,-4-4-1-16,15 2-5 0,-6-2-3 0,1-2 0 15,4 1-3-15,2-4-4 0,0 1-4 16,1 1-3-16,3-1 5 0,-4 0-8 15,2 0 1-15,-4 1 1 0,1-1-3 0,0 2-6 16,-2 0 0-16,-3 0 0 0,0 0-3 16,2 0-1-16,-4 1 7 0,-2-2-7 15,2 2 3-15,-2-3-7 0,-6 4 1 0,14 0 5 16,-8-2-4-16,-6 2 3 16,0 0 2-16,13-2-4 0,-13 2-1 0,0 0 2 15,6 4-1-15,-4 0 0 0,-2-4 2 16,0 5 0-16,0-5-3 0,0 0 0 15,-2 10 5-15,2-10 0 0,-4 7-4 0,2-1 0 16,-3-2 3-16,3 0-4 0,0 0 3 16,-2 2-2-16,0-1 0 0,2-1 1 0,-3 2-2 15,1-1-1-15,-1 1-1 0,1 2 2 16,-2-3-1-16,0 3 4 0,0 2-5 16,0-3 3-16,-4 2 2 0,4 1-1 15,-4 0-1-15,1 1 2 0,-1 0-6 0,-1 1 6 16,0 1-1-16,1-1-4 0,2-1-1 0,-4 1 6 15,4-1-3-15,0 0-2 16,2-1 7-16,-1-2-2 0,1-1-2 0,-1 1 4 16,3 0-1-16,-2-1-1 0,2-1 0 15,-1 1-1-15,-1-1 4 0,2 0-7 16,0 0 1-16,-2 0-5 0,-1-1-6 0,2 1-11 16,-1-3-16-16,0 1-19 0,0 0-26 15,0-4-177-15,6 0 89 0,-11 2 58 16</inkml:trace>
  <inkml:trace contextRef="#ctx0" brushRef="#br0" timeOffset="-189507.19">11717 10181 75 0,'0'0'74'0,"0"0"0"0,0 0-9 16,0 0-1-16,0 0-5 0,0 0-7 15,0 0-5-15,-12 11-6 0,12-11-1 16,0 0-6-16,0 0 1 0,-9 1-6 0,9-1-5 15,0 0-1-15,0 0 0 0,-11 3-5 16,11-3 2-16,-6 1-2 0,6-1-1 16,-6 2-1-16,6-2-2 0,-10 4-2 15,6 0-2-15,-4-3 7 0,2 2-2 0,0 0-1 16,0 1 0-16,-3 0-2 0,3 0 4 16,-3 1-8-16,1 1 4 0,-3-3-4 15,3 6-1-15,-2-3 0 0,-4-1 1 0,4 1 2 16,0 2-6-16,-3-3-2 0,2 3 4 15,1-1-3-15,-3 1 3 0,3 0-2 16,-2-1 2-16,2 1-2 0,0-1 1 16,-1 1 0-16,2 0-6 0,-1-1 4 0,-1 3 1 15,3-4-4-15,-5 1 7 0,2 2-6 16,1 0 4-16,0-2-7 0,-2 1 3 0,2-1 4 16,0 3-5-16,-3-3 1 0,2 1 1 15,1 2 4-15,-3-3-5 0,3 1 3 16,1-1 3-16,0-1-10 0,1 0 11 0,2 0-11 15,-2-3 0-15,1 3 1 0,3-2-2 16,-1 0 4-16,-1-1-4 0,2-1 5 0,4-2-8 16,-7 6-2-16,3-4 3 0,4-2 6 15,0 0-8-15,-4 6 0 0,4-6 0 16,0 0-3-16,0 0-1 0,0 0 5 16,0 0-1-16,0 0 2 0,0 0-4 15,0 0 0-15,0 0 6 0,0 0-2 0,17-10 0 16,-17 10 1-16,6-6 1 0,1 3 0 15,-1-1-1-15,1 0 0 0,1 0 1 16,2-1 1-16,-2 1 1 0,4-2-3 16,-4 2 4-16,2-1 1 0,-1 0-5 0,-1 2 4 15,1-1 6-15,0 2-8 0,-1-2 0 16,-4 2 3-16,2-2-6 0,0 3 4 0,-6 1 0 16,10-2 4-16,-10 2-2 0,10-1-2 15,-6-2 4-15,-4 3-3 0,0 0-2 16,15 3 3-16,-15-3-1 0,11 3 2 0,-7-2 0 15,2 2-3-15,-6-3 1 0,11 5 4 16,-5-1-3-16,-2 0 1 0,2-1-1 16,1 2 2-16,0 0 1 0,-3 1 2 0,4-1 0 15,-2 1-3-15,0 0 0 0,1 0-3 16,0 1 4-16,-1-1-2 0,0 2 0 16,0-2-4-16,1 1 7 0,1 1-1 15,1-3 1-15,-3 3 3 0,5-2 8 0,-1-1-8 16,3 1 6-16,2-2-2 0,-3 2-3 15,3-3 2-15,2 1 6 0,-2-2-8 0,-1 2-4 16,0-2-1-16,-2 0 6 0,-1-1-7 16,-1 2 5-16,-1-2-4 0,2 1 7 15,-5 1-7-15,2-2 4 0,-2 1-4 16,-6-2 2-16,12 2-4 0,-6 0 7 0,-6-2 0 16,8 2-4-16,-8-2-2 0,6 2 2 15,-6-2-1-15,9 1-5 0,-9-1 7 0,0 0-6 16,0 0 3-16,9 2 0 0,-9-2 2 15,0 0-2-15,6 2-4 0,-6-2 6 16,0 0-2-16,0 0 1 0,0 0-2 16,0 0 0-16,8 0-2 0,-8 0 4 0,0 0 5 15,0 0-9-15,0 0 2 0,0 0-1 16,11-4-23-16,-11 4-24 0,6-5-57 16,-6-1-236-16,0 6 115 0,-4-11 77 0</inkml:trace>
  <inkml:trace contextRef="#ctx0" brushRef="#br0" timeOffset="-186104.94">10604 7433 4 0,'0'0'24'15,"-13"2"0"-15,9-1 2 0,4-1 0 0,-11 3-3 16,11-3 0-16,-8 1 0 0,8-1-3 0,-10 5 1 16,10-5-4-16,-12 1-1 0,8 1-2 15,4-2-1-15,-12 4-3 0,8-2 2 16,-2 0-4-16,6-2 0 0,-14 3 0 0,10 2 0 16,-2-4-3-16,0 2 2 0,-3 0-3 15,3 3 5-15,0-4-3 0,-1 1 1 16,0 1 1-16,1 0 0 0,0 0 0 15,-2 2-1-15,4-3-2 0,-3 1 3 0,0 0-6 16,3 0 4-16,-2 0 1 0,2-1-5 16,0 3 3-16,0-2 0 0,-1 0-2 0,-1 1 1 15,2 0 0-15,-1 0 0 16,-1 2 2-16,2 2 0 0,-3-2-1 0,3-2 3 16,-2 4-6-16,2-2 5 0,0 1-3 15,0-1 4-15,-4 1-4 0,4 1 0 0,0-1-1 16,0 0 1-16,0 1 1 0,2-3-3 15,-2 3 0-15,2-2-3 0,-1 0 3 16,1 0-2-16,-2 1 2 0,2-1 1 16,0 1-2-16,2 0-1 0,-2-2 1 0,2 1-3 15,-3 1 3-15,3-1-1 0,0-1 0 16,-2 2 2-16,2 0-3 0,0-3 4 0,0 3-2 16,0-2 0-16,0 1 0 0,0 1-1 15,0-1 0-15,0 1 2 0,2-1-2 16,-2 1 6-16,3-1-6 0,-3 4 0 15,0-4-2-15,2 2 4 0,-2-1-1 0,2 2 0 16,-2-3-1-16,2 3 2 0,0-3-2 16,0 1-2-16,0 2 2 0,1-3 3 15,1 1-1-15,-2 1-2 0,0-1 0 0,2 0 1 16,0 1-3-16,0-2 7 0,0 3-7 16,2-2 0-16,-2 1 2 0,0-1 4 15,0 1-2-15,0-1-2 0,2 2 0 0,-2-3 2 16,3 2 1-16,-3 1-1 0,3 2-1 15,-3-5-2-15,0 3-1 0,0-1 3 16,3 1-1-16,-3-1 0 0,2-1 2 0,-2 2-2 16,2-2 3-16,-1 1-2 0,2-2 2 15,-1 3-1-15,0-2 0 0,-2-1 1 16,2 1-2-16,1-3-1 0,0 3 1 0,-1 0 1 16,2-3 5-16,-2 2-1 0,3 2 4 15,-1-4 3-15,1 1 2 0,2 2-2 16,-3-2 2-16,4 1-2 0,0-3-2 15,-4 2 0-15,2-3 0 0,1 3 1 0,-1-2-1 16,-1 0-3-16,2-1-3 0,-3 1 1 16,2-2 0-16,-2 2 2 0,4-2-2 0,-4 1 0 15,0 0 3-15,3-2-1 0,-2 1-4 16,1 1 3-16,-1-2-1 0,1 1 0 16,-2-2 1-16,4 2 0 0,-2 0-3 15,0-2 2-15,1 2 0 0,2-2-1 0,-3 2-3 16,1-2 1-16,1 0 0 0,-1 0 3 15,2 0-4-15,-3 0 2 0,6-2 0 0,-6 0 1 16,5 0-1-16,-3 0 0 0,-1 0 0 16,2 1-1-16,-1-2-1 0,-2 1-1 15,2 1 2-15,-2-3 3 0,0 2-5 16,1 0 7-16,0-2-5 0,0 0 2 0,-1 1 1 16,0-2-2-16,4 2 3 0,-4-3-4 15,2 1 0-15,1-1 4 0,-2-1-1 16,2-2 2-16,-1 2-4 0,1-2 4 0,0 2-2 15,-1-4 3-15,1 4 2 0,-2-1 1 16,-1-1-4-16,1 1-3 0,-1 1 2 16,-1-2 6-16,0 2-3 0,-1 0-2 0,-2-1 15 15,2 0-4-15,-2 2-1 0,4-3-1 16,-6 1 4-16,2 0-3 0,-2 1-7 16,2-2 0-16,1-1 6 0,-1 0-5 15,-2 1 0-15,3-3-3 0,-3 1-1 0,3-3-4 16,-1 3 3-16,-2 0 3 0,2-3-4 15,0 2-3-15,2-3 5 0,-4 5-7 0,0-4 3 16,2 1 2-16,-2 1-2 0,-2-1-2 16,2 2-1-16,-2-1 2 0,0 1-1 15,3 0-1-15,-3-1 1 0,0 0-3 16,0-3-1-16,3 2 6 0,-3-2-4 0,0 0-2 16,2 1 0-16,-2 3 4 0,0-3-4 15,0 3 9-15,-2 0 33 0,3 1 1 0,-3-1-1 16,0-1-1-16,0 3-4 0,0-1-7 15,-3-1 2-15,3 1-3 0,-2 1-3 16,0-3 0-16,0 3-3 0,-2-1-2 0,2 2-1 16,0-1-2-16,-1 0-2 0,1 0-4 15,-2 0-1-15,0 2 2 0,1 0 1 16,-1-2-4-16,0 2 3 0,0-1 2 16,0 0-1-16,-2 3 0 0,0-3-1 0,0 3 0 15,0-1-1-15,0 0-3 0,0 0 2 16,2 0-3-16,-3 1 0 0,3-1 2 15,-2 0 0-15,1 2-5 0,1-1 3 0,-2 1-2 16,1-2-1-16,-1 3 0 0,2-1-3 16,-2 0 1-16,2 0 1 0,0 0 0 15,-4 1 0-15,4-1-5 0,-2 0 7 0,2 0-2 16,0 0-4-16,-2 2 1 0,1-1 0 16,1-1 0-16,-3 0 2 0,1 2 0 15,6 2-3-15,-8-5 5 0,1 2-6 0,7 3 6 16,-10-3-3-16,6 0-1 0,-2 2 2 15,6 1-1-15,-10-4 0 0,10 4-1 16,-10-2-3-16,4 0 3 0,6 2 0 0,-10-2 0 16,3 0 1-16,7 2-1 0,-11-2 3 15,11 2-3-15,-14 0-1 0,14 0 1 16,-13 0 2-16,13 0-3 0,-15 2 0 0,8-2-1 16,7 0 2-16,-14 0 0 0,6 0 1 15,1 2 0-15,7-2-2 0,-13 0 1 0,7 2 2 16,6-2-1-16,-10 0-1 0,10 0 3 15,-11 0-1-15,11 0 0 0,-11 2-2 16,11-2-1-16,-11 2-1 0,11-2 0 16,-10 2-5-16,4-2 8 0,-2 2-1 0,8-2 0 15,-16 1 1-15,10 2 2 0,-2-2-2 16,-1-1-2-16,1 2-2 0,8-2 1 16,-17 3 2-16,8-2 1 0,1-1 0 0,0 2 0 15,8-2-1-15,-16 2-2 0,8-2 3 16,0 0 1-16,-1 2-1 0,-2-2 0 15,3 2-3-15,-2 0 2 0,1-2-4 0,-1 2 1 16,-1 0 0-16,2-1 1 0,-3 1-3 16,2 0 1-16,-2 0 0 0,0 0-1 15,-1 2 2-15,3-2-1 0,-3 2 0 0,-2-1 2 16,5 1 0-16,-4 0-3 0,2 2 3 16,2-2-3-16,-5-1-3 0,2 3-10 0,-2 0-8 15,3-3-6-15,-6 4-7 0,4 0-15 16,-3 0-22-16,0-1-23 0,-2 2-31 15,-1-2-323-15,2-1 154 0,-2-1 102 0</inkml:trace>
  <inkml:trace contextRef="#ctx0" brushRef="#br0" timeOffset="-182527.98">11253 7274 41 0,'0'0'47'15,"0"0"3"-15,0 0-10 0,0 0-5 16,0 0-3-16,0 0-2 0,0 0-2 0,0 0-4 15,0 0-2-15,0 0-2 0,0 0-2 16,0-15-2-16,0 15-2 0,0 0 0 16,2-7-3-16,-2 7 1 0,3-7-4 15,-3 7 1-15,3-9 4 0,-3 6-4 0,0 3-1 16,2-9-2-16,0 5 0 0,0-2 0 16,-2 1 0-16,2-1 1 0,0 0 1 0,0 0-1 15,0 0 0-15,0-1-2 0,0 1 1 16,0-2-2-16,0 3 1 0,3-3 0 15,-3 0 0-15,0 3-3 0,0-3 4 16,2 0 1-16,-2-1-2 0,3 2 4 0,-3-2 3 16,2 0 3-16,-2 2-2 0,2-3 2 15,-1 0 1-15,-1 1-1 0,0-3 8 0,2 3-9 16,-2-1 2-16,0 1-4 16,0-2 3-16,0 1-4 0,0-2-3 0,2 1 5 15,-4 0-4-15,4 1 0 0,2-3-2 0,-4 0-4 16,0 1 4-16,2-1-5 0,-2 0 2 15,2 1-1-15,-2-1 5 0,0 1-7 16,0 1 3-16,2-3 1 0,1 3-4 16,-3 0 0-16,2-3-1 0,-2 2 1 0,3 2-2 15,-3-4 4-15,2 1-3 0,-2-1 2 16,0 1 0-16,0-2 0 0,3 2 1 16,-3-1 1-16,2 1 2 0,-2 1-5 0,0-1-2 15,0-1 3-15,2 2-1 0,-2-2 0 16,2 1 1-16,1 0 2 0,-3-1-2 15,3 1-3-15,-1-1 6 0,-2 1-4 0,4-2 2 16,-4 0-1-16,2 2-4 0,2-3 0 16,-4 1 0-16,3 0 2 0,-3 1 0 15,3-1 0-15,-1 2-1 0,0-2 1 0,0 1 1 16,0-1-2-16,1 2 2 0,-1-1-3 16,0-1 0-16,0 0 2 0,0-1-2 15,1 0 2-15,-1 0-2 0,3 1 2 16,-1 0-2-16,-2-3-2 0,2 5 4 0,-2-2-3 15,2 0 4-15,2 1-2 0,0-1 0 16,-2 2 2-16,2 0-5 0,1 0 2 0,-1-2 4 16,1 2-3-16,2-2 0 0,-1 2 3 15,0-1 0-15,2 2-6 0,0-3 2 16,0 1-2-16,1 0 1 0,0-1 3 0,2 0 0 16,-1 2 2-16,0-1-5 0,2-1 3 15,-1 2-1-15,0-3-1 0,2 3 4 16,0-2-6-16,2-1 6 0,-3 1 0 15,4 0-1-15,-1-1-1 0,2 1-5 16,0 0 7-16,1 0 5 0,-4 0-8 0,4-1 1 16,-3 3 1-16,1-2-2 0,-2 1 0 15,0 1 1-15,0 2-2 0,-3-1 6 0,-1 1-4 16,2 1 0-16,-2-1-3 0,0 2 2 16,2-3-2-16,-4 3 3 0,5-5-2 15,-2 5 3-15,2-4 0 0,-1 1-1 16,2 0-1-16,-1 1-2 0,2-2 6 0,0 1-3 15,-3 1 1-15,2-3-1 0,-2 3 1 16,2 0-4-16,-1-2 2 0,-3 3 0 0,-1 0-1 16,2 1 2-16,-3-1 2 0,4 3-2 15,-4-3-1-15,1 1 2 0,-1-1-1 16,4 1 1-16,-2-1-1 0,0-1-1 16,2 1 1-16,1 2-2 0,2-3-1 0,0-1 2 15,2 1-1-15,0 0 6 0,0 1-4 16,1-1 0-16,0 0 2 0,-2 3-2 15,-1-2-3-15,-2 5 3 0,-2-2 0 0,-3 0-1 16,1 1-1-16,-2 1 2 0,-1 1 1 16,-2 0-4-16,1-2-10 0,0 4-9 15,-3-2-14-15,2 1-19 0,-1 1-196 0,-1 0 85 16,2-2 57-16</inkml:trace>
  <inkml:trace contextRef="#ctx0" brushRef="#br0" timeOffset="-181246.57">11251 6966 8 0,'0'6'19'16,"2"1"-2"-16,-2-1-3 0,0 2-2 16,0-2 0-16,0 1 1 0,0 1-4 15,2-1 5-15,-2 1-5 0,0-1-1 0,3 3-1 16,-3-2-1-16,3 2 1 0,-3 0 0 15,0-3 3-15,0 2 0 0,0 1 0 0,0-1 1 16,-3 0-3-16,3 1 1 0,-3 2 1 16,3-3-2-16,-2 1 1 0,0-1-2 15,0 2-1-15,0-1 0 0,0 0-2 16,2 0 0-16,-2-3 1 0,0 2 0 0,2-1-1 16,-2-1-3-16,0 1 1 0,0-2 0 15,2-1-1-15,-2 1 2 0,2 0 1 16,0-6 0-16,-2 8-1 0,2-4 2 15,0-4 8-15,-2 5 2 0,2-5-2 0,0 6 5 16,0-6 1-16,-2 6-1 0,2-6 4 16,0 0-1-16,0 0 2 0,0 6 5 15,0-6 3-15,0 0-4 0,0 0 0 0,0 0 0 16,0 0-6-16,0 0 1 0,0 0-3 16,0 0-4-16,0 0-1 0,0 0 0 15,0 0-5-15,0 0 3 0,0 0 1 0,0 0-4 16,0 0 1-16,0 0-4 0,0 0 2 15,14-12-3-15,-14 12-1 0,6-6 2 16,-2 3-1-16,3-1 1 0,0-2 1 0,3-2-5 16,3-1 3-16,-1-1-1 0,3 1 1 15,2-3-2-15,1-1 1 0,-2 0-3 16,3 1 2-16,0 1 0 0,-2-3-3 16,-2 6 4-16,-2-1-3 0,-3 0-3 0,2 3-13 15,-2 1-36-15,-6-1-217 0,-2 3 91 16,-2 3 60-16</inkml:trace>
  <inkml:trace contextRef="#ctx0" brushRef="#br0" timeOffset="-179709.22">13165 4679 50 0,'0'0'55'0,"0"0"-2"0,0 0-4 16,11 3-4-16,-11-3-2 0,16-2-1 15,-2 1-4-15,0-1 2 0,7-2-5 0,-1 0-1 16,6-2-5-16,0 0-4 0,2-1-2 16,-3-1-3-16,3 1 0 0,-1-1-4 15,1-2-2-15,-2 3 2 0,-4-3-3 16,2 3-3-16,-3-1-2 0,-4 0 3 0,0 3 0 15,-3-3 0-15,2 4-2 0,-6-1 2 16,0 2-3-16,-1-2 1 0,0 1 2 0,-1 0-1 16,1 0-2-16,-3 3 2 0,0-3 1 15,0 2-3-15,-6 2 2 0,12-4-3 16,-12 4-1-16,6-4 1 0,-2 2-2 16,-4 2-2-16,6-1 1 0,-6 1-4 0,0 0 4 15,0 0-2-15,0 0 2 0,0 0-4 16,6 7 3-16,-6-7 0 0,-4 10-3 15,2-5 1-15,-2 3 1 0,-2 0 1 0,0 3-2 16,-4 0 0-16,0 3 1 0,-3 1-3 16,-1 2 4-16,-4 2-2 0,-2 2 1 15,-4 0-2-15,1 2 5 0,0 0-3 0,-5-1 0 16,3 0 2-16,-3 1-5 0,1 0 7 16,1-2-2-16,0-1-1 0,4 1 1 15,-2-1-3-15,1 0 1 0,1-1 1 16,2 2-6-16,0-4 2 0,4 3-16 0,-1-3-22 15,-1 2-34-15,2-2-193 0,1-2 90 16,0-3 60-16</inkml:trace>
  <inkml:trace contextRef="#ctx0" brushRef="#br0" timeOffset="-179130.72">13214 4724 18 0,'6'-2'76'0,"-6"2"-1"15,0 0-10-15,15 2-2 0,-9 0-6 16,-6-2-5-16,13 2 0 0,-4 0-7 16,-1 0 0-16,2 0-5 0,-1-1-4 0,2 3 0 15,-1 0 4-15,3 0 0 0,0 1-6 16,2-2-2-16,-1 1 2 0,2 1-3 15,-2 1-3-15,0-2-1 0,4-1-2 0,-4 2-2 16,3 2-2-16,1-3 3 0,-4 2 0 16,3-1-3-16,-2 1 0 0,0 0-7 15,-1 1 3-15,2-1-2 0,-4 1 0 16,2-1-7-16,2 2 5 0,-4-1-2 16,3 3 0-16,-2-2-6 0,2-1 4 0,-1 3 3 15,0-3-1-15,0 3-4 0,1-2 2 0,0 1 8 16,0-1-32-16,-3 1 4 0,3 1 7 15,0-3-3-15,-1 3 9 0,0-2-3 16,2-1 8-16,-3 1-5 0,4-2 1 16,-2-1 3-16,-1 1 0 0,0 0 1 0,-4-2-1 15,0-1-2-15,1 1-1 0,-3 0 1 16,1-3-1-16,0 3 1 0,-3-2 0 16,0 2-10-16,-6-4-30 0,10 0-25 0,-10 0-34 15,0 0-274-15,10-4 125 0,-10 4 83 16</inkml:trace>
  <inkml:trace contextRef="#ctx0" brushRef="#br0" timeOffset="-178633.48">13214 5232 47 0,'0'0'95'16,"0"0"-3"-16,-4-3-2 0,4 3-10 16,0 0-6-16,0 0-9 0,0 0-7 15,0 0 0-15,0 0-7 0,0 0-5 0,0 0-4 16,0 0-4-16,0 0-3 0,0 0-7 16,0 0 10-16,21-6 1 0,-4 4-10 15,4-3 2-15,7-1-5 0,1-2 1 16,7 1-8-16,-4 1 1 0,0-1-2 0,-1 3-3 15,-1-2 0-15,0 0 3 0,-5 0-2 16,1 3-7-16,-6-1 2 0,0 0 1 16,-4 2-4-16,1-2 3 0,-2 2-3 0,-4 0 2 15,1 0 1-15,-3 2-3 0,0-2 3 16,-3 1-16-16,-6 1-23 0,0 0-23 16,8-2-27-16,-8 2-26 0,0 0-251 0,0 0 121 15,-16-6 79-15</inkml:trace>
  <inkml:trace contextRef="#ctx0" brushRef="#br0" timeOffset="-178102.73">13455 5002 5 0,'0'0'33'0,"0"0"9"16,0 0 5-16,0 0 0 0,2 19 6 16,-2-11-6-16,2 4 1 0,-2 1-2 15,0 0-1-15,0 4-2 0,0 2-3 16,0 1 1-16,0-2 0 0,0 3-3 0,2-1-1 15,-2 0-2-15,2 1-4 0,-2 0 0 0,0-2-5 16,2-1-5-16,-2 0 2 0,0-2-3 16,0-1 0-16,0 0-7 0,0-3 7 15,0-1-6-15,3 0-6 0,-3-1 6 16,0 0-1-16,0-3-6 0,0 1-1 0,0-1 4 16,0-1-4-16,2 2-3 0,-2-1 5 15,0-1-4-15,0 1-1 0,0 1-24 16,0 0-36-16,-2-1-253 0,-1 1 105 15,1 0 70-15</inkml:trace>
  <inkml:trace contextRef="#ctx0" brushRef="#br0" timeOffset="-177400.25">13047 5568 41 0,'0'0'61'0,"0"0"-6"16,0 0-8-16,0 0-2 0,0 0-4 15,0 0-5-15,-7 2-2 0,7-2 1 0,0 0 3 16,0 0 0-16,0 0 3 0,0 0 3 16,0 0-1-16,27 2 0 0,-27-2-4 15,16-2-2-15,-8 2-5 0,2-2 1 16,1 2-8-16,0-2 5 0,-1 1-7 0,3-2-2 15,-3 3-2-15,4-2-1 0,-2 1-4 16,0-1-1-16,4-2-1 0,-2 0-4 16,3 0 6-16,3 0-2 0,-2-1-4 15,6-1-3-15,-1-1 3 0,0-1 1 16,2 0-6-16,1 0-2 0,0 3 3 0,1-3-2 16,1 3-1-16,-3-1 3 0,0 1 2 0,1-2-6 15,-1 4 5-15,1-2-4 0,1 2 1 16,-1-1 3-16,-2 0-2 0,4 1 0 15,0 0-1-15,1 0-1 0,1-1 0 16,0 0 3-16,-3 0-3 0,3 1 2 0,0-1 0 16,-3 2-1-16,-6-2-3 0,0 2 4 15,-3 0-3-15,-2 0-2 0,-1 0 4 0,-2 2 12 16,-3-2 5-16,-1 2-1 0,-1 2-7 16,-8-2-6-16,8 2 4 0,-8-2 0 15,5 4 2-15,-5-4-7 0,5 4 1 0,-5-4 0 16,0 0 6-16,2 4-8 0,-2-4-1 15,0 0 6-15,0 0-4 0,0 0-5 16,0 0 6-16,0 0-5 0,-12 5 4 0,12-5-4 16,0 0-6-16,-10 2-18 0,10-2-29 15,0 0-35-15,-17-2-272 16,11 1 123-16,-2-2 80 0</inkml:trace>
  <inkml:trace contextRef="#ctx0" brushRef="#br0" timeOffset="-176311.96">14220 4608 20 0,'0'0'68'0,"0"0"6"15,0 0 0-15,0 0 2 0,0 0 2 16,0 0-3-16,31-2-4 0,-20 0-4 16,2-2-2-16,3 1-5 0,4-1-4 0,-2-2-10 15,6 0 0-15,-1 0-6 0,3 0-5 16,1-1-1-16,-2 0-7 0,-2 1 0 16,3 0 2-16,-5 2-6 0,-4-1-6 15,2 1 2-15,-2 0-5 0,0 0 1 16,-3 2-4-16,2-1-3 0,-2-1 6 0,-1 2-6 15,0-2-2-15,0 2 5 0,-1 0-5 0,0 1 1 16,0-2-2-16,0 2 1 0,-2-1-2 16,1-1 2-16,0 3-1 0,-3 0-3 15,3 0 3-15,-11 0-7 0,17 3 1 16,-8-1-2-16,-1-1 5 0,-2 3-1 16,0-2-1-16,-2 2-3 0,1 1 6 0,-1 1 1 15,-1-2-6-15,-1 2 5 0,0-1-2 16,0 1 0-16,0 0-2 0,0 2 2 0,0-3 4 15,-2 1-1-15,0 2-4 0,-2 0-2 16,2 1-1-16,-2 0 2 0,0 2 5 16,0-1-1-16,2 1 2 0,-2 1-6 15,-3 0 1-15,3-1-2 0,0 1 1 0,-1-1-2 16,3 1 2-16,-2 0 5 0,-2 0-8 16,2-1 2-16,0 1 4 0,0-1-1 15,-2 1-1-15,2-2 4 0,0 1-1 16,0-2 0-16,0 0-3 0,-2 1 4 0,4-2-3 15,-3-1-2-15,1 1-2 0,0-2 0 0,2-1-15 16,-3-1-9-16,3 1-18 0,0-5-33 16,0 0-301-16,0 0 129 0,-4 3 85 15</inkml:trace>
  <inkml:trace contextRef="#ctx0" brushRef="#br0" timeOffset="-175820.43">14386 4777 47 0,'0'0'97'16,"0"0"-4"-16,14-7-4 0,-14 7-9 15,0 0-9-15,0 0-4 0,4-4 4 16,-4 4 1-16,10-2 0 0,-2 0-2 16,5 0-7-16,0 1-8 0,4 1-3 15,2-4-7-15,0 2 0 0,-3 1-5 0,4-2-5 16,-1 1-5-16,-2 0-3 0,2 0 0 16,-3 0-4-16,0 0 1 0,-2 0-4 0,-1 0-5 15,0 2-3-15,0-1-8 0,-3 1-16 16,0-2-13-16,0 2-19 0,-2-2-12 15,-8 2-18-15,14 0-20 0,-7-2-260 0,-7 2 120 16,6-2 79-16</inkml:trace>
  <inkml:trace contextRef="#ctx0" brushRef="#br0" timeOffset="-175282.28">14297 4903 10 0,'0'0'55'0,"0"0"1"15,0 0-1-15,0 0 3 0,0 0-1 16,22 0-3-16,-22 0 7 0,14-1-9 0,-3 1-1 15,0-3-9-15,2 2-3 0,3-4 3 16,0 4-6-16,2-1-5 0,1-2-6 16,-2 2 0-16,2 0-2 0,1 0-3 0,-2 1-2 15,0-1-2-15,-2 0-2 0,-3 0-4 16,0 0 1-16,0 1-2 0,-1 1 1 16,-2-3-2-16,0 3-3 0,0-3 3 0,-2 3-2 15,0-1 1-15,1-1 0 0,-9 2-2 16,15-2 2-16,-7 0-5 0,1 0 3 15,-1 1 1-15,0-1 0 0,0 0-5 16,0-2-1-16,-2 2-1 0,2 0-15 0,-8 2-10 16,11-1-11-16,-11 1-15 0,11-3-19 15,-11 3-184-15,6 0 86 0,-6 0 58 16</inkml:trace>
  <inkml:trace contextRef="#ctx0" brushRef="#br0" timeOffset="-174277.96">14198 5117 11 0,'6'1'49'16,"-6"-1"-1"-16,8 2-1 0,-5 2 2 16,-3-4 2-16,7 6 2 0,-3-2 1 15,-2-1 0-15,2 3 0 0,-2 0 1 0,-2-1-6 16,2 1 0-16,0 2-6 0,0-1-7 0,0 0 0 16,-2 2 3-16,3-1 1 0,-3-1-9 15,-3 3 1-15,3-1 1 0,-2-2-4 16,0 5 2-16,0-2 1 0,0 1-4 15,-2 1 0-15,0-1 0 0,0 0 1 0,-3 3-5 16,2-3-2-16,1-1-2 0,0-1-4 16,0 1 3-16,0-3 0 0,0 1-11 15,2-2-1-15,0-1 8 0,0 1-2 0,-1-2 3 16,3-4 2-16,-2 8-2 0,0-5 4 16,2-3-3-16,-2 6 2 0,2-6-4 0,0 0 3 15,0 0-7-15,0 0-1 0,0 0 2 16,0 0-5-16,0 0 2 0,0 0 2 15,0 0-6-15,0 0 3 0,0 0 0 0,0 0-5 16,0 0-1-16,0 0 2 0,0 0-7 16,0 0 4-16,19-9 1 0,-15 5-2 15,2-2 2-15,0 1-9 0,4 1 7 0,-2-4 1 16,4 3 1-16,-1-3 2 0,2 0-4 16,2 2 0-16,-3-1-2 0,4 1 5 15,-4-1-4-15,2 1 3 0,4-2-3 0,-4 2-6 16,3-1 6-16,1 1 0 15,-2 0 5-15,3 0-3 0,0 1 0 0,2-1-3 16,1 2 0-16,-2 0 7 0,4 0-6 0,1-1 3 16,1 2 3-16,0-3-5 0,1 1-5 15,-2 1 7-15,0-1 1 0,-3 1-1 16,-1 1-2-16,-2-1 2 0,0 2 0 16,-5-2-2-16,4 0 2 0,-6 2-7 0,-1 0 3 15,0-1 3-15,-1 1-1 0,1 2-2 16,-3 0-3-16,-2-2 5 0,3 0-2 15,-9 2-1-15,11-2 4 0,-11 2-3 16,12-2-1-16,-12 2 4 0,8-2 3 0,-8 2 0 16,10 0-2-16,-10 0 4 0,6-2-6 0,-6 2 2 15,0 0-4-15,8-3-8 0,-8 3-34 16,0 0-48-16,2-3-376 0,-2 3 159 16,0 0 106-16</inkml:trace>
  <inkml:trace contextRef="#ctx0" brushRef="#br0" timeOffset="-173598.48">14539 4997 34 0,'0'0'65'0,"0"0"-12"0,0 0-6 16,0 0-3-16,0 0-5 0,0 0-3 15,0 0-5-15,0 0 1 0,0 0-5 16,-4 17-3-16,4-11-2 0,0 3-3 0,0-2 1 16,0 5-4-16,-2-1-1 0,0 0 3 15,2 1-5-15,-2 2 2 0,2 1-4 16,-3 0 1-16,1 0 0 0,2 1 0 15,-2-1 1-15,-1 0 2 0,1 0 2 0,0-3 2 16,0 1-5-16,2 1 4 0,-4-1-4 16,2 0-2-16,0 1 1 0,-2 1-5 0,0-4 7 15,0 2-1-15,-1 1 1 16,-2-1-5-16,3 0-1 0,-2-1 5 0,0 1-4 16,-1 1 6-16,-1-3-3 0,2 2-3 15,-1-1 2-15,1 0-3 0,-1-2 0 0,1 3-5 16,0-5 4-16,2 2-3 0,-2 0-1 15,1-1-3-15,-2-1 6 0,3 0-2 0,0-1-2 16,2 1 2-16,-4-3 0 0,2 2-5 16,-1 0 3-16,1-2 3 0,0 1-3 15,0-2 1-15,-3 2-8 0,3-3 7 0,-3 4-3 16,1-4 6-16,2 3-1 0,0-3-10 16,0 1-1-16,-2 0-15 0,-2 0-15 15,4 0-16-15,0 0-21 0,4-4-198 0,-8 3 92 16,8-3 61-16</inkml:trace>
  <inkml:trace contextRef="#ctx0" brushRef="#br0" timeOffset="-172739.47">14577 5347 26 0,'0'0'34'0,"0"0"2"0,0 0-1 16,0 0 3-16,0 0 1 0,9 7 0 15,-9-7-6-15,4 5 2 0,-4-5-3 16,4 3-1-16,-4-3 2 0,4 6 2 0,0-4-5 15,-2 2-2-15,0 0 8 0,2-1-4 16,-2 1-5-16,4 0 0 0,-4 2-4 16,2-2-2-16,0 1-3 0,0 3 0 0,0-3 1 15,0 3-1-15,3-2 0 0,-1 1-3 16,-2 2-1-16,3-1 4 0,-3 0-8 16,2 2 0-16,1 1 4 0,-1-1-4 0,0-1 1 15,0 3-1-15,2-3-1 0,0 3-7 16,-2-3 4-16,2 0-4 0,1 2 0 15,2-1 7-15,-1 0-4 0,1 0 4 16,1-1-9-16,3 1 3 0,-2-3 1 0,1 3 1 16,2-2-2-16,-4 0 1 0,1-3 0 15,-1 3-5-15,-1-5 4 0,0 4 1 16,-3-4 1-16,0 1 1 0,-1 0 2 16,0-1-1-16,-1 1 8 0,0-2 1 15,-2 2 7-15,-4-4-1 0,11 4-1 0,-7 0 12 16,-4-4-13-16,6 1 5 0,-6-1-2 0,7 4 2 15,-7-4 1-15,6 2 3 0,-6-2-1 16,2 4-1-16,-2-4-8 0,0 0 5 16,7 4-6-16,-7-4 1 0,0 0 0 15,0 0-1-15,4 1-1 0,-4-1-6 0,0 0 1 16,0 0 2-16,0 0-3 0,0 0-1 16,0 0-3-16,0 0 1 0,0 0-6 15,0 0 3-15,0 0-6 0,0-11-36 0,0 11-51 16,0 0-386-16,-6-9 161 0,1 3 106 15</inkml:trace>
  <inkml:trace contextRef="#ctx0" brushRef="#br0" timeOffset="11729.55">12687 10231 8 0,'0'0'34'0,"0"0"0"16,0 0 3-16,0 0 0 0,0 0-5 16,-4 8 1-16,4-8 4 0,-4 4-5 15,4-4 1-15,-4 4-3 0,4-4-1 0,-8 8-2 16,6-7-1-16,2-1-3 0,-6 6-4 16,6-6 3-16,-4 6-2 0,0-5-1 15,2 4-4-15,-2-1 0 0,4-4-1 0,-7 5-2 16,3-1-2-16,0-2-1 0,4-2 0 15,-7 4-1-15,3-1 0 0,0 1 1 16,-1 0-3-16,-1 0 0 0,0-1 2 0,0 3-4 16,0 2-1-16,-2-1 1 0,0 1-1 15,0 2 2-15,-2 1-4 0,1-1 8 16,-2 1-9-16,1-1 3 0,-1 1 0 0,3-2 0 16,-1 1 2-16,-2-3-3 0,5 1-1 15,0 1-1-15,-2-2 1 0,1-2-1 16,0 0 1-16,3 1 0 0,-2-1-1 0,2 0 2 15,-2-1-2-15,-1 0 2 0,3-1-4 16,0 1 3-16,0 0-2 0,4-4-1 16,-7 6-2-16,3-4 3 0,4-2 0 15,-7 4 1-15,7-4-2 0,-6 3 0 0,6-3 9 16,-4 4-8-16,4-4-1 0,-4 4-1 16,4-4-1-16,0 0 1 0,-6 4 0 0,6-4-3 15,0 0-3-15,-4 4 1 0,4-4-2 16,0 0-4-16,-5 6 1 0,5-6-6 15,0 0-9-15,0 0 3 0,3 5 1 0,-3-5 3 16,0 0 1-16,8 2 2 0,-8-2 1 16,8 2 3-16,-8-2-1 0,10 2 6 15,-3 0-2-15,-1 0 1 0,3-1 0 16,-3 3 2-16,3-1-1 0,-3 4 2 0,2-1 2 16,1 1 2-16,-2 1 3 0,3-1 1 15,-4 3 2-15,2-1 0 0,1 1 2 16,-2-3 3-16,-3 1 3 0,2 2 0 0,-2-3-1 15,3 1 3-15,-3-1 1 0,0-1 1 16,0 0 0-16,0 0-2 0,-2 0-1 0,1-3-2 16,1 3 0-16,-2-2 2 0,-2-4-4 15,5 4 1-15,-5-4-10 0,0 0-20 16,0 0-29-16,0 0-110 0,12-10 54 16,-8 4 36-16</inkml:trace>
  <inkml:trace contextRef="#ctx0" brushRef="#br0" timeOffset="12498.72">12463 10535 23 0,'0'0'72'0,"0"0"-2"15,0 0-5-15,0 0 0 16,0 0 0-16,0 0-3 0,0 0-7 0,0 0 2 16,0 0-9-16,0 0-3 0,-4-5-5 0,4 5 5 15,0 0-11-15,0 0-4 16,0 0-1-16,0 0-5 0,0 0-1 0,0 0-4 15,0 0-4-15,0 0-1 0,0 0-5 16,0 0 3-16,0 0-1 0,0 0-3 16,0 0-1-16,0 0 3 0,0 0 2 0,0 0-9 15,24 5 5-15,-24-5-3 0,11 0 1 16,-4 1 3-16,-7-1-4 0,14 0 2 16,-3 0-3-16,-1-1 0 0,3-2-1 0,4 1 0 15,0 1 3-15,2-3 0 0,0-2-1 16,3 2-3-16,-4 0 2 0,6 1-4 15,-6-1 6-15,4 0-6 0,-3 2 1 0,0 0 3 16,0 0-2-16,0 2 4 0,-2 0-8 16,2 0 2-16,-2 2-1 0,-4 0-2 15,3 0 7-15,2 0-7 0,-2 2 0 0,1-2 5 16,1 0-2-16,0-1 1 0,4 1 4 16,1-2-1-16,2 0-4 0,0 0 5 0,3 0-3 15,2-2 2-15,-1 1-3 0,-1-1 1 16,-2 0-3-16,-3 0 1 15,-2 2 0-15,-2-2 2 0,-3 0-2 0,0 2 19 16,-4-2 6-16,1 2 13 0,-2 0 8 0,-1 0 1 16,-10 0-5-16,13 2-7 0,-9 0-3 15,-4-2 2-15,0 6-8 0,0-6-1 16,-4 9-5-16,2-5 0 0,-2 3-4 16,-1-5-15-16,1 4-23 0,2-2-25 0,0 0-29 15,2-4-38-15,0 0-313 0,-4 2 145 16,4-2 96-16</inkml:trace>
  <inkml:trace contextRef="#ctx0" brushRef="#br0" timeOffset="13165.93">14141 10014 20 0,'-6'0'147'0,"6"0"-11"0,0 0-2 0,0 0-4 15,0 0-6-15,-11 2-4 0,11-2-10 16,0 0-9-16,0 0-9 0,0 0-7 15,0 0-10-15,0 0-8 0,-11 0-13 0,11 0-2 16,0 6-1-16,0 0-5 0,0-1-6 16,0-5-5-16,0 13-3 0,2-9 0 0,-2 4-6 15,2-3 2-15,0 3-5 0,3 0-4 16,-3-4-1-16,3 2 2 0,-3-1-5 16,0-1-2-16,0 0-4 0,2 0-1 15,-2 0-7-15,-2-4-25 0,4 3-28 0,-4-3-49 16,11-2-52-16,-11 2-369 0,8-3 178 15,-4-1 117-15</inkml:trace>
  <inkml:trace contextRef="#ctx0" brushRef="#br0" timeOffset="13566.46">14616 9853 6 0,'0'0'73'0,"0"0"-8"0,0 0 1 0,2 3-2 16,-2-3-1-16,0 0-1 0,0 7 1 16,0-7-1-16,0 6 5 0,0-6-5 15,-6 10-1-15,2-4-6 0,-2 1-3 16,0 1-8-16,-2 2-4 0,-3-1 0 0,0 1-11 16,-1 1 0-16,-1-1 0 0,1 1-8 15,-4 1 0-15,4-1-2 0,-3-2 0 16,2 3-14-16,1-3-9 0,-1-1-11 0,0 2-6 15,2-3-11-15,1 1-12 0,0 0-7 16,1-3-10-16,0 1 1 0,-1-3-13 16,2 3-185-16,-1 0 88 0,-2-2 58 0</inkml:trace>
  <inkml:trace contextRef="#ctx0" brushRef="#br0" timeOffset="13866.37">14175 10176 44 0,'-9'5'13'0,"3"-2"5"16,0 0 5-16,-1 2 4 0,1-4 0 15,2 3 3-15,0-2 1 0,-1 2-2 0,5-4 1 16,-6 4 0-16,6-4-1 0,-9 4 4 16,9-4 1-16,-4 1 4 0,4-1 2 15,0 0 2-15,-4 4-1 0,4-4-3 16,0 0-1-16,-2 6 0 0,2-6-4 0,0 0 0 16,0 0-4-16,2 7 2 0,-2-7 1 15,6 4 4-15,-6-4-2 0,6 2 6 0,-6-2-1 16,18-2-3-16,-6 0-1 0,3-1-3 15,2-3 0-15,6-4-6 0,1 1-3 16,3-1 2-16,5-2-8 0,0 0 0 16,-1 1 1-16,1 0-1 0,-6 4-8 0,-1-1 5 15,-2 1-3-15,-2 1-11 0,-3 2-2 16,-2-1-8-16,1 3-13 0,-4 0-7 0,-1 0-17 16,-1 2-20-16,0 2-33 0,0-2-244 15,-3 2 117-15,-4 0 77 0</inkml:trace>
  <inkml:trace contextRef="#ctx0" brushRef="#br0" timeOffset="14647.59">14311 10357 64 0,'-12'17'75'16,"2"-1"2"-16,2-3-5 0,-1-4-4 15,1 3-8-15,1-5-4 0,1 2-8 16,0-2-1-16,1 0-3 0,1-1-7 0,0 0-4 16,0 0-4-16,0-3 2 0,0 3-6 15,1-2 1-15,-2 0-4 0,5-4-3 0,-4 4-8 16,4-4-7-16,0 0-12 0,0 0-5 15,0 0 1-15,0 0-4 0,0 0 1 16,0 0 0-16,0 0-5 0,0 0-2 16,-6-12-1-16,6 12-2 0,0 0 0 0,0 0 3 15,0 0 2-15,2-7 4 0,-2 7 0 16,0 0 3-16,0 0 0 0,0-6 1 16,0 6 3-16,0 0 3 0,0 0 5 0,0 0 2 15,-4-5 4-15,4 5 3 0,0 0 7 16,0 0 4-16,-4-3 2 0,4 3-2 15,0 0 2-15,0 0 5 0,0 0-2 0,-4-4-5 16,4 4-1-16,0 0 4 0,0 0 1 16,0 0-6-16,0 0 1 0,0 0-3 0,0 0-2 15,0 0-3-15,0 0-2 0,0 0-1 16,0 0 0-16,0-6-2 0,0 6 1 16,0 0 0-16,0 0-2 0,0 0 1 15,0 0-3-15,0 0 9 0,6 16 1 0,-4-10-10 16,-2 1 4-16,2 1 0 0,0 3 4 15,-2 1 0-15,-2-1-2 0,4 4 1 16,-2 0-4-16,2 3 5 0,-2-1 0 0,2 0-1 16,-2 0 1-16,0 0-1 0,2 0-3 15,-2-3-3-15,-2-1 0 0,2 0 3 16,2-1 1-16,-2-1-1 0,0 1-1 0,0-5 2 16,0 3 0-16,0-3-4 0,0 1 1 15,0-2-4-15,0-2-10 0,2 1-11 16,-2-5-13-16,5 4-14 0,-5-4-21 0,7 2-235 15,-7-2 104-15,0 0 68 0</inkml:trace>
  <inkml:trace contextRef="#ctx0" brushRef="#br0" timeOffset="15399.2">14232 10426 52 0,'0'0'79'0,"0"0"-3"0,0 0-11 16,0 0-3-16,-2-6-5 0,2 6-6 16,0 0-4-16,0 0-4 0,15-2-1 15,-9 0-1-15,2 0-6 0,1 0-7 16,0 1 0-16,1-2-5 0,0 2 5 0,2-3-6 15,-4 2-3-15,2 0-4 0,1 0 3 16,-11 2-4-16,17-1 2 0,-11-2-6 0,3 3 1 16,-1-1 0-16,-8 1 3 0,17-2-6 15,-6-1-2-15,-3 2-2 0,0-1 8 16,1 0-4-16,0 0-4 0,-3 0 1 16,0 0-3-16,-6 2 2 0,13-2-3 0,-13 2 5 15,8 0 1-15,-8 0-2 0,0 0 7 16,8 4 2-16,-8-4-2 0,3 6 4 0,-3-6 2 15,-3 8-6-15,3-8-6 16,0 7 4-16,0-1-1 0,0-6-4 0,-2 7-1 16,2-1 1-16,0 0 3 0,0-6-6 0,0 9 1 15,0-5 0-15,0 2 2 0,0 0-1 16,0-1-2-16,2 1 6 0,-2 2-8 16,0-1 4-16,3 1 1 0,-3 2-3 15,0 1 4-15,0 0-2 0,0 4 2 16,0 1-10-16,0 1 7 0,0 2 2 0,0 0-4 15,0 0 1-15,0-2 2 0,2 2-1 0,-2-1-6 16,0-3 4-16,0-2 3 0,2 2 0 16,-2-3-2-16,0 1 2 0,3-2-4 15,-3-1 0-15,0 0 4 0,0-1-4 16,2-1 4-16,-4-1-2 0,4 1 0 16,-2-2 5-16,0 0-15 0,0-6-31 0,-2 7-25 15,2-7-33-15,0 0-244 0,0 0 116 16,-5-13 77-16</inkml:trace>
  <inkml:trace contextRef="#ctx0" brushRef="#br0" timeOffset="15889.18">14268 10608 62 0,'0'0'80'0,"0"0"-5"15,0 0-4-15,0 0-2 0,0 0-11 0,0 0-3 16,0 0 3-16,0 0-11 0,0 0-2 15,0 0 5-15,0 0 2 0,0 0-5 16,0 0-1-16,23 0-7 0,-23 0-7 16,16 0-3-16,-8 0-2 0,0-1 2 15,-8 1-7-15,19-2 12 0,-10 0-15 0,1-2 2 16,1 2-7-16,-1 1-2 0,-2-3-1 16,2 2-7-16,-4-2-4 0,2 2-14 0,-2-2-15 15,0 2-8-15,-1-2-9 0,-5 4-22 16,6-1-243-16,-6 1 105 0,0 0 71 15</inkml:trace>
  <inkml:trace contextRef="#ctx0" brushRef="#br0" timeOffset="16340.84">14264 10704 55 0,'0'0'87'16,"0"0"-7"-16,0 0-3 0,0 0-1 15,-7 4-4-15,7-4-2 0,0 0-1 0,0 0-1 16,0 0-8-16,0 0-4 0,0 0-9 16,0 0 3-16,0 0-6 0,0 0-6 0,0 0-2 15,0 0-1-15,0 0-1 16,0 0 0-16,18 3 1 0,-18-3-3 0,14-1 0 16,-6 1 0-16,4-2-5 0,-4 0-7 15,2 0-2-15,-2 2 0 0,3-4-2 16,-2 2-2-16,-1 2 4 0,1-2-7 0,-1 0-2 15,0 1 1-15,-8 1-12 0,14 0-14 16,-14 0-17-16,10-2-22 0,-6 0-26 16,-4 2-325-16,8-4 138 0,-3 2 91 0</inkml:trace>
  <inkml:trace contextRef="#ctx0" brushRef="#br0" timeOffset="16775.86">14217 10851 66 0,'-11'0'72'0,"11"0"0"0,-6 2 7 15,6-2-6-15,0 0-4 0,0 0-3 16,-8 1-1-16,8-1-7 0,0 0-2 0,0 0-5 16,0 0-7-16,0 0-2 0,0 0-5 15,0 0-3-15,0 0-7 0,-8 4 0 16,8-4-4-16,0 0 0 0,0 0 0 15,0 0-2-15,0 0-2 0,0 0-4 0,0 0 2 16,0 0-1-16,0 0-3 0,0 0 1 16,0 0 0-16,0 0 1 0,31-7-4 15,-18 5 1-15,4-4 0 0,0 0-6 16,4 2 4-16,3-3-4 0,0-1 6 0,0 2-6 16,-1-1 3-16,-1 1-6 0,-4 0 1 15,-1 3-6-15,-2-3-14 0,0 4-5 0,-5-2-25 16,1 4-24-16,-6 0-300 0,-5 0 126 15,4 2 83-15</inkml:trace>
  <inkml:trace contextRef="#ctx0" brushRef="#br0" timeOffset="17436.24">13847 10190 101 0,'0'0'132'16,"2"3"2"-16,-2-3-7 0,4 8-14 16,-2-4-4-16,2 2-15 0,-2-1-8 15,3 1-10-15,-1 0-3 0,1-1-10 0,1 1-8 16,-2 2-3-16,2-2-4 0,-2 1-4 15,4-1-6-15,-3-1-18 0,2 2-23 16,-1-2-33-16,0 1-24 0,-2-2-29 16,3-1-312-16,-1-1 137 0,-2 0 89 0</inkml:trace>
  <inkml:trace contextRef="#ctx0" brushRef="#br0" timeOffset="18677.78">13747 10558 42 0,'0'0'99'0,"0"0"-8"16,0 0-11-16,0 0-7 0,0 0-8 16,19-12-4-16,-11 8-1 0,2 0-12 0,-2 1-5 15,2-2-6-15,-2 4-3 0,1-3 0 16,-2 4-5-16,1-2 0 0,-2 0-7 15,-6 2 0-15,13 0-1 0,-13 0 1 0,10 4-3 16,-10-4 3-16,7 5-1 0,-5 0-3 16,1 0 0-16,-3 1 0 0,0-1-2 15,0 1 5-15,0 0 3 0,-3 0-9 0,1-1 8 16,2 1-2-16,0-6 2 0,-2 7 0 16,0-2-5-16,2 0 2 0,0-5-5 15,-3 6-5-15,3-6-4 0,-2 8 6 16,2-2-4-16,0-6 2 0,0 7-2 0,0-2-3 15,0 1 2-15,0 0-3 0,0-6 3 16,-2 10-4-16,4-5-2 0,-2 1 2 0,0 0-5 16,0 0 0-16,-2-1 1 0,2 1 5 15,0 0-8-15,0-6 0 0,0 9-2 16,0-5 5-16,0-4-3 0,2 9-4 16,-2-5 0-16,2 0-3 0,-2-4 5 0,5 8 0 15,-1-5-6-15,-1 1 3 0,1 1 4 16,2-2 3-16,-4 1-5 0,4-2 4 0,-2 1-1 15,0 1 0-15,1 2-3 0,2-2 3 16,-3 2 0-16,0-3-3 0,0 3 6 16,0 2-3-16,0-1 7 0,-2-1-9 15,1 3 4-15,-1-1-2 0,0 0-3 0,-2 1 9 16,0 0-1-16,0-1-1 0,-2 2-3 16,-3 0 1-16,1-1 4 0,0 2 0 15,-4 1-1-15,0 1-1 0,-2-2 1 16,0 1-5-16,0 0 5 0,-1-1 3 0,0-1-6 15,3-1 4-15,-3 0 0 0,3 1-5 16,0-5 5-16,1 4-3 0,-2-4 1 0,5 1 0 16,-2-1-5-16,2-1-3 0,-2 0-7 15,4 1 1-15,2-5 1 0,0 0 2 16,-7 1 0-16,7-1-3 0,0 0 3 16,0 0 2-16,0 0 1 0,0 0 4 0,0 0-1 15,0 0-2-15,0 0 2 0,23-8-1 16,-17 6 2-16,-6 2 1 0,11-4 1 0,-4 2 8 15,-1-1-4-15,0 1-2 0,3 0 4 16,-3 0 2-16,2 0 5 0,3 0-3 16,-2 2-2-16,1-1 1 0,0-2 1 15,2 3 0-15,-2-2-5 0,2 2 5 16,1 0-8-16,0 0 8 0,-2 0-1 0,1 2 1 16,4-2 5-16,-2 3-2 0,-2-3 7 15,4 0-5-15,0 1 5 0,1 1 3 16,1-2 1-16,-2 2 0 0,1 0-3 15,0 0 0-15,-2-2-4 0,2 4 4 0,-4-4-8 16,1 3 5-16,-1-1-3 0,0 0-5 16,1 0-2-16,-1 0 5 0,2 3-4 0,-2-3 0 15,-1 1-3-15,2 0 5 0,-2 1-8 16,0-2 6-16,1 2 0 0,2 0-5 16,-2-3 2-16,-1 4 0 0,2-4 4 0,-2 3 1 15,0-2 3-15,6 0 1 0,-6 0-2 16,5 0 0-16,-2 0 0 0,0 0-1 0,1-2-2 15,2 2 0-15,-2-1 3 0,1-1 3 16,3 0-8-16,-2 0-4 0,0 0 2 16,0 0-3-16,2 0 3 0,-1 0 2 15,-3 0-6-15,4 0 4 0,-6 2-1 0,4-2 2 16,-6 0-1-16,3-2-1 0,-3 2-3 16,2 0 2-16,0 0-4 0,-2-1 4 15,2 1 0-15,-2-2 0 0,3-2 0 0,2 2-2 16,0-4-5-16,-1 1-3 0,2-1-18 15,1 0-15-15,2-3-9 0,-2 2-9 16,1-4-33-16,0 0-27 0,-3 1-302 0,0-1 143 16,-4 1 95-16</inkml:trace>
  <inkml:trace contextRef="#ctx0" brushRef="#br0" timeOffset="19583.84">14303 10274 12 0,'0'0'78'0,"0"0"-7"0,0 0-8 16,0 0-6-16,0 0-3 0,0 0-8 15,0 0-3-15,0 0-2 0,0 0 7 16,0 0-7-16,0 0 4 0,0 0 7 16,0 0-7-16,0 0 5 0,0 0-5 0,0 0 2 15,0 0-4-15,0 0-6 0,0 0-4 16,0 0-3-16,0 0-7 0,0 0 0 0,0 0 1 15,0 0-7-15,0 0-4 16,0 0 6-16,0 0-3 0,-2 19-5 0,4-16 2 16,-2 3 2-16,0 0-1 0,0 1-10 15,4 1-40-15,-8-1-56 0,2 1-264 0,0 0 121 16,-2-1 80-16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A402E-DA47-4DA9-9282-0AD02EFD6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364B3-3DC3-4351-8E91-A6C7080C5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4AFB1-89C9-4B86-AAC8-D2B6F301B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A3C86-4AE7-4740-B355-057D7A99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839EC-5EEE-43A9-9A84-B1151801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D5523-8141-434A-8323-87A50D12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32FD3-D649-4939-BE10-F641087CA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F8980-EFD6-4974-B50C-5426BA47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517A7-07CF-4536-A771-9D42B8094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57FE-D4F0-4C98-A1A0-0F7E69EA2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4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DDD4EA-730C-4946-B411-CF58FB692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56DF98-16BB-4DBF-870B-FA601F24B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BE6E2-5C62-4796-94DE-76A9B711B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9D7E3-93B9-4BBD-8036-A692ED51C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FCA68-D21B-4868-A276-A2572823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9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20623-E3C4-4D5A-897B-2B5258CD1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491D3-D4A2-4E8D-A3B4-D7ABFC559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447EB-C05B-4DDE-803B-5BA57E83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3FE-27E8-4BB8-A2C8-DCE8439A2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237C1-38FD-429D-B3D6-47DD5CD8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3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0E35-43A9-4D1C-8310-B789989A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35410-8725-4E1A-85F6-33553F2AE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F04C3-A863-4C89-9498-A634063BC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2F36C-3A41-4733-906D-9A1C77A75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741C5-4A97-4B03-B8B4-55485C6B0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1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46F2-970B-4CE5-B528-B337FF6D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0F5E4-DAE0-43F9-9A99-4028C8B16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F700A-37CD-4A29-A872-F751B6E97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99A23-4578-4B01-9690-0D1E651B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F6E2C-EF81-434F-A877-2E7A70295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8E2EE-D63A-42CE-B983-671528A2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6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5A77A-4F90-44DB-90E2-DB41244C0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28F48-CC07-441A-8204-CA8BC3B80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CF0972-3A0B-4A44-B91B-8BE554A5D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2EF9F3-60B4-475E-B664-8C4F54887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C536C0-25CF-4202-8ED1-66488DE88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7D3ABA-0CE1-4181-A139-18D9EB9EF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CB9A41-D1C2-433A-A72C-A1F3C422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53F8BA-80F1-4064-A5A7-28415248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9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5342D-F577-4990-87F7-C31DAD15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2A9552-0B40-4C46-946C-AF9FE5965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C44B5E-5551-4638-A4FA-558A1665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F7705-99C5-4CE7-A78F-D85B6637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4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DFC164-2AE8-4EDC-8A15-3076FC2C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A8F9C3-95E1-40AD-806E-DAD2C2CE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C3FAD-F109-420E-A1E9-62235AE4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3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51A75-239E-40C2-9F64-A1CA6A7F2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1E5D6-AA8E-4CFB-A043-E8FF897D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27DC8-FE5E-4346-9664-BA25D3812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16322-9C4A-45C3-A1CD-99EB295C3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E6912-87C7-4E20-AC76-055462291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24640-9AA3-4CD2-8B45-5B8726C6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1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26FB8-7A2A-498A-ADB9-F55B7E94C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099839-AA5B-417E-8E6D-9BF086C527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179D5-C5D7-4323-972B-D1140AC87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C2008-9E62-4B00-9BE5-4FA5A5C2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01CF39-AAF6-4B37-BC6F-1A08BB91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50886-15CA-437E-9C80-9BF8F63A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3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F12E4C-21FD-4BB5-85DE-E882B5DA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3A74E-5ACF-4E4F-9FF1-8F61A1C45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19048-5014-423B-AA37-7986E0B14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452F-30F0-4263-A4F7-FC4BFB32AE06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0DE04-E922-4DD3-9C7D-F6AC0DB73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5479C-C8D1-4FFD-9813-57827D23BE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AFE1-4656-47F5-9A7B-E078DB00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4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2F8E-FF28-4AE2-B504-69AAA8B5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</a:t>
            </a:r>
            <a:r>
              <a:rPr lang="en-US" dirty="0"/>
              <a:t>  Zayin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1E265-F0B7-4879-B554-4A80A634CF78}"/>
              </a:ext>
            </a:extLst>
          </p:cNvPr>
          <p:cNvSpPr/>
          <p:nvPr/>
        </p:nvSpPr>
        <p:spPr>
          <a:xfrm>
            <a:off x="375822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49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求你記念向你僕人所應許的話，叫我有盼望。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50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這話將我救活了，我在患難中因此得安慰。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51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驕傲的人甚侮慢我，我卻未曾偏離你的律法。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52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耶和華啊，我記念你從古以來的典章，就得了安慰。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53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我見惡人離棄你的律法，就怒氣發作，猶如火燒。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54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我在世寄居，素來以你的律例為詩歌。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55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耶和華啊，我夜間記念你的名，遵守你的律法。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56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我所以如此，是因我守你的訓詞。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32B8D4-D746-4D6B-901F-4D379966E8F1}"/>
              </a:ext>
            </a:extLst>
          </p:cNvPr>
          <p:cNvSpPr/>
          <p:nvPr/>
        </p:nvSpPr>
        <p:spPr>
          <a:xfrm>
            <a:off x="5551503" y="228587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49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ז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ְכֹר־דָּבָ֥ר לְעַבְדֶּ֑ךָ עַ֝֗ל אֲשֶׁ֣ר יִֽחַלְתָּֽנִי׃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50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ז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ֹ֣את נֶחָמָתִ֣י בְעָנְיִ֑י כִּ֖י אִמְרָתְךָ֣ חִיָּֽתְנִי׃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51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זֵ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֭דִים הֱלִיצֻ֣נִי עַד־מְאֹ֑ד מִ֝תֹּֽורָתְךָ֗ לֹ֣א נָטִֽיתִי׃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52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זָ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֘כַ֤רְתִּי מִשְׁפָּטֶ֖יךָ מֵעוֹלָ֥ם׀ יְהוָ֗ה וָֽאֶתְנֶחָֽם׃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53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ז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ַלְעָפָ֣ה אֲ֭חָזַתְנִי מֵרְשָׁעִ֑ים עֹ֝זְבֵ֗י תּוֹרָתֶֽךָ׃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54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ז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ְ֭מִרוֹת הָֽיוּ־לִ֥י חֻקֶּ֗יךָ בְּבֵ֣ית מְגוּרָֽי׃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55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זָ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֘כַ֤רְתִּי בַלַּ֣יְלָה שִׁמְךָ֣ יְהוָ֑ה וָֽ֝אֶשְׁמְרָ֗ה תּוֹרָתֶֽךָ׃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56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זֹ֥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את הָֽיְתָה־לִּ֑י כִּ֖י פִקֻּדֶ֣יךָ נָצָֽרְתִּי׃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139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FF670-6A7C-4653-8186-E06953A0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</a:t>
            </a:r>
            <a:r>
              <a:rPr lang="en-US" dirty="0"/>
              <a:t>    </a:t>
            </a:r>
            <a:r>
              <a:rPr lang="en-US" dirty="0" err="1"/>
              <a:t>Heth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08FB61-91F7-44A8-8FDC-9594F75C419D}"/>
              </a:ext>
            </a:extLst>
          </p:cNvPr>
          <p:cNvSpPr/>
          <p:nvPr/>
        </p:nvSpPr>
        <p:spPr>
          <a:xfrm>
            <a:off x="171635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57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耶和華是我的福分，我曾說，我要遵守你的言語。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58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我一心求過你的恩，願你照你的話憐憫我。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59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我思想我所行的道，就轉步歸向你的法度。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我急忙遵守你的命令，並不遲延。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61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惡人的繩索纏繞我，我卻沒有忘記你的律法。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62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我因你公義的典章，半夜必起來稱謝你。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63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凡敬畏你、守你訓詞的人，我都與他做伴。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64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耶和華啊，你的慈愛遍滿大地，求你將你的律例教訓我。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F6BA6F-4B2A-493A-BB26-EFAE904D775C}"/>
              </a:ext>
            </a:extLst>
          </p:cNvPr>
          <p:cNvSpPr/>
          <p:nvPr/>
        </p:nvSpPr>
        <p:spPr>
          <a:xfrm>
            <a:off x="5507114" y="220381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57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ֶלְקִ֖י יְהוָ֥ה אָמַ֗רְתִּי לִשְׁמֹ֥ר דְּבָרֶֽיךָ׃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58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חִ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לִּ֣יתִי פָנֶ֣יךָ בְכָל־לֵ֑ב חָ֝נֵּ֗נִי כְּאִמְרָתֶֽךָ׃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59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ִשַּׁ֥בְתִּי דְרָכָ֑י וָאָשִׁ֥יבָה רַ֝גְלַ֗י אֶל־עֵדֹתֶֽיךָ׃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60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ַ֭שְׁתִּי וְלֹ֣א הִתְמַהְמָ֑הְתִּי לִ֝שְׁמֹ֗ר מִצְוֹתֶֽיךָ׃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61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ֶבְלֵ֣י רְשָׁעִ֣ים עִוְּדֻ֑נִי תֹּֽ֝ורָתְךָ֗ לֹ֣א שָׁכָֽחְתִּי׃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62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ֲצֹֽות־לַ֗יְלָה אָ֭קוּם לְהוֹדֹ֣ות לָ֑ךְ עַ֝֗ל מִשְׁפְּטֵ֥י צִדְקֶֽךָ׃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63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חָ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בֵ֣ר אָ֭נִי לְכָל־אֲשֶׁ֣ר יְרֵא֑וּךָ וּ֝לְשֹׁמְרֵ֗י פִּקּוּדֶֽיךָ׃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64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ַסְדְּךָ֣ יְ֭הוָה מָלְאָ֥ה הָאָ֗רֶץ חֻקֶּ֥יךָ לַמְּדֵֽנִי׃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0457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26C6D-AFA9-48C6-A6DF-327A7EED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26D83-D6BE-4CB0-8652-5BD0D7F5C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凡敬畏耶和華、遵行他道的人便為有福！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你要吃勞碌得來的，你要享福，事情順利。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你妻子在你的內室，好像多結果子的葡萄樹；你兒女圍繞你的桌子，好像橄欖栽子。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看哪，敬畏耶和華的人，必要這樣蒙福。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願耶和華從錫安賜福給你！願你一生一世看見耶路撒冷的好處，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願你看見你兒女的兒女！願平安歸於以色列！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E203743-0FEB-4420-B5A2-D9F4E77D492F}"/>
                  </a:ext>
                </a:extLst>
              </p14:cNvPr>
              <p14:cNvContentPartPr/>
              <p14:nvPr/>
            </p14:nvContentPartPr>
            <p14:xfrm>
              <a:off x="992880" y="1811160"/>
              <a:ext cx="2993040" cy="2388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E203743-0FEB-4420-B5A2-D9F4E77D49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3520" y="1801800"/>
                <a:ext cx="3011760" cy="240768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2DF168D-150B-4430-B004-9B0241979A6C}"/>
              </a:ext>
            </a:extLst>
          </p:cNvPr>
          <p:cNvSpPr txBox="1"/>
          <p:nvPr/>
        </p:nvSpPr>
        <p:spPr>
          <a:xfrm>
            <a:off x="8611340" y="311705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繼香帶領分享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206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AE43-7E7D-4057-B148-F02A1C071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6B7AD-D58A-4BEA-B15A-F256CA109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看哪，弟兄和睦同居是何等地善，何等地美！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這好比那貴重的油澆在亞倫的頭上，流到鬍鬚，又流到他的衣襟。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又好比黑門的甘露降在錫安山，因為在那裡有耶和華所命定的福，就是永遠的生命。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9388DDE-3EA3-4BAA-8770-AA468747D6A7}"/>
                  </a:ext>
                </a:extLst>
              </p14:cNvPr>
              <p14:cNvContentPartPr/>
              <p14:nvPr/>
            </p14:nvContentPartPr>
            <p14:xfrm>
              <a:off x="1656360" y="1617480"/>
              <a:ext cx="4570920" cy="3548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9388DDE-3EA3-4BAA-8770-AA468747D6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7000" y="1608120"/>
                <a:ext cx="4589640" cy="35676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8A40015-B517-4D8B-B461-4113A16AC5DD}"/>
              </a:ext>
            </a:extLst>
          </p:cNvPr>
          <p:cNvSpPr txBox="1"/>
          <p:nvPr/>
        </p:nvSpPr>
        <p:spPr>
          <a:xfrm>
            <a:off x="9694416" y="365125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劉芳帶領分享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290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621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KaiTi</vt:lpstr>
      <vt:lpstr>Arial</vt:lpstr>
      <vt:lpstr>Calibri</vt:lpstr>
      <vt:lpstr>Calibri Light</vt:lpstr>
      <vt:lpstr>Office Theme</vt:lpstr>
      <vt:lpstr>ז  Zayin</vt:lpstr>
      <vt:lpstr>ח    Heth</vt:lpstr>
      <vt:lpstr>詩篇128</vt:lpstr>
      <vt:lpstr>詩篇133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ז  Zayin</dc:title>
  <dc:creator>TAIYAN ZHANG</dc:creator>
  <cp:lastModifiedBy>TAIYAN ZHANG</cp:lastModifiedBy>
  <cp:revision>1</cp:revision>
  <dcterms:created xsi:type="dcterms:W3CDTF">2021-01-22T22:13:55Z</dcterms:created>
  <dcterms:modified xsi:type="dcterms:W3CDTF">2021-01-22T22:18:25Z</dcterms:modified>
</cp:coreProperties>
</file>