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74" r:id="rId2"/>
    <p:sldId id="27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061" autoAdjust="0"/>
    <p:restoredTop sz="95029" autoAdjust="0"/>
  </p:normalViewPr>
  <p:slideViewPr>
    <p:cSldViewPr>
      <p:cViewPr varScale="1">
        <p:scale>
          <a:sx n="98" d="100"/>
          <a:sy n="98" d="100"/>
        </p:scale>
        <p:origin x="1452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3CAC3431-9CF1-42BD-A837-1A2DE63F6A03}"/>
    <pc:docChg chg="undo custSel addSld delSld modSld">
      <pc:chgData name="Hua, Yiying" userId="aa6a9e03-c5b1-4834-9746-68923240f5ba" providerId="ADAL" clId="{3CAC3431-9CF1-42BD-A837-1A2DE63F6A03}" dt="2021-08-29T18:30:45.774" v="88" actId="1076"/>
      <pc:docMkLst>
        <pc:docMk/>
      </pc:docMkLst>
      <pc:sldChg chg="del">
        <pc:chgData name="Hua, Yiying" userId="aa6a9e03-c5b1-4834-9746-68923240f5ba" providerId="ADAL" clId="{3CAC3431-9CF1-42BD-A837-1A2DE63F6A03}" dt="2021-08-28T14:38:19.072" v="0" actId="47"/>
        <pc:sldMkLst>
          <pc:docMk/>
          <pc:sldMk cId="272398827" sldId="267"/>
        </pc:sldMkLst>
      </pc:sldChg>
      <pc:sldChg chg="addSp delSp modSp del mod">
        <pc:chgData name="Hua, Yiying" userId="aa6a9e03-c5b1-4834-9746-68923240f5ba" providerId="ADAL" clId="{3CAC3431-9CF1-42BD-A837-1A2DE63F6A03}" dt="2021-08-28T15:06:20.579" v="14" actId="47"/>
        <pc:sldMkLst>
          <pc:docMk/>
          <pc:sldMk cId="766260379" sldId="269"/>
        </pc:sldMkLst>
        <pc:spChg chg="add del mod">
          <ac:chgData name="Hua, Yiying" userId="aa6a9e03-c5b1-4834-9746-68923240f5ba" providerId="ADAL" clId="{3CAC3431-9CF1-42BD-A837-1A2DE63F6A03}" dt="2021-08-28T14:42:41.952" v="5" actId="22"/>
          <ac:spMkLst>
            <pc:docMk/>
            <pc:sldMk cId="766260379" sldId="269"/>
            <ac:spMk id="5" creationId="{0C2293B1-8064-44EA-9A1B-B0301D666AD7}"/>
          </ac:spMkLst>
        </pc:spChg>
        <pc:spChg chg="add mod">
          <ac:chgData name="Hua, Yiying" userId="aa6a9e03-c5b1-4834-9746-68923240f5ba" providerId="ADAL" clId="{3CAC3431-9CF1-42BD-A837-1A2DE63F6A03}" dt="2021-08-28T14:43:45.356" v="7"/>
          <ac:spMkLst>
            <pc:docMk/>
            <pc:sldMk cId="766260379" sldId="269"/>
            <ac:spMk id="6" creationId="{BF6BEF96-9AF6-40C6-AB5F-856633BF6EC1}"/>
          </ac:spMkLst>
        </pc:spChg>
        <pc:spChg chg="del">
          <ac:chgData name="Hua, Yiying" userId="aa6a9e03-c5b1-4834-9746-68923240f5ba" providerId="ADAL" clId="{3CAC3431-9CF1-42BD-A837-1A2DE63F6A03}" dt="2021-08-28T14:38:22.465" v="1" actId="478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3CAC3431-9CF1-42BD-A837-1A2DE63F6A03}" dt="2021-08-28T15:06:22.312" v="15" actId="47"/>
        <pc:sldMkLst>
          <pc:docMk/>
          <pc:sldMk cId="3589681835" sldId="270"/>
        </pc:sldMkLst>
      </pc:sldChg>
      <pc:sldChg chg="modSp mod">
        <pc:chgData name="Hua, Yiying" userId="aa6a9e03-c5b1-4834-9746-68923240f5ba" providerId="ADAL" clId="{3CAC3431-9CF1-42BD-A837-1A2DE63F6A03}" dt="2021-08-28T16:07:14.832" v="85"/>
        <pc:sldMkLst>
          <pc:docMk/>
          <pc:sldMk cId="2569553149" sldId="271"/>
        </pc:sldMkLst>
        <pc:spChg chg="mod">
          <ac:chgData name="Hua, Yiying" userId="aa6a9e03-c5b1-4834-9746-68923240f5ba" providerId="ADAL" clId="{3CAC3431-9CF1-42BD-A837-1A2DE63F6A03}" dt="2021-08-28T15:06:17.585" v="13" actId="6549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7:14.832" v="85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3CAC3431-9CF1-42BD-A837-1A2DE63F6A03}" dt="2021-08-29T18:30:45.774" v="88" actId="1076"/>
        <pc:sldMkLst>
          <pc:docMk/>
          <pc:sldMk cId="858900382" sldId="272"/>
        </pc:sldMkLst>
        <pc:spChg chg="del">
          <ac:chgData name="Hua, Yiying" userId="aa6a9e03-c5b1-4834-9746-68923240f5ba" providerId="ADAL" clId="{3CAC3431-9CF1-42BD-A837-1A2DE63F6A03}" dt="2021-08-28T15:06:32.112" v="17" actId="478"/>
          <ac:spMkLst>
            <pc:docMk/>
            <pc:sldMk cId="858900382" sldId="272"/>
            <ac:spMk id="2" creationId="{F71D8547-93DC-4106-B548-B386FAC1B20D}"/>
          </ac:spMkLst>
        </pc:spChg>
        <pc:spChg chg="del">
          <ac:chgData name="Hua, Yiying" userId="aa6a9e03-c5b1-4834-9746-68923240f5ba" providerId="ADAL" clId="{3CAC3431-9CF1-42BD-A837-1A2DE63F6A03}" dt="2021-08-28T15:06:33.576" v="18" actId="478"/>
          <ac:spMkLst>
            <pc:docMk/>
            <pc:sldMk cId="858900382" sldId="272"/>
            <ac:spMk id="3" creationId="{D3B59ED4-74AC-40F2-9BC1-7D16A8926F69}"/>
          </ac:spMkLst>
        </pc:spChg>
        <pc:picChg chg="add mod">
          <ac:chgData name="Hua, Yiying" userId="aa6a9e03-c5b1-4834-9746-68923240f5ba" providerId="ADAL" clId="{3CAC3431-9CF1-42BD-A837-1A2DE63F6A03}" dt="2021-08-29T18:30:45.774" v="88" actId="1076"/>
          <ac:picMkLst>
            <pc:docMk/>
            <pc:sldMk cId="858900382" sldId="272"/>
            <ac:picMk id="5" creationId="{B5BF5AB0-1DB9-4937-ABF5-7D5C4AF198F5}"/>
          </ac:picMkLst>
        </pc:picChg>
      </pc:sldChg>
      <pc:sldChg chg="modSp new del mod">
        <pc:chgData name="Hua, Yiying" userId="aa6a9e03-c5b1-4834-9746-68923240f5ba" providerId="ADAL" clId="{3CAC3431-9CF1-42BD-A837-1A2DE63F6A03}" dt="2021-08-28T15:26:15.601" v="40" actId="2696"/>
        <pc:sldMkLst>
          <pc:docMk/>
          <pc:sldMk cId="2729258010" sldId="273"/>
        </pc:sldMkLst>
        <pc:spChg chg="mod">
          <ac:chgData name="Hua, Yiying" userId="aa6a9e03-c5b1-4834-9746-68923240f5ba" providerId="ADAL" clId="{3CAC3431-9CF1-42BD-A837-1A2DE63F6A03}" dt="2021-08-28T15:24:30.564" v="36" actId="20577"/>
          <ac:spMkLst>
            <pc:docMk/>
            <pc:sldMk cId="2729258010" sldId="273"/>
            <ac:spMk id="2" creationId="{E4BAA605-2B65-4CA7-B71C-1F86AAC38066}"/>
          </ac:spMkLst>
        </pc:spChg>
        <pc:spChg chg="mod">
          <ac:chgData name="Hua, Yiying" userId="aa6a9e03-c5b1-4834-9746-68923240f5ba" providerId="ADAL" clId="{3CAC3431-9CF1-42BD-A837-1A2DE63F6A03}" dt="2021-08-28T15:24:47.850" v="37"/>
          <ac:spMkLst>
            <pc:docMk/>
            <pc:sldMk cId="2729258010" sldId="273"/>
            <ac:spMk id="3" creationId="{EC5AC8B4-FDD4-4E9E-AA7E-F975E327F251}"/>
          </ac:spMkLst>
        </pc:spChg>
      </pc:sldChg>
      <pc:sldChg chg="modSp mod">
        <pc:chgData name="Hua, Yiying" userId="aa6a9e03-c5b1-4834-9746-68923240f5ba" providerId="ADAL" clId="{3CAC3431-9CF1-42BD-A837-1A2DE63F6A03}" dt="2021-08-28T15:26:25.929" v="42" actId="1076"/>
        <pc:sldMkLst>
          <pc:docMk/>
          <pc:sldMk cId="3249573143" sldId="274"/>
        </pc:sldMkLst>
        <pc:spChg chg="mod">
          <ac:chgData name="Hua, Yiying" userId="aa6a9e03-c5b1-4834-9746-68923240f5ba" providerId="ADAL" clId="{3CAC3431-9CF1-42BD-A837-1A2DE63F6A03}" dt="2021-08-28T15:26:21.945" v="41" actId="107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5:26:25.929" v="42" actId="1076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3CAC3431-9CF1-42BD-A837-1A2DE63F6A03}" dt="2021-08-28T16:06:31.625" v="83"/>
        <pc:sldMkLst>
          <pc:docMk/>
          <pc:sldMk cId="104291633" sldId="275"/>
        </pc:sldMkLst>
        <pc:spChg chg="mod">
          <ac:chgData name="Hua, Yiying" userId="aa6a9e03-c5b1-4834-9746-68923240f5ba" providerId="ADAL" clId="{3CAC3431-9CF1-42BD-A837-1A2DE63F6A03}" dt="2021-08-28T15:35:05.604" v="43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6:31.625" v="83"/>
          <ac:spMkLst>
            <pc:docMk/>
            <pc:sldMk cId="104291633" sldId="27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3CAC3431-9CF1-42BD-A837-1A2DE63F6A03}" dt="2021-08-28T15:59:34.862" v="78" actId="478"/>
          <ac:spMkLst>
            <pc:docMk/>
            <pc:sldMk cId="104291633" sldId="275"/>
            <ac:spMk id="4" creationId="{0B50BD2C-ADE4-41D1-B699-3B0B94E5446F}"/>
          </ac:spMkLst>
        </pc:spChg>
        <pc:spChg chg="add del">
          <ac:chgData name="Hua, Yiying" userId="aa6a9e03-c5b1-4834-9746-68923240f5ba" providerId="ADAL" clId="{3CAC3431-9CF1-42BD-A837-1A2DE63F6A03}" dt="2021-08-28T15:46:49.515" v="58" actId="478"/>
          <ac:spMkLst>
            <pc:docMk/>
            <pc:sldMk cId="104291633" sldId="275"/>
            <ac:spMk id="5" creationId="{40B2A29D-AAED-4D5A-B7A9-3F42349C0AFA}"/>
          </ac:spMkLst>
        </pc:spChg>
        <pc:spChg chg="add del mod">
          <ac:chgData name="Hua, Yiying" userId="aa6a9e03-c5b1-4834-9746-68923240f5ba" providerId="ADAL" clId="{3CAC3431-9CF1-42BD-A837-1A2DE63F6A03}" dt="2021-08-28T15:46:54.427" v="60" actId="478"/>
          <ac:spMkLst>
            <pc:docMk/>
            <pc:sldMk cId="104291633" sldId="275"/>
            <ac:spMk id="6" creationId="{81CDFC57-B79E-4FFA-9D61-073B27173A1E}"/>
          </ac:spMkLst>
        </pc:spChg>
      </pc:sldChg>
    </pc:docChg>
  </pc:docChgLst>
  <pc:docChgLst>
    <pc:chgData name="Hua, Yiying" userId="aa6a9e03-c5b1-4834-9746-68923240f5ba" providerId="ADAL" clId="{9119CC36-F5AD-46A5-A813-AF66C271B69C}"/>
    <pc:docChg chg="modSld">
      <pc:chgData name="Hua, Yiying" userId="aa6a9e03-c5b1-4834-9746-68923240f5ba" providerId="ADAL" clId="{9119CC36-F5AD-46A5-A813-AF66C271B69C}" dt="2021-09-15T14:33:28.797" v="14"/>
      <pc:docMkLst>
        <pc:docMk/>
      </pc:docMkLst>
      <pc:sldChg chg="modSp mod">
        <pc:chgData name="Hua, Yiying" userId="aa6a9e03-c5b1-4834-9746-68923240f5ba" providerId="ADAL" clId="{9119CC36-F5AD-46A5-A813-AF66C271B69C}" dt="2021-09-15T14:32:44.642" v="13" actId="20577"/>
        <pc:sldMkLst>
          <pc:docMk/>
          <pc:sldMk cId="3249573143" sldId="274"/>
        </pc:sldMkLst>
        <pc:spChg chg="mod">
          <ac:chgData name="Hua, Yiying" userId="aa6a9e03-c5b1-4834-9746-68923240f5ba" providerId="ADAL" clId="{9119CC36-F5AD-46A5-A813-AF66C271B69C}" dt="2021-09-15T14:32:05.828" v="2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9119CC36-F5AD-46A5-A813-AF66C271B69C}" dt="2021-09-15T14:32:44.642" v="13" actId="20577"/>
          <ac:spMkLst>
            <pc:docMk/>
            <pc:sldMk cId="3249573143" sldId="274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9119CC36-F5AD-46A5-A813-AF66C271B69C}" dt="2021-09-15T14:33:28.797" v="14"/>
        <pc:sldMkLst>
          <pc:docMk/>
          <pc:sldMk cId="104291633" sldId="275"/>
        </pc:sldMkLst>
        <pc:spChg chg="mod">
          <ac:chgData name="Hua, Yiying" userId="aa6a9e03-c5b1-4834-9746-68923240f5ba" providerId="ADAL" clId="{9119CC36-F5AD-46A5-A813-AF66C271B69C}" dt="2021-09-15T14:33:28.797" v="14"/>
          <ac:spMkLst>
            <pc:docMk/>
            <pc:sldMk cId="104291633" sldId="275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670975D6-18B2-4262-863F-488E6F385C8A}"/>
    <pc:docChg chg="undo custSel delSld modSld">
      <pc:chgData name="Hua, Yiying" userId="aa6a9e03-c5b1-4834-9746-68923240f5ba" providerId="ADAL" clId="{670975D6-18B2-4262-863F-488E6F385C8A}" dt="2021-09-05T18:29:26.196" v="45" actId="20577"/>
      <pc:docMkLst>
        <pc:docMk/>
      </pc:docMkLst>
      <pc:sldChg chg="del">
        <pc:chgData name="Hua, Yiying" userId="aa6a9e03-c5b1-4834-9746-68923240f5ba" providerId="ADAL" clId="{670975D6-18B2-4262-863F-488E6F385C8A}" dt="2021-08-31T03:58:56.344" v="0" actId="2696"/>
        <pc:sldMkLst>
          <pc:docMk/>
          <pc:sldMk cId="2569553149" sldId="271"/>
        </pc:sldMkLst>
      </pc:sldChg>
      <pc:sldChg chg="del">
        <pc:chgData name="Hua, Yiying" userId="aa6a9e03-c5b1-4834-9746-68923240f5ba" providerId="ADAL" clId="{670975D6-18B2-4262-863F-488E6F385C8A}" dt="2021-08-31T03:59:01.472" v="1" actId="2696"/>
        <pc:sldMkLst>
          <pc:docMk/>
          <pc:sldMk cId="858900382" sldId="272"/>
        </pc:sldMkLst>
      </pc:sldChg>
      <pc:sldChg chg="modSp mod">
        <pc:chgData name="Hua, Yiying" userId="aa6a9e03-c5b1-4834-9746-68923240f5ba" providerId="ADAL" clId="{670975D6-18B2-4262-863F-488E6F385C8A}" dt="2021-09-01T04:49:52.345" v="28" actId="20577"/>
        <pc:sldMkLst>
          <pc:docMk/>
          <pc:sldMk cId="3249573143" sldId="274"/>
        </pc:sldMkLst>
        <pc:spChg chg="mod">
          <ac:chgData name="Hua, Yiying" userId="aa6a9e03-c5b1-4834-9746-68923240f5ba" providerId="ADAL" clId="{670975D6-18B2-4262-863F-488E6F385C8A}" dt="2021-08-31T04:08:28.782" v="3" actId="2763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670975D6-18B2-4262-863F-488E6F385C8A}" dt="2021-09-01T04:49:52.345" v="28" actId="20577"/>
          <ac:spMkLst>
            <pc:docMk/>
            <pc:sldMk cId="3249573143" sldId="274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670975D6-18B2-4262-863F-488E6F385C8A}" dt="2021-09-05T18:29:26.196" v="45" actId="20577"/>
        <pc:sldMkLst>
          <pc:docMk/>
          <pc:sldMk cId="104291633" sldId="275"/>
        </pc:sldMkLst>
        <pc:spChg chg="mod">
          <ac:chgData name="Hua, Yiying" userId="aa6a9e03-c5b1-4834-9746-68923240f5ba" providerId="ADAL" clId="{670975D6-18B2-4262-863F-488E6F385C8A}" dt="2021-09-05T18:29:26.196" v="45" actId="20577"/>
          <ac:spMkLst>
            <pc:docMk/>
            <pc:sldMk cId="104291633" sldId="275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  <pc:docChgLst>
    <pc:chgData name="Hua, Yiying" userId="aa6a9e03-c5b1-4834-9746-68923240f5ba" providerId="ADAL" clId="{8490DB5B-142B-4AB2-9A7D-D10C7E3BCA74}"/>
    <pc:docChg chg="custSel modSld">
      <pc:chgData name="Hua, Yiying" userId="aa6a9e03-c5b1-4834-9746-68923240f5ba" providerId="ADAL" clId="{8490DB5B-142B-4AB2-9A7D-D10C7E3BCA74}" dt="2021-10-20T18:16:40.743" v="27" actId="113"/>
      <pc:docMkLst>
        <pc:docMk/>
      </pc:docMkLst>
      <pc:sldChg chg="delSp modSp mod">
        <pc:chgData name="Hua, Yiying" userId="aa6a9e03-c5b1-4834-9746-68923240f5ba" providerId="ADAL" clId="{8490DB5B-142B-4AB2-9A7D-D10C7E3BCA74}" dt="2021-10-20T18:15:46.795" v="19" actId="113"/>
        <pc:sldMkLst>
          <pc:docMk/>
          <pc:sldMk cId="3249573143" sldId="274"/>
        </pc:sldMkLst>
        <pc:spChg chg="del mod">
          <ac:chgData name="Hua, Yiying" userId="aa6a9e03-c5b1-4834-9746-68923240f5ba" providerId="ADAL" clId="{8490DB5B-142B-4AB2-9A7D-D10C7E3BCA74}" dt="2021-10-20T18:14:57.198" v="14" actId="478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8490DB5B-142B-4AB2-9A7D-D10C7E3BCA74}" dt="2021-10-20T18:15:46.795" v="19" actId="113"/>
          <ac:spMkLst>
            <pc:docMk/>
            <pc:sldMk cId="3249573143" sldId="274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8490DB5B-142B-4AB2-9A7D-D10C7E3BCA74}" dt="2021-10-20T18:16:40.743" v="27" actId="113"/>
        <pc:sldMkLst>
          <pc:docMk/>
          <pc:sldMk cId="104291633" sldId="275"/>
        </pc:sldMkLst>
        <pc:spChg chg="mod">
          <ac:chgData name="Hua, Yiying" userId="aa6a9e03-c5b1-4834-9746-68923240f5ba" providerId="ADAL" clId="{8490DB5B-142B-4AB2-9A7D-D10C7E3BCA74}" dt="2021-10-20T18:16:40.743" v="27" actId="113"/>
          <ac:spMkLst>
            <pc:docMk/>
            <pc:sldMk cId="104291633" sldId="275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B59C7918-631D-4EF4-841F-B29EC26037B0}"/>
    <pc:docChg chg="undo custSel modSld">
      <pc:chgData name="Hua, Yiying" userId="aa6a9e03-c5b1-4834-9746-68923240f5ba" providerId="ADAL" clId="{B59C7918-631D-4EF4-841F-B29EC26037B0}" dt="2021-09-12T04:07:34.676" v="23"/>
      <pc:docMkLst>
        <pc:docMk/>
      </pc:docMkLst>
      <pc:sldChg chg="modSp mod">
        <pc:chgData name="Hua, Yiying" userId="aa6a9e03-c5b1-4834-9746-68923240f5ba" providerId="ADAL" clId="{B59C7918-631D-4EF4-841F-B29EC26037B0}" dt="2021-09-12T04:06:24.521" v="18" actId="15"/>
        <pc:sldMkLst>
          <pc:docMk/>
          <pc:sldMk cId="3249573143" sldId="274"/>
        </pc:sldMkLst>
        <pc:spChg chg="mod">
          <ac:chgData name="Hua, Yiying" userId="aa6a9e03-c5b1-4834-9746-68923240f5ba" providerId="ADAL" clId="{B59C7918-631D-4EF4-841F-B29EC26037B0}" dt="2021-09-12T04:04:40.492" v="1" actId="2763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B59C7918-631D-4EF4-841F-B29EC26037B0}" dt="2021-09-12T04:06:24.521" v="18" actId="15"/>
          <ac:spMkLst>
            <pc:docMk/>
            <pc:sldMk cId="3249573143" sldId="274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B59C7918-631D-4EF4-841F-B29EC26037B0}" dt="2021-09-12T04:07:34.676" v="23"/>
        <pc:sldMkLst>
          <pc:docMk/>
          <pc:sldMk cId="104291633" sldId="275"/>
        </pc:sldMkLst>
        <pc:spChg chg="mod">
          <ac:chgData name="Hua, Yiying" userId="aa6a9e03-c5b1-4834-9746-68923240f5ba" providerId="ADAL" clId="{B59C7918-631D-4EF4-841F-B29EC26037B0}" dt="2021-09-12T04:07:34.676" v="23"/>
          <ac:spMkLst>
            <pc:docMk/>
            <pc:sldMk cId="104291633" sldId="275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76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01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229600" cy="469392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zh-TW" altLang="en-US" sz="2400" b="1" i="0" dirty="0">
                <a:solidFill>
                  <a:srgbClr val="1D2228"/>
                </a:solidFill>
                <a:effectLst/>
                <a:latin typeface="Helvetica Neue"/>
              </a:rPr>
              <a:t>耶穌基督高超無比</a:t>
            </a:r>
            <a:r>
              <a:rPr lang="en-US" altLang="zh-TW" sz="2400" b="1" i="0" dirty="0">
                <a:solidFill>
                  <a:srgbClr val="1D2228"/>
                </a:solidFill>
                <a:effectLst/>
                <a:latin typeface="Helvetica Neue"/>
              </a:rPr>
              <a:t>,</a:t>
            </a:r>
            <a:r>
              <a:rPr lang="zh-TW" altLang="en-US" sz="2400" b="1" i="0" dirty="0">
                <a:solidFill>
                  <a:srgbClr val="1D2228"/>
                </a:solidFill>
                <a:effectLst/>
                <a:latin typeface="Helvetica Neue"/>
              </a:rPr>
              <a:t>更美之職</a:t>
            </a:r>
            <a:r>
              <a:rPr lang="en-US" altLang="zh-TW" sz="2400" b="1" i="0" dirty="0">
                <a:solidFill>
                  <a:srgbClr val="1D2228"/>
                </a:solidFill>
                <a:effectLst/>
                <a:latin typeface="Helvetica Neue"/>
              </a:rPr>
              <a:t>,</a:t>
            </a:r>
            <a:r>
              <a:rPr lang="zh-TW" altLang="en-US" sz="2400" b="1" i="0" dirty="0">
                <a:solidFill>
                  <a:srgbClr val="1D2228"/>
                </a:solidFill>
                <a:effectLst/>
                <a:latin typeface="Helvetica Neue"/>
              </a:rPr>
              <a:t>相較地上的大祭司</a:t>
            </a:r>
            <a:r>
              <a:rPr lang="en-US" altLang="zh-TW" sz="2400" b="1" i="0" dirty="0">
                <a:solidFill>
                  <a:srgbClr val="1D2228"/>
                </a:solidFill>
                <a:effectLst/>
                <a:latin typeface="Helvetica Neue"/>
              </a:rPr>
              <a:t>(8:1--5)</a:t>
            </a:r>
          </a:p>
          <a:p>
            <a:pPr algn="l">
              <a:lnSpc>
                <a:spcPct val="150000"/>
              </a:lnSpc>
            </a:pPr>
            <a:r>
              <a:rPr lang="zh-TW" altLang="en-US" sz="2400" b="1" i="0" dirty="0">
                <a:solidFill>
                  <a:srgbClr val="1D2228"/>
                </a:solidFill>
                <a:effectLst/>
                <a:latin typeface="Helvetica Neue"/>
              </a:rPr>
              <a:t>立新約</a:t>
            </a:r>
            <a:r>
              <a:rPr lang="en-US" altLang="zh-TW" sz="2400" b="1" i="0" dirty="0">
                <a:solidFill>
                  <a:srgbClr val="1D2228"/>
                </a:solidFill>
                <a:effectLst/>
                <a:latin typeface="Helvetica Neue"/>
              </a:rPr>
              <a:t>,</a:t>
            </a:r>
            <a:r>
              <a:rPr lang="zh-TW" altLang="en-US" sz="2400" b="1" i="0" dirty="0">
                <a:solidFill>
                  <a:srgbClr val="1D2228"/>
                </a:solidFill>
                <a:effectLst/>
                <a:latin typeface="Helvetica Neue"/>
              </a:rPr>
              <a:t>成全神更美之應許</a:t>
            </a:r>
            <a:r>
              <a:rPr lang="en-US" altLang="zh-TW" sz="2400" b="1" i="0" dirty="0">
                <a:solidFill>
                  <a:srgbClr val="1D2228"/>
                </a:solidFill>
                <a:effectLst/>
                <a:latin typeface="Helvetica Neue"/>
              </a:rPr>
              <a:t>(8:6--7)</a:t>
            </a:r>
          </a:p>
          <a:p>
            <a:pPr algn="l">
              <a:lnSpc>
                <a:spcPct val="150000"/>
              </a:lnSpc>
            </a:pPr>
            <a:r>
              <a:rPr lang="zh-TW" altLang="en-US" sz="2400" b="1" i="0" dirty="0">
                <a:solidFill>
                  <a:srgbClr val="1D2228"/>
                </a:solidFill>
                <a:effectLst/>
                <a:latin typeface="Helvetica Neue"/>
              </a:rPr>
              <a:t>承受更美之約</a:t>
            </a:r>
            <a:r>
              <a:rPr lang="en-US" altLang="zh-TW" sz="2400" b="1" i="0" dirty="0">
                <a:solidFill>
                  <a:srgbClr val="1D2228"/>
                </a:solidFill>
                <a:effectLst/>
                <a:latin typeface="Helvetica Neue"/>
              </a:rPr>
              <a:t>,</a:t>
            </a:r>
            <a:r>
              <a:rPr lang="zh-TW" altLang="en-US" sz="2400" b="1" i="0" dirty="0">
                <a:solidFill>
                  <a:srgbClr val="1D2228"/>
                </a:solidFill>
                <a:effectLst/>
                <a:latin typeface="Helvetica Neue"/>
              </a:rPr>
              <a:t>得蒙恩惠</a:t>
            </a:r>
            <a:r>
              <a:rPr lang="en-US" altLang="zh-TW" sz="2400" b="1" i="0" dirty="0">
                <a:solidFill>
                  <a:srgbClr val="1D2228"/>
                </a:solidFill>
                <a:effectLst/>
                <a:latin typeface="Helvetica Neue"/>
              </a:rPr>
              <a:t>(8:8--13)</a:t>
            </a:r>
          </a:p>
        </p:txBody>
      </p:sp>
    </p:spTree>
    <p:extLst>
      <p:ext uri="{BB962C8B-B14F-4D97-AF65-F5344CB8AC3E}">
        <p14:creationId xmlns:p14="http://schemas.microsoft.com/office/powerpoint/2010/main" val="324957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415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 dirty="0"/>
              <a:t>討論與思考</a:t>
            </a:r>
            <a:endParaRPr lang="en-US" b="1" i="1" dirty="0">
              <a:latin typeface="+mn-ea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229600" cy="469392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zh-TW" altLang="en-US" sz="2400" b="1" i="0" dirty="0">
                <a:solidFill>
                  <a:srgbClr val="1D2228"/>
                </a:solidFill>
                <a:effectLst/>
                <a:latin typeface="Helvetica Neue"/>
              </a:rPr>
              <a:t>分享基督耶穌天上大祭司的信息</a:t>
            </a:r>
            <a:r>
              <a:rPr lang="en-US" altLang="zh-TW" sz="2400" b="1" i="0" dirty="0">
                <a:solidFill>
                  <a:srgbClr val="1D2228"/>
                </a:solidFill>
                <a:effectLst/>
                <a:latin typeface="Helvetica Neue"/>
              </a:rPr>
              <a:t>?</a:t>
            </a:r>
          </a:p>
          <a:p>
            <a:pPr algn="l">
              <a:lnSpc>
                <a:spcPct val="150000"/>
              </a:lnSpc>
            </a:pPr>
            <a:r>
              <a:rPr lang="zh-TW" altLang="en-US" sz="2400" b="1" i="0" dirty="0">
                <a:solidFill>
                  <a:srgbClr val="1D2228"/>
                </a:solidFill>
                <a:effectLst/>
                <a:latin typeface="Helvetica Neue"/>
              </a:rPr>
              <a:t>分享更美之約所蒙受的恩惠</a:t>
            </a:r>
            <a:r>
              <a:rPr lang="en-US" altLang="zh-TW" sz="2400" b="1" i="0" dirty="0">
                <a:solidFill>
                  <a:srgbClr val="1D2228"/>
                </a:solidFill>
                <a:effectLst/>
                <a:latin typeface="Helvetica Neue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42916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2030</TotalTime>
  <Words>95</Words>
  <Application>Microsoft Office PowerPoint</Application>
  <PresentationFormat>On-screen Show (4:3)</PresentationFormat>
  <Paragraphs>10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Helvetica Neue</vt:lpstr>
      <vt:lpstr>Calibri</vt:lpstr>
      <vt:lpstr>Constantia</vt:lpstr>
      <vt:lpstr>Wingdings 2</vt:lpstr>
      <vt:lpstr>Flow</vt:lpstr>
      <vt:lpstr>PowerPoint Presentation</vt:lpstr>
      <vt:lpstr>討論與思考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112</cp:revision>
  <dcterms:created xsi:type="dcterms:W3CDTF">2006-08-16T00:00:00Z</dcterms:created>
  <dcterms:modified xsi:type="dcterms:W3CDTF">2021-10-20T18:16:45Z</dcterms:modified>
</cp:coreProperties>
</file>