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2" d="100"/>
          <a:sy n="72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21T18:19:27.3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9097 2651 25 0,'0'-5'94'0,"0"5"-12"0,0 0 1 16,0 0 4-16,0 0 2 0,2-6 2 15,-2 6 4-15,0 0 0 0,0 0 2 16,5-4-7-16,-5 4-3 0,0 0-7 16,0 0-5-16,2-4-1 0,-2 4-1 15,0 0-1-15,0 0 0 0,0 0 4 0,0 0 0 16,0 0 2-16,0 0 0 0,0 0 2 15,0 0-2-15,0 0-6 0,0 0-7 0,0 0-5 16,0 0-7-16,0 0-4 0,0 0-6 16,0 0-3-16,0 0-3 0,0 0-6 0,0 0-3 15,0 0 2-15,0 0 1 0,0 0-6 16,8 16 0-16,-6-9-4 0,2 4 0 16,-2-1-4-16,2 3 0 0,0 3-3 15,1-1 0-15,-1 2 1 0,3 1-3 0,-3 0-1 16,2 3 0-16,1 2 0 0,-1 0-1 15,2 3-1-15,-1-3 0 0,-1 1 0 0,1 0 3 16,-1 1 1-16,0 0-2 0,0 0 0 16,0 0 3-16,2-3-2 0,-4 1-1 15,2-2 0-15,-2-2 3 0,2-2-2 16,-2 2 1-16,1-4 0 0,-1 3 2 16,0-3-1-16,0-2-1 0,1 0 3 0,-1 1-1 15,0-5 0-15,1 3-1 0,-3-3 1 0,2 1-1 16,-2-2 0-16,0-1 0 15,0 1 4-15,0-3 4 0,0 1 7 0,0-2 6 16,-2 2 8-16,2-2 5 0,-2-4 7 16,4 7-5-16,-4-7-2 0,2 5-4 0,2-2-3 15,-4-3-6-15,0 0 0 0,2 7-1 16,-2-7-11-16,2 5 1 0,-2-5 0 16,0 0 0-16,2 3-4 0,-2-3-26 0,0 0-53 15,0 0-67-15,0 0-62 0,0 0-88 16,-10-19-751-16,2 11 349 0,0-3 230 15</inkml:trace>
  <inkml:trace contextRef="#ctx0" brushRef="#br0" timeOffset="1854.72">9195 2688 88 0,'0'0'110'0,"0"0"2"16,0 0 1-16,0 0-4 0,0 0 0 0,0 0-7 16,0 0-3-16,0 0-2 15,0 0-3-15,0 0-4 0,0 0-7 0,0 0-4 16,0 0-6-16,0 0-3 0,0 0-6 16,6 1 0-16,-6-1-6 0,0 0 0 0,0 0-2 15,0 0-1-15,0 0-2 0,0 0 1 16,0 0-4-16,0 0-2 0,0 0-3 15,0 0-4-15,0 0-3 0,0 0-5 0,0 0-3 16,0 0-3-16,0 6-2 0,0-6-3 16,0 0-2-16,0 0-5 0,0 0 0 15,0 0-1-15,0 0-2 0,2 4-1 0,-2-4 3 16,0 0 3-16,0 0-1 0,0 0 0 16,0 0-2-16,0 0 3 0,0 0 1 15,8 0 0-15,-8 0 3 0,0 0-2 0,15-1-1 16,-15 1-1-16,13-4-2 0,-5 1 1 15,1 0-2-15,-1 1-1 0,3-2-3 16,0 2-2-16,-1-2 0 0,0 3 0 0,4-4-1 16,-4 4 1-16,4-5-2 0,-1 2 3 15,2 0-1-15,-2-2-1 0,1 3-1 16,0-3 1-16,0 2 0 0,1-1-1 16,-2-1-2-16,-3 2 1 0,5-1-3 15,-3-1 2-15,2 0 0 0,-2 0-1 0,-2 2-2 16,4 1 1-16,-4-1 0 0,0 2 1 15,1-2 0-15,0 1-3 0,-3 1 0 0,3-3 1 16,-3 4-1-16,2-2 2 0,2 0-2 16,-2 1 2-16,0 0-1 0,1 0 1 0,0-1 0 15,-1 0-1-15,5 0 14 0,-3-1-3 16,2 2 0-16,-2-2-4 0,-1 2-1 16,2 0 3-16,-1 0 0 0,-1 0-4 15,-3 1 1-15,3-1-1 0,0-2-2 0,-1 2-1 16,0 2 2-16,4-2-1 0,-2 0 1 15,-1 2-3-15,3-4 2 0,2 2-2 0,-2 0 1 16,0 1 0-16,2-1 0 0,-4 0-2 16,1 0 2-16,0 2-3 0,0-2 0 15,-1 2 1-15,-2-2 0 0,2 2 1 16,-2 0-1-16,0-1-1 0,1 1-3 0,-2-3 4 16,-1 3 0-16,-8 0-1 0,15 0 0 15,-9-1 0-15,-6 1-2 0,15 0 4 16,-15 0-2-16,11 0 0 0,-3-3 0 0,-8 3-4 15,12 0 3-15,-12 0 2 0,14 0-1 16,-14 0 0-16,12 0-4 0,-12 0 5 16,11 3-2-16,-5-3 1 0,-6 0 0 15,0 0-1-15,11 0-3 0,-11 0 4 0,0 0 1 16,11 1 1-16,-11-1-2 0,0 0 3 16,0 0-7-16,8 0 7 0,-8 0-3 0,0 0 1 15,0 0-1-15,0 0 2 0,8-1-3 16,-8 1 3-16,0 0-2 0,0 0 1 0,0 0-3 15,8 4 4-15,-8-4-1 0,0 0-1 16,2 3 2-16,-2-3 4 0,2 4 4 16,-2-4-1-16,3 5 6 0,-3-5 4 15,3 6-1-15,-1-2 0 0,-2-4 2 0,0 6-3 16,0-6-2-16,2 7-7 0,-2-7 4 16,0 6 1-16,0-6-2 0,2 6-3 15,-2-6 3-15,0 10-2 0,-2-7 0 0,2-3 0 16,0 9-2-16,-2-3 3 0,2-6 0 15,0 10 1-15,-2-4 2 0,2-2 1 16,-3 1 4-16,0 1 0 0,3-6-4 0,-2 9-1 16,0-5 0-16,0 2 0 0,0-2-1 15,2-4-4-15,-2 9-1 0,0-3 2 0,0-2-4 16,2 1 2-16,0-5 0 0,-6 9-2 16,4-2 0-16,0-1 2 0,0-1-4 15,0 0 0-15,-3 1 1 0,1 0-1 16,2 0 0-16,-3 0-1 0,1 1 3 0,0-1-2 15,2-1-2-15,-2 1 3 0,-1 0-6 16,3 2 2-16,-2-3 0 0,0 1 0 16,0 2 0-16,0-1 3 0,-1-1-8 0,1 2 7 15,-1 0-1-15,1-1 1 0,-2 0 0 16,2 2-1-16,0 0 1 0,0-2-2 0,0 3 1 16,-1-1-1-16,-2 0 2 15,3 1 1-15,2 0-2 0,-2-1-1 0,0 1 1 16,0 0 2-16,-1-1-2 0,1 1 0 15,0-1-1-15,0 2 4 0,-1-3-4 0,3 2 1 16,-2-1 0-16,2-1-1 0,-3 3 0 16,1-1 0-16,0-1 1 0,2 3-1 0,-2 0 1 15,2-3 0-15,0 2-2 0,-2-1 2 16,2-1 1-16,0 1 0 0,2-1-6 16,-2-1 3-16,-2 0 4 0,2-1-3 15,0-1 1-15,2 0 13 0,-2-1 8 0,2-5 4 16,0 8 1-16,0-8-2 0,-2 7-4 15,2-2 3-15,0-5-6 0,-2 6-1 0,2-6-9 16,2 5 5-16,-2-5-3 0,0 0-3 16,-2 5 3-16,2-5-3 0,0 0-5 15,2 6 0-15,-2-6-1 0,0 0-2 16,0 0-8-16,0 7-16 0,0-7-26 16,0 0-33-16,0 0-39 0,0 0-58 0,0 0-99 15,0 0-711-15,0 0 337 0,-18-6 223 16</inkml:trace>
  <inkml:trace contextRef="#ctx0" brushRef="#br0" timeOffset="3615.84">9344 3341 32 0,'0'0'55'16,"0"0"-4"-16,0 0-4 0,0 0 1 16,-14 4 2-16,14-4 3 0,0 0 0 15,0 0 4-15,0 0-3 0,0 0-3 16,0 0-4-16,0 0-7 0,-10-2-1 0,10 2-4 15,0 0-4-15,0 0-3 0,0 0-4 16,-12 0 2-16,12 0-8 0,0 0 0 0,0 0-2 16,0 0-2-16,0 0 0 0,0 0 0 15,-10-2 1-15,10 2 0 0,0 0 4 16,0 0 7-16,0 0 3 0,0 0 14 16,0 0 3-16,0 0 3 0,0 0 7 0,0 0-2 15,0 0 3-15,-8 0-1 0,8 0-4 16,0 0-1-16,0 0 1 0,0 0-7 15,0 0-2-15,0 0-3 0,0 0-2 0,0 0-6 16,0 0-2-16,0 0 0 0,0 0-5 16,0 0 0-16,0 0 0 0,0 0 1 15,0 0-3-15,0 0 2 0,0 0 1 16,0 0-1-16,0 0-1 0,0 0-3 0,0 0 3 16,0 0 2-16,0 0-2 0,0 0 1 15,0 0 0-15,0 0-4 0,18-7-2 16,-18 7-1-16,10-3-2 0,-4 2 2 0,-6 1 2 15,10-4 1-15,-4 4 2 0,-6 0-1 16,13-6 1-16,-7 5-1 0,1-2-2 0,-7 3 3 16,13-3-6-16,-7 1 0 0,0 0-1 15,0 0-4-15,-6 2-1 0,11-4 0 16,-6 2-3-16,1 0 1 0,-6 2-2 16,10-3 0-16,-10 3 0 0,11-2-4 0,-7 0 4 15,3-1-3-15,-7 3 2 0,10-3-3 16,-4 1 1-16,1 0 0 0,-1-2-2 0,0 2 2 15,0 0 1-15,1-1-3 0,-7 3 0 16,13-5 0-16,-7 2-1 0,-2 1 1 16,2 0-1-16,-6 2-1 0,14-4 0 0,-10 2 3 15,-4 2-2-15,10-3-2 16,-10 3 0-16,6-2 2 0,-6 2 0 0,7-4-1 16,-7 4 0-16,10-2 0 0,-10 2 1 15,7-2-2-15,-7 2 0 0,11-2 2 0,-11 2-1 16,10-1 1-16,-4-2-1 0,-6 3 0 15,14 0 2-15,-14 0-3 0,14-2 2 16,-8 2 0-16,-6 0 1 0,17-1 0 0,-10-2-1 16,1 3-1-16,-8 0 2 0,17-1-2 15,-11 1 0-15,-6 0 2 0,18 0-2 16,-10 0 2-16,-2-2-2 0,-6 2 1 0,17-2 0 16,-8 2 0-16,1-2 0 0,1 0 1 15,-1 2 0-15,-2-3 0 0,4 0-2 16,-4 2 0-16,2 1-2 0,-2-2 4 0,2-1-3 15,-2 2 0-15,-8 1 1 0,14-2-1 16,-5 0 2-16,-9 2-1 0,15-2 0 16,-9 0 0-16,3 2-1 0,-9 0 1 0,12-2-2 15,-12 2 2-15,13 0-1 0,-13 0-1 16,11 0 2-16,-11 0 1 0,10 0-2 16,-4-1 3-16,-6 1-2 0,0 0 3 0,11 1-2 15,-11-1 1-15,0 0 0 0,0 0 0 16,11 0 0-16,-11 0-1 0,0 0-2 15,0 0 2-15,10 2-1 0,-10-2-1 0,5 2 0 16,-5-2 3-16,6 2-1 0,-6-2 2 16,8 2-3-16,-8-2 0 0,0 0 1 15,6 2-2-15,-6-2 2 0,0 0 5 16,0 0 4-16,10 1 7 0,-10-1 7 0,0 0 6 16,0 0 3-16,0 0 2 0,0 0 2 15,8 3-2-15,-8-3-1 0,0 0 0 0,0 0 0 16,0 0-1-16,0 0 3 0,0 0 1 15,0 0-4-15,0 0 11 0,0 0-1 16,0 0 0-16,0 0 5 0,0 0-4 16,0 0 3-16,0 0 0 0,0 0 0 0,0 0-1 15,8 0 0-15,-8 0-5 0,0 0-2 16,0 0-10-16,0 0-4 0,0 0 2 0,0 0-20 16,0 0-31-16,0 0-96 0,-2-6-101 15,2 6-925-15,-6-8 390 0,0 3 257 16</inkml:trace>
  <inkml:trace contextRef="#ctx0" brushRef="#br0" timeOffset="7712.03">3610 8936 22 0,'0'0'77'0,"0"0"-5"0,0 0-1 15,0 0-8-15,0 0 1 0,0 0-8 16,0 0-4-16,0 0-4 0,0 0-3 16,0 0-4-16,0 0-11 0,0 0 3 15,0 0-4-15,0 0 5 0,0 0 0 0,0 0 5 16,0 0 3-16,0 0 4 0,0 0 5 16,0 0 6-16,0 0-1 0,0 0 6 15,0 0-3-15,0 0 6 0,0 0 2 0,0 0 1 16,0 0-2-16,0 0-1 0,0 0-2 15,0 0-3-15,0 0-2 0,0 0-6 16,0 0-5-16,0 0-2 0,0 0-5 0,0 0-2 16,0 0 2-16,0 0-9 0,0 0-1 15,0 0-1-15,0 0-2 0,0 0 4 16,0 0 1-16,0 0 3 0,0 0 4 0,0 0 3 16,0 0 3-16,0 0 3 0,0 0-1 15,0 0 3-15,0 0-1 0,0 0-4 16,0 0-7-16,0 0-3 0,0 0-3 0,0 0-5 15,0 0-2-15,0 0-4 0,0 0-3 16,0 0-2-16,0 0-2 0,0 0-3 0,0 0 0 16,0 0-3-16,0 0-2 0,0 0-1 15,0 0-1-15,0 0 3 0,0 0-2 16,0 0 1-16,0 0-1 0,0 0 0 16,0 0 0-16,0 0 0 0,18 8-1 15,-18-8 0-15,6 1 0 0,-6-1 0 0,8 4 2 16,-8-4 0-16,11 2 0 0,-11-2 1 15,8 0-1-15,-1 2 1 0,-7-2-1 0,10 1 0 16,-5 2-1-16,-5-3 0 0,10 3 1 16,-4-3-2-16,0 1 0 0,-6-1 0 15,12 2 1-15,-12-2 1 0,12 0-3 16,-6 2 2-16,3 0-2 0,-9-2 1 0,13 0-1 16,-13 0 2-16,14 0 0 0,-7 0-2 15,1 1 2-15,-8-1 0 0,18-1-1 0,-10 1 2 16,-8 0 0-16,16 0-1 0,-7-2-3 15,0 2 2-15,-9 0-2 0,14 0 0 16,-14 0 0-16,15 2-2 0,-9-4 3 16,-6 2-3-16,13 2 1 0,-13-2 2 0,13 0-3 15,-13 0 0-15,10 0 0 0,-10 0 0 16,11 1 0-16,-11-1 1 0,9 0 0 0,-9 0 0 16,8 0-1-16,-8 0 6 0,0 0-6 15,13 2-1-15,-13-2 2 0,8 0 0 16,-8 0-1-16,0 0 0 0,13 0 0 15,-13 0 1-15,6 2-1 0,-6-2 2 0,0 0-2 16,11 2 0-16,-11-2 1 0,8 0-1 16,-8 0 0-16,8 0 0 0,-8 0 2 0,0 0-2 15,16 0 2-15,-16 0-2 0,10-2 3 16,-10 2-3-16,13 0 0 0,-7-2 1 16,-6 2-2-16,11 0 2 0,-11 0 0 15,10-2-1-15,-10 2 0 0,11 0-1 0,-11 0 1 16,10-3 1-16,-10 3-1 0,9 0 0 15,-9 0 0-15,7-2 0 0,-7 2-2 16,0 0 2-16,0 0 0 0,10-2-1 0,-10 2 1 16,0 0 1-16,0 0-1 0,8-1 2 15,-8 1-4-15,0 0 3 0,0 0-1 0,0 0 0 16,8 0 0-16,-8 0 0 0,0 0 0 16,0 0 1-16,0 0-1 0,0 0 0 15,0 0 0-15,0 0 0 0,0 0 0 0,10-3 1 16,-10 3-2-16,0 0 3 0,0 0-2 15,0 0 2-15,0 0-2 0,0 0 1 16,0 0 0-16,0 0-1 0,0 0 1 0,0 0 0 16,0 0-1-16,0 0 2 0,0 0-4 15,0 0-8-15,0 0-23 0,6-3-29 16,-6 3-45-16,0 0-57 0,0 0-104 16,0 0-555-16,0 0 280 0,0 0 184 0</inkml:trace>
  <inkml:trace contextRef="#ctx0" brushRef="#br0" timeOffset="19224.27">4214 12037 54 0,'0'0'65'15,"-4"4"-3"-15,4-4 2 0,-4 2-2 0,4-2-4 16,0 0 4-16,-7 4-1 0,7-4 8 16,0 0-2-16,0 0 13 0,-7 4 1 15,7-4 14-15,0 0 0 0,0 0 10 0,0 0 0 16,-4 3 3-16,4-3 0 0,0 0-2 16,0 0-1-16,0 0-3 0,0 0-3 15,0 0-3-15,0 0-2 0,0 0-4 16,0 0-6-16,0 0-2 0,-6 3-3 0,6-3-3 15,0 0 0-15,0 0-2 0,0 0 0 16,0 0-4-16,0 0-1 0,0 0 1 16,0 0 6-16,0 0-5 0,0 0-2 15,0 0-8-15,0 0 2 0,0 0-2 0,0 0-3 16,0 0-8-16,0 0-4 0,0 0-2 0,0 0-3 16,0 0-1-16,0 0-7 0,0 5 1 15,0-5-4-15,0 0-2 0,0 0-5 16,0 0-1-16,0 0-3 0,0 0-4 0,0 0 0 15,0 0 1-15,0 0-5 0,0 0 0 16,0 0-5-16,0 0 9 0,0 0-7 16,0 0 2-16,0 0 3 0,0 0 15 0,0 0-6 15,15 0-1-15,-15 0 5 0,9 2-6 16,-9-2-3-16,14 2-3 0,-4-2 2 16,0 0-2-16,0 1-3 0,0-1 1 0,1 3 0 15,2-3-1-15,-3 0-2 0,5 0 2 16,-3 0-6-16,4 0-2 0,-4 0 6 0,3 0 1 15,-2 0 0-15,2 0-9 0,-5-3 10 16,2 3-8-16,2 0 1 0,-4-1 1 16,0 1 0-16,2-2-3 0,-2 2-1 0,0 0 1 15,1 0-5-15,-3-2 5 0,-8 2 6 16,18 0-7-16,-10 0-2 0,2 0 1 16,-1-2 1-16,2 4 1 0,-3-4-4 0,3 2 2 15,-1 0 2-15,1-1-4 0,0 1 3 16,-1-2 0-16,0 2-4 0,-2-3 4 15,4 2-1-15,-2 1 4 0,-2-2-6 0,1 2 6 16,2 0-3-16,-11 0-3 0,15-2 5 16,-7 2-5-16,-8 0 2 0,12 0 2 0,-5-2 1 15,-7 2-6-15,13 0 2 0,-13 0 4 16,10 0-1-16,-10 0-4 0,8 0 3 16,-8 0 3-16,0 0-4 0,14 0-3 0,-14 0 6 15,0 0-6-15,10 0 3 0,-10 0 5 16,0 0-4-16,0 0 0 0,0 0 0 15,11 0-4-15,-11 0 2 0,0 0 6 0,0 0-2 16,6-3-6-16,-6 3 1 0,0 0 4 16,0 0 0-16,0 0-3 0,0 0 5 15,0 0-1-15,0 0-2 0,0 0 2 0,0 0 0 16,0 0-3-16,10 0 0 0,-10 0 5 16,0 0-2-16,0 0-1 0,0 0 4 15,0 0-6-15,0 0 2 0,0 0-1 0,0 0-2 16,0 0 3-16,0 0-3 0,0 0 1 15,0 0 1-15,0 0-1 0,0 0 1 16,0 0-1-16,0 0 4 0,0 0-4 0,0 0 2 16,0 0 0-16,0 0-1 0,0 0 1 15,0 0-2-15,0 0-2 0,0 0 7 16,0 0-11-16,0 0-13 0,0 0-29 0,0 0-41 16,0 0-88-16,-2-7-129 0,2 7-913 15,-10-11 414-15,1 5 274 0</inkml:trace>
  <inkml:trace contextRef="#ctx0" brushRef="#br0" timeOffset="31912.85">5384 6763 69 0,'0'0'125'0,"0"0"-4"16,0 0 5-16,-4-4-16 0,4 4-9 15,0 0 0-15,0 0-10 0,-4-3-15 16,4 3-5-16,0 0-6 0,0 0-7 0,-11-3-7 16,11 3-5-16,0 0-3 0,-12 0-4 15,12 0-6-15,-12 0 0 0,12 0-5 16,-10 3-5-16,10-3 9 0,-10 0-4 0,10 0 2 15,-11 0 5-15,11 0 6 0,-10 1 0 16,10-1-4-16,-11 0-3 0,11 0 0 16,-15 0-5-16,15 0-3 0,-14 0-6 0,4 2-1 15,2-2-3-15,0 2 1 0,-2 1-4 16,1-1-2-16,-2 2 0 0,3-1-1 16,-3 3-3-16,1 0 1 0,-1 2-2 0,0-2-2 15,-1 1 3-15,2 1-1 0,-2 1 1 16,2-1-2-16,-3 0 1 0,3-1-4 15,-3 3 3-15,2-3-3 0,3-2 0 0,0 4 0 16,0-3 2-16,-2-3 0 0,2 5-6 16,2-5 2-16,0 3 1 0,-3 0-1 15,3 2 1-15,-1-3-2 0,1 1 2 0,-1 2-2 16,1-1 2-16,0 1-4 0,0 0 4 16,0-1-1-16,-2 1 3 0,2 0-4 15,0-1 1-15,0 3 0 0,2-3-3 0,-2 3-4 16,1-1 6-16,1-1 1 0,-1 1 1 15,1 1 1-15,0-1-6 0,2 1 5 16,-2 0 0-16,2-1 1 0,-1 1-2 16,1-1-2-16,-2 0 2 0,4 0 0 15,-2 0 2-15,2 0-2 0,0 2-1 0,0-3 2 16,2 2 0-16,0 0 0 0,2-3 2 16,3 3 0-16,1-1 1 0,3 2 3 0,0-3-1 15,3 2 0-15,2-1-1 0,2 2 0 16,1-2 0-16,3 0-1 0,-2 0 5 15,4 3-3-15,-1-4 0 0,0 1-1 16,3 0 2-16,-3 1-1 0,3-1-1 0,-1 1-1 16,1-2 0-16,-2 1-16 0,4-3 2 15,-2 3-2-15,1-3 3 0,-1 2 2 16,-1-3 0-16,-2 1 2 0,0 0 1 0,-1-4 1 16,1 4 1-16,-2-3 1 0,0-1 0 15,3 0-2-15,-2-2-1 0,4 0 3 16,-3 0-1-16,7-2 3 0,0-2-1 0,-1 1 0 15,1-3-1-15,4-2 2 0,2 1-1 16,-7-1 1-16,1 0-1 0,-2 1 1 0,-1-1-1 16,1-1 1-16,-2 1-3 0,-4-2 2 15,2 3 1-15,-3-1-1 0,-2-2-2 16,-2 3-1-16,0-1 3 0,-2 1-2 16,2-1 3-16,-3-1-2 0,2 1-1 0,-2-2 1 15,0 1 0-15,2 0 0 0,-4-1 3 16,3 1 0-16,-2-3-3 0,0 1 5 0,-3 1 0 15,0-2 8-15,2 1 4 0,-6 0 2 16,2-1 0-16,0 1 0 0,-3-1 0 16,1 1 1-16,-2 2-1 0,1-3-1 15,-3 1 1-15,0-1-3 0,0-1-3 0,0 1-1 16,-2 1-1-16,0-2 2 0,0 1 5 16,0 1 7-16,-2 0 3 0,0-1 5 15,-2 1 1-15,-1 1-5 0,-1 0-2 0,-3-1-4 16,-1 2 0-16,-2-1-5 0,-2 1 0 15,0-1-2-15,-8 2-1 0,6 1-3 16,-7-2 0-16,-3 2-2 0,0 2-1 0,-3 1 0 16,-1 0-2-16,-2 1-3 0,-1 0 2 15,-1 3-2-15,0 3-2 0,2-2-1 0,-6 5 0 16,5-2 4-16,1 0-4 0,-1 1 2 16,5-2 2-16,-2 2 3 15,4-1 5-15,3-2 1 0,-1 2 3 0,6-3 3 16,-2 1 6-16,3 0 4 0,1 0-2 0,0 0-5 15,4 0 0-15,0-2-4 0,1 2-2 16,-2-1-2-16,2 2 0 0,1-1-1 16,2-1-2-16,-3 2-1 0,2-2 0 0,1 1-3 15,0 0 3-15,-1 0-3 0,2 0 0 16,1 0 2-16,6-2-1 0,-10 1-4 16,3 2 2-16,7-3 0 0,-8 1-3 15,8-1 2-15,-6 2 0 0,6-2-3 0,-7 3 2 16,7-3-6-16,0 0-3 0,-9 1-14 0,9-1-21 15,0 0-23-15,-6 4-7 0,6-4-49 16,-2 8-38-16,2-5-46 0,0-3-575 16,4 8 264-16,-4-8 175 0</inkml:trace>
  <inkml:trace contextRef="#ctx0" brushRef="#br0" timeOffset="35032.87">29502 7789 23 0,'-4'-4'69'0,"4"4"0"0,0 0 6 0,0 0-3 15,0 0 1-15,-5-3-4 0,5 3-1 16,0 0 0-16,0 0-6 0,0 0 6 16,0 0 6-16,0 0-10 0,0 0 0 15,-7-4 7-15,7 4 0 0,0 0 0 0,0 0-1 16,0 0-2-16,0 0-3 0,0 0-4 15,0 0-6-15,0 0-5 0,0 0-2 0,0 0-2 16,0 0-5-16,0 0-3 16,0 0-4-16,0 0-2 0,0 0-4 0,0 0-5 15,0 0-2-15,0 0-3 0,0 0 0 16,0 0-5-16,0 0 2 0,0 0-3 0,0 0-1 16,0 0 2-16,0 0-5 0,0 0-1 15,0 0 1-15,0 0-4 0,0 0 3 16,0 0 0-16,0 0 0 0,22 7 3 15,-14-4 21-15,1-3-1 0,-9 0-2 0,17 1-5 16,-11 2-2-16,3-2-1 0,-9-1-1 16,14 0-4-16,-8 2-1 0,-6-2 0 0,12 0 0 15,-4 2-4-15,-8-2-2 0,10 2 1 16,-1 0-1-16,-1-2 1 0,1 2-3 0,-1-1 1 16,1 1-1-16,1-2 0 0,0 2-3 15,0 0 2-15,0 0 0 0,0 0-2 16,1-2 2-16,0 2 0 0,1 0-2 15,-1-2 1-15,1 0-3 0,2 2-2 16,-4 0 4-16,2-2 0 0,2 2-2 0,-2-2-4 16,1 1 3-16,-3 1 1 0,5 0 1 15,-4 0 0-15,1-2-1 0,2 2 0 0,-2 0 0 16,-2-1-1-16,3 2 1 0,0-2 1 16,0 2-1-16,-3-1 0 0,2-1-3 15,2-1 3-15,-4 3-2 0,3-1-1 16,-3-1 2-16,1-1 0 0,2 2 0 0,-1-2 1 15,2 2-1-15,-2 0 1 0,0-1 1 16,6-1 0-16,-2 2-2 0,3 1 0 0,1-2 2 16,0-1-2-16,0 2 0 0,1 1 2 15,0-2-1-15,2-1 0 0,-1 3 0 16,-2-3-2-16,0 1 4 0,1-1-2 16,-5 0 0-16,4 0 0 0,-4 0-2 0,0 0 1 15,-2 2 0-15,1-2-4 0,0 0 3 16,0 0 0-16,-1 2 0 0,0-2 4 0,0 0-2 15,1 2-3-15,2-2 0 0,-4 0 1 16,3 1 1-16,0-1 2 0,-2 0-3 16,3 0 2-16,-2 3 2 0,0-3-3 15,1 0 0-15,0 0-1 0,0 0 1 0,-1 1 0 16,-2-1-3-16,2 0 5 0,-1 0-2 16,0 0-1-16,0 0 1 0,-2 0 0 15,4 0-3-15,-4 0 3 0,1 2 0 0,0-2 1 16,0 0-4-16,-3 0 1 0,0 0 1 15,2 0-2-15,-4 0 4 0,2 0 0 0,-10 0 1 16,17 0 0-16,-11-2 0 0,-6 2 1 16,13 0 2-16,-13 0-1 0,11 0-1 15,-11 0-1-15,0 0-1 0,10 2 2 16,-10-2-5-16,0 0 3 0,10 0-1 0,-10 0-1 16,0 0 0-16,0 0 2 0,10 0-1 0,-10 0 1 15,0 0 0-15,0 0 1 0,0 0 0 16,10-2-2-16,-10 2-9 0,6-1-24 15,-6 1-45-15,4-3-70 0,-4 3-559 16,5-7 240-16,-5 7 159 0</inkml:trace>
  <inkml:trace contextRef="#ctx0" brushRef="#br0" timeOffset="47715.32">9888 7448 27 0,'0'0'46'0,"0"0"-2"15,0 0 0-15,0 0 3 0,0 0 0 16,0 0 1-16,0 0 1 0,0 0 1 0,0 0-4 16,0 0-8-16,0 0-2 0,0 0 1 15,0 0-5-15,0 0-4 0,0 0-2 16,0 0-1-16,0 0 8 0,0 0 13 15,0 0-6-15,0 0-8 0,0 0 4 0,0 0-3 16,9 6-3-16,-9-6-8 0,0 0 4 16,0 0-3-16,7 2 12 0,-7-2-5 15,0 0 0-15,0 0 0 0,2 5-4 0,-2-5-8 16,4 3 1-16,-4-3-3 0,6 3 2 16,-6-3-3-16,4 4 1 0,-4-4 6 15,6 4 8-15,-6-4-2 0,7 2 1 16,-7-2-10-16,7 4 5 0,-3-3-4 0,-4-1 4 15,0 0-2-15,10 4 4 0,-6-2-4 16,-4-2-1-16,9 4 6 0,-9-4-4 0,6 2 1 16,-6-2 5-16,9 2 4 0,-5 0 1 15,-4-2-1-15,15 2-4 0,-9 0 1 16,2-1-5-16,2 2 0 0,0-3-1 16,-2 1-4-16,5 1-1 0,0-2 0 0,-1 2-5 15,3-2-1-15,-1 2 6 0,4 0 0 16,0-2 1-16,0 0 0 0,-1 2-2 0,2-2-4 15,-2 0-2-15,1 2 3 0,2-2-3 16,-1 0-2-16,-2 2-1 0,2-2 0 16,-1 0-1-16,2 0 2 0,-1 1 0 15,2-1-1-15,-2 0-1 0,5 0-1 0,-2-1-1 16,2 1 0-16,-1-2 1 0,5 0-1 16,-5 2-2-16,2-2 2 0,-1 0 1 0,-1 0-1 15,1 2-2-15,-4-2 3 0,4 2-5 16,-5 0 3-16,2-2-4 0,-2 2 1 0,0-1 3 15,0 1-2-15,-2-3 1 0,2 2-1 16,-2 1 1-16,2-2 0 0,-2 0-2 16,2 2 2-16,-2-2-2 0,2 0-1 15,-2 0 3-15,2 0-1 0,0-2-1 16,0 3 1-16,-2-2 0 0,-3 0-4 16,4 1 3-16,-2 0-1 0,2 1 0 0,-3-2 2 15,-1 0-2-15,4 2 2 0,-4-1 1 0,1 1-4 16,0 1 0-16,2-3 2 0,-1 1 0 15,2 1 0-15,-2-1 2 0,4 2 0 0,-6-2-4 16,1 0 1-16,-2 2-1 16,-2-1 2-16,-1 1 0 0,0-3 2 0,0 3-1 15,-10 0 0-15,16 0-1 0,-10 0 2 16,0-2-1-16,-6 2 1 0,13 0 0 0,-13 0-3 16,0 0 2-16,15 0-3 0,-10-1 1 15,-5 1-2-15,0 0 1 0,12 0 0 16,-12 0 4-16,6-2 0 0,-6 2 1 15,0 0-1-15,11 0 2 0,-11 0 2 0,0 0 5 16,9-3 5-16,-9 3 4 0,0 0 0 16,0 0 5-16,0 0-1 0,10 0-3 15,-10 0-6-15,0 0 3 0,0 0-5 0,0 0 0 16,6-4-8-16,-6 4-39 0,0 0-60 16,0 0-84-16,0-7-612 0,0 7 268 0,0 0 176 15</inkml:trace>
  <inkml:trace contextRef="#ctx0" brushRef="#br0" timeOffset="59178.24">29577 8510 29 0,'0'0'61'0,"0"0"-7"15,0 0-4-15,0 0-8 0,0 0-6 0,0 0 0 16,0 0-5-16,0 0 0 0,0 0 0 16,0 0-3-16,0 0 4 0,20 9 9 15,-14-7-3-15,-6-2-1 0,11 1-1 16,-5 2 2-16,-6-3 2 0,11 3 4 16,-5 0-4-16,-2-2-4 0,3 1 1 0,-7-2 6 15,12 2-15-15,-8 0 12 0,2 0-15 16,-6-2 3-16,12 2-10 0,-12-2 3 0,12 1-1 15,-6 2 2-15,-6-3-1 0,11 1 4 16,-4-1 2-16,1 2-1 0,-2 0 5 16,5-2-6-16,-3 2 5 0,3-1 1 15,2-1-4-15,-1 3 2 0,6 1-5 0,-2-2 0 16,1-2 0-16,5 2-8 0,-4 0 1 16,4-2-4-16,-1 2 0 0,-2-2 2 0,2 1-1 15,-3-1-1-15,2 2-6 0,-1-2 2 16,0 0-4-16,-4 2 4 0,-1-2-3 15,2 0-1-15,-2 0-3 0,1 0 1 16,0 2 1-16,0-2-1 0,-1 0 6 16,4 0-7-16,-2 1 2 0,4-1 0 0,-1 0-4 15,0 0 0-15,0 0 2 0,-1 0 1 16,2 0-3-16,-1 0-2 0,-2 3 5 0,2-3-4 16,-3 0-1-16,4 0 3 0,-6 0-4 15,4 0 0-15,-4 0 6 0,-1 0-2 0,4 0-3 16,-2 2 3-16,-1-4 6 0,4 4-6 15,1-2-4-15,-3 0 4 0,4 0 0 16,0 0-1-16,0 1 1 0,1-2 1 16,0 1-1-16,0 0-2 0,1 0-1 0,-2 0 1 15,2-2 3-15,-3 2-1 0,0-3-1 16,2 3 5-16,-2 0-7 0,0-1-1 16,2-1 2-16,-1 2 1 0,-2 0 1 0,4 0-1 15,-3 0-3-15,2-2 1 16,-2 2 2-16,-3 0-1 0,2-2 5 0,-6 2-8 15,3 0 4-15,-2 0 2 0,-2 0 0 0,-1 0 1 16,-10 0-2-16,17 0 5 0,-8-1-7 16,-1 1-3-16,-8 0 7 0,12 0-2 15,-12 0-2-15,14 0 5 0,-14 0-3 16,8 0 0-16,-8 0 4 0,0 0 1 16,10 0 3-16,-10 0 3 0,0 0 5 0,0 0 2 15,13-2 2-15,-13 2 3 0,0 0-5 0,6 0 0 16,-6 0-1-16,0 0 0 0,0 0-5 15,0 0 1-15,0 0-5 0,0 0-5 16,11 0-33-16,-11 0-49 0,0 0-50 16,0 0-425-16,7-2 188 0,-7 2 124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2047.9375" units="1/cm"/>
          <inkml:channelProperty channel="Y" name="resolution" value="3276.6999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21T18:21:53.7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2878 2212 20 0,'0'0'91'0,"-2"-6"0"0,2 6-5 0,0 0-1 16,-2-6 2-16,2 6 1 0,0 0-2 15,0 0 3-15,-4-6 1 0,4 6-4 16,0 0 4-16,0 0 1 0,0 0-2 0,-3-3 3 15,3 3-6-15,0 0-4 0,0 0-2 16,0 0-1-16,-4-4-4 0,4 4-4 16,0 0-3-16,0 0 1 0,0 0-4 0,0 0-2 15,0 0-5-15,0 0-5 0,0 0-4 16,0 0-2-16,0 0-4 0,0 0-4 16,0 0-4-16,0 0-5 0,0 0-2 0,-15 9-3 15,11-3-4-15,-2-1-3 0,0 3-1 16,2-2-3-16,-3 1 1 0,0 3-4 15,3 0 1-15,-4-1-2 0,2 1-1 16,0 1-2-16,-4 0 1 0,4 1-1 0,0-1-1 16,-2 3 0-16,1-1-1 0,-1-1-1 15,2 1 3-15,-1-1-3 0,3 0-1 0,-3 0-1 16,1 0 0-16,2-1 2 0,-2 0 0 16,2 3-2-16,0-2 0 0,-2 1 0 15,0 0 1-15,4 0-2 0,-4 0-2 16,2-1 2-16,0 1 2 0,2 1-3 0,-5-1 1 15,5 0 0-15,-2 1-1 0,0-1 2 16,1 0 0-16,-1 2 0 0,0 1 0 16,2 2 0-16,-3-4 0 0,1 4-2 0,0-2 0 15,2 3 2-15,-2-2-2 0,0 3 2 16,0-3-1-16,0 2 1 0,1-2-1 16,-2 0 2-16,3 0-1 0,0 0 0 0,0 1 2 15,0-1 0-15,0 0 3 0,0 0 1 16,2 0 0-16,0-2-1 0,0-1 1 15,0 1 0-15,0 0-1 0,0 3 3 0,2-4-1 16,0 2 1-16,0 0 1 0,0 0-1 16,2-1 0-16,-2 2-1 0,4 1 0 15,-2-3 1-15,0 2 1 0,0-2-3 0,0 2-1 16,2-2-2-16,1 3 1 0,-3-3 3 16,2 0-2-16,1 1 0 0,-3-1 1 15,2-2-1-15,1 2 1 0,-1-1 1 16,0 1-1-16,-2-2 1 0,2-1-1 0,4 1 0 15,-4 1 0-15,0-2 3 0,2 0-4 0,-1 1-2 16,-1 0 2-16,1-5-3 0,-1 4 1 16,2 0-2-16,-1-3 2 0,1 0 0 15,-2 3-2-15,3-5 3 0,0 3 1 16,-1 0 10-16,4-1 1 16,-1-2-1-16,0 0-1 0,1 2-2 0,1 0 0 0,-2-1-1 15,4 0-1-15,-3-1 1 0,1 1-1 0,0-3-3 16,-1 1 1-16,3 0 0 0,-2 0-1 15,0 1 0-15,-1-1 1 0,2-2 1 16,-2 2 3-16,2 0-1 0,1-3 1 16,0 1 2-16,0-1 2 0,2 1 1 0,2-2 0 15,0 1 0-15,0-2-3 0,0 1-3 16,3-2 3-16,-4 0-1 0,2 0-4 0,0 0 1 16,0-2 1-16,1 2-5 0,-3-1-1 15,2 1 4-15,-1-3-3 0,0 1 2 0,-2 1-3 16,2-2-1-16,-2 2 5 0,2-1-3 15,-2-2-2-15,2 2-2 0,0-4 0 16,-2 5 6-16,4-5-5 0,-2 0 3 16,-2 0-1-16,2 1 3 0,0-1-4 15,1 0 7-15,-2-1-3 0,-1 1-2 16,2-2 2-16,-2 1-1 0,1-1 1 0,-4 2-4 16,0-1-2-16,2 2 4 0,-2-4-1 0,1 2 0 15,-2 0-2-15,0 1 0 0,-1-4 6 16,1 2-1-16,0-1-5 0,-1 1 8 15,1-1 0-15,-2-3-3 0,2 1 0 16,-1-3-1-16,-2 1 4 0,4-2 6 0,-2-3-5 16,-1 2-2-16,-1-3 6 0,1 1-3 15,0-1 5-15,-3-2-2 0,2 2 12 0,-4-1-3 16,0 4 4-16,0-5 1 0,0 2 2 16,-2 0 1-16,0 0-3 0,0 1-1 15,-2-2-4-15,5-3 0 0,-5-4-1 0,2 2-3 16,-2 2-3-16,1-5-1 0,-1 2-1 15,0-1-3-15,0 0-2 0,-2-1-1 16,2 1 2-16,-2 0-2 0,-2 4 15 0,2-2 10 16,-2 1 0-16,0-2-2 0,-3 4-2 15,1 1-2-15,2 0-3 0,-2 2-2 16,-1 0-1-16,-3 0-2 0,4 0-5 16,-4 0-2-16,2-2-2 0,-2 1-2 0,2 4-1 15,0-1 2-15,0 0-4 0,-1-1-2 16,-1 2 0-16,-1-2 1 0,3 1-1 0,-3 2-1 15,1-2-2-15,0 2 0 0,0-4-1 16,-4 3-2-16,4 1 1 0,-2-2-2 0,-1 3 1 16,2-1 2-16,-1 2-3 0,-1-2 3 15,3 2 1-15,-2-2 0 0,0 4 2 16,0 0-1-16,0 0-1 0,-1-1 0 16,0 1-1-16,1 0-1 0,-1 1 0 0,1 0 0 15,-3-1-2-15,0 1 6 0,1 0-4 0,-2 1 0 16,0-2 0-16,-1 3-2 0,3-1 0 15,-3-1 2-15,2 3-2 0,1-1 3 16,-2 1 0-16,4 1-1 0,-2-2 0 0,1 2 1 16,0 1-1-16,1 1-3 0,1 0 1 15,-1 0-1-15,-1 0 2 0,0 0-4 16,-1 1 0-16,1 1-1 0,-2 0-1 0,1 0 0 16,-1 2 0-16,0-2 4 0,-2 2-5 15,1 0 3-15,-4 2-3 0,2 0 1 16,-3 0-1-16,0 2 0 15,-2-1 1-15,-5 5 0 0,3-2-1 0,-1-1 1 0,2 3-3 16,-4-1 3-16,0 2 2 0,1 0-2 16,1-2 0-16,2 2 3 0,-2 0-4 0,3-2 4 15,2-1-2-15,2 2 1 0,1-3 0 16,-2 3 1-16,1 0-1 0,2-3 0 16,1 1-2-16,1-1 2 0,1 1 2 0,-2 0 1 15,4-2-3-15,2 0 2 0,-1-1 0 16,0 2 0-16,1-4 1 0,0 3-2 0,1 0 1 15,1-2-3-15,0 1 2 0,2 2-2 16,-3-4 1-16,7-1 0 0,-11 6-1 16,7-4-2-16,4-2 3 0,-6 2 1 15,6-2 0-15,-6 4 0 0,2-3-1 0,4-1 0 16,0 0 2-16,-7 4 1 0,7-4-2 16,0 0 3-16,0 0 1 0,-7 2-4 0,7-2-14 15,0 0-19-15,0 0-26 0,-4 2-26 16,4-2-32-16,0 0-33 0,0 0-56 15,0 0-43-15,0 0-53 0,0 0-869 0,13-8 398 16,-13 8 264-16</inkml:trace>
  <inkml:trace contextRef="#ctx0" brushRef="#br0" timeOffset="15654.45">8123 7122 27 0,'0'0'67'0,"0"0"-4"0,0 0 4 15,0 0-2-15,0 0-2 0,0 0-2 0,0 0 1 16,0 0-1-16,0 0-4 0,0 0-3 16,0 0-5-16,0 0-4 0,0 0 2 15,0 0-6-15,0 0-3 0,0 0 1 16,0 0-3-16,0 0 0 0,0 0-7 0,0 0-7 15,0 0 2-15,0 0 1 0,0 0-14 16,0 0-26-16,0 0-34 0,0 0-300 16,0 0 119-16,0 0 78 0</inkml:trace>
  <inkml:trace contextRef="#ctx0" brushRef="#br0" timeOffset="19642.62">7219 7761 63 0,'0'0'105'16,"0"0"11"-16,0 0 0 0,0 0-1 0,0 0 1 15,0 0 0-15,0 0-2 0,0 0-8 16,0 0-5-16,0 0-3 0,0 0-5 0,0 0-11 15,0 0-5-15,0 0-6 0,0 0-8 16,0 0 0-16,2-7 0 0,-2 7-3 16,0 0-1-16,0 0-2 0,0 0 0 0,0 0-4 15,0 0 1-15,0 0 0 0,0 0-2 16,0 0 1-16,0 0-1 0,0 0-4 16,0 0 0-16,0 0-5 0,0 0 4 15,0 0-5-15,0 0-8 0,0 0 2 0,0 0-3 16,0 0-6-16,0 0 2 0,0 0-5 15,0 0-3-15,0 0-5 0,0 0 5 0,0 0-2 16,0 0-2-16,0 0 0 0,0 0-1 16,0 0 1-16,0 0 14 0,0 0 7 15,0 0 1-15,0 0-2 0,0 0-6 16,0 0 2-16,0 0-5 0,0 0-6 0,13 9 1 16,-13-9 8-16,4 4 0 0,-4-4-3 15,7 2-2-15,-7-2-3 0,9 3 1 0,-5-1-10 16,0 2 5-16,2-2-2 0,-6-2-2 15,10 3 2-15,-2-1-4 0,-8-2 0 16,10 4 2-16,-4-1 1 0,0-2 1 16,-6-1 7-16,11 2-1 0,-11-2 0 15,11 2 0-15,-5 0-5 0,-6-2 0 0,8 2-4 16,-8-2-1-16,11 3 1 0,-11-3-3 0,10 2-1 16,-10-2-2-16,12 2 1 0,-6 0 0 15,-6-2 1-15,10 2-4 0,-2 0 0 16,-8-2 0-16,15 2-4 0,-6-2 2 0,-1 0 0 15,3 2 2-15,-3-2-1 16,3 0 2-16,0 2-4 0,-1-2 2 0,2 0 0 16,0 2-5-16,-2-2 5 0,-2 0-4 15,3 2 0-15,-3-2 0 0,3 1 1 0,-2-1-3 16,1 0 4-16,-10 0-2 0,17 2-2 16,-8-2 1-16,1 2 4 0,-2-2-7 0,-8 0 3 15,15 2 3-15,-6-2-3 0,2 0-1 16,-3 2 5-16,2-2-11 0,-2 0 7 15,4 0 1-15,-2 0 3 0,0 0-1 0,3 0 0 16,-2-2-6-16,0 2-1 0,1 0 9 16,1-2-4-16,-2 0-2 0,1 0 1 15,1 1 1-15,2-3 1 0,-5 4-1 0,5-4-1 16,-2 2 2-16,-2-2-4 0,1 2 5 16,0 0-6-16,2 0 7 0,0-1-2 15,-1 1-2-15,0-2-2 0,0 2 2 0,1 1 2 16,2-2-7-16,-2-1 7 0,-2 2-2 15,3 1 3-15,-2-1-1 0,0 0-2 16,-1 0 1-16,4 0-4 0,-4 2 0 16,-2-2 6-16,6 2-2 0,-6-2 2 0,1 2-4 15,1 0 2-15,-1 0 0 0,-11 0 1 16,19 2-3-16,-11-2 1 0,0-2 0 0,2 4 0 16,-10-2-2-16,16 2 2 0,-7-2-2 15,-1 2-5-15,1 0 2 0,-9-2 0 0,13 0 1 16,-13 0 0-16,10 0 2 0,-10 0 4 15,10 0-4-15,-10 0 2 0,8 0 0 16,-8 0 1-16,0 0 0 0,10 2-3 16,-10-2 4-16,0 0 0 0,0 0-4 15,10 0 3-15,-10 0-3 0,0 0 3 0,0 0-1 16,8 0 4-16,-8 0-4 0,0 0 2 0,0 0 2 16,0 0-1-16,0 0 9 0,9 2 3 15,-9-2 4-15,0 0 0 0,0 0 0 16,0 0 2-16,0 0-1 0,0 0-2 0,0 0-4 15,0 0 2-15,0 0-5 0,0 0 4 16,0 0-7-16,0 0 1 0,0 0-1 16,0 0-2-16,0 0 1 0,0 0-4 0,0 0 5 15,0 0-8-15,0 0 7 0,0 0 1 16,0 0-5-16,0 0 2 0,0 0-2 16,0 0 1-16,0 0 5 0,0 0-7 15,0 0 4-15,0 0-8 0,0 0 2 0,0 0 2 16,0 0 0-16,0 0-2 0,0 0 1 15,0 0 7-15,6 1-8 0,-6-1 0 0,0 0-2 16,0 0 1-16,0 0 4 0,0 0-2 16,0 0-3-16,0 0 5 0,0 0 0 0,0 0-5 15,0 0 1-15,0 0 5 0,0 0-4 16,0 0 0-16,0 0-2 0,0 0 0 16,0 0 4-16,0 0-3 0,0 0 4 0,0 0-3 15,0 0-1-15,0 0 2 0,0 0 4 16,0 0-7-16,0 0 1 0,0 0 7 15,0 0-6-15,0 0 0 0,0 0 2 16,0 0-1-16,0 0-3 0,0 0 3 0,0 0-1 16,0 0 0-16,0 0 0 0,0 0-2 0,0 0 2 15,0 0-1-15,0 0 2 0,0 0-1 16,0 0 2-16,0 0-3 0,0 0 0 16,0 0-3-16,0 0 4 0,0 0 0 15,0 0 0-15,0 0-2 0,0 0 8 0,0 0-7 16,0 0-2-16,0 0 1 0,0 0 6 15,0 0-4-15,0 0 0 0,0 0-2 0,0 0 2 16,0 0 3-16,0 0-3 0,0 0-4 16,0 0 7-16,0 0-5 0,0 0 2 15,0 0 2-15,0 0 0 0,0 0-2 16,0 0 3-16,0 0-3 0,0 0-2 0,0 0 5 16,0 0-3-16,0 0-3 0,0 0 2 15,0 0 1-15,0 0 0 0,0 0 0 0,0 0-4 16,0 0 6-16,0 0 0 0,0 0-3 15,0 0 2-15,0 0-5 0,0 0 3 0,0 0 4 16,0 0-3-16,0 0 0 0,0 0 3 16,0 0-4-16,0 0 5 0,0 0-1 15,0 0-6-15,0 0 4 0,0 0-2 16,0 0 1-16,0 0-2 0,0 0 0 0,0 0 2 16,0 0 2-16,0 0 1 0,0 0 0 15,0 0-4-15,0 0-3 0,0 0 5 0,0 0 6 16,0 0-9-16,0 0 2 0,0 0 3 15,0 0-7-15,0 0 4 0,0 0 1 16,0 0-1-16,0 0-1 0,0 0 3 0,0 0-2 16,0 0 7-16,0 0-6 0,0 0 0 15,0 0-4-15,0 0 7 0,0 0-7 0,0 0-1 16,0 0 4-16,0 0-1 0,0 0 0 16,0 0-1-16,0 0 0 0,0 0 1 15,0 0-1-15,0 0 1 0,0 0 5 16,0 0-7-16,0 0 0 0,0 0 6 0,0 0-3 15,0 0 3-15,0 0-2 0,0 0-4 16,0 0 2-16,0 0 2 0,0 0 5 16,0 0-8-16,0 0-1 0,0 0 1 0,0 0-2 15,0 0-1-15,0 0 5 0,0 0 2 16,0 0-7-16,0 0 3 0,0 0 0 0,0 0 0 16,0 0 2-16,0 0-2 0,0 0 1 15,0 0 2-15,0 0 5 0,0 0-10 16,0 0 4-16,0 0 1 0,0 0-1 0,0 0 1 15,0 0 2-15,0 0-2 0,0 0-1 16,0 0-2-16,0 0 2 0,0 0 2 16,0 0 0-16,0 0-2 0,0 0-2 15,0 0 2-15,0 0-2 0,0 0 3 0,0 0-1 16,0 0 1-16,0 0 2 0,0 0-3 0,0 0 1 16,0 0 1-16,0 0-3 0,0 0 3 15,0 0 2-15,0 0-5 0,0 0 3 16,0 0 1-16,0 0-5 0,0 0 2 0,0 0 4 15,0 0-8-15,0 0 10 0,0 0-6 16,0 0-4-16,0 0 3 0,0 0-2 16,0 0 2-16,0 0 0 0,0 0-4 15,0 0 4-15,0 0 1 0,0 0-2 0,0 0 4 16,0 0 0-16,0 0-7 0,0 0 8 16,0 0-4-16,0 0-1 0,0 0 0 0,0 0 5 15,0 0-5-15,0 0 3 0,0 0-1 16,0 0 0-16,0 0 0 0,0 0-1 0,0 0 1 15,0 0 2-15,0 0-1 0,0 0 0 16,0 0 2-16,0 0 1 0,0 0-2 16,0 0-2-16,0 0 0 0,0 0 0 0,0 0-1 15,0 0 3-15,0 0-2 0,0 0 2 16,0 0-5-16,0 0 4 0,0 0 1 16,0 0-6-16,0 0 3 0,0 0 3 15,0 0-4-15,0 0 0 0,0 0 4 0,0 0-1 16,0 0-2-16,0 0 2 0,0 0-1 15,0 0-4-15,0 0 7 0,0 0 3 0,0 0-8 16,0 0 0-16,0 0 0 0,0 0 2 16,0 0 0-16,0 0 0 0,0 0 1 0,0 0-2 15,0 0 1-15,0 0 0 0,0 0-4 16,0 0 4-16,0 0 2 0,0 0-6 16,0 0 4-16,0 0-2 0,0 0 2 0,0 0 1 15,0 0 1-15,0 0-3 0,0 0-1 16,0 0 3-16,0 0-2 0,0 0 1 15,0 0 4-15,0 0-4 0,0 0-1 16,0 0 2-16,0 0-3 0,0 0 9 0,0 0-9 16,0 0 1-16,0 0 0 0,0 0 0 15,0 0 1-15,0 0 0 0,0 0 1 0,0 0-6 16,0 0 7-16,0 0-2 0,0 0 0 16,0 0 2-16,0 0-4 0,0 0 2 15,0 0 4-15,0 0-5 0,0 0 0 0,0 0 3 16,0 0-3-16,0 0 0 0,0 0 1 15,0 0 2-15,0 0-2 0,0 0-2 16,0 0 2-16,0 0-2 0,0 0 2 16,0 0-1-16,0 0 1 0,0 0-3 15,0 0 6-15,0 0-4 0,0 0-1 0,0 0 2 16,0 0 0-16,0 0-2 0,0 0 1 16,0 0 2-16,0 0 0 0,0 0-3 0,0 0 0 15,0 0 0-15,0 0 5 0,0 0-1 16,0 0 0-16,0 0-4 0,0 0 3 0,0 0 0 15,0 0-1-15,0 0 1 0,0 0-2 16,0 0 2-16,0 0-3 0,0 0 2 16,0 0-1-16,0 0-1 0,0 0 2 0,0 0 0 15,0 0 0-15,0 0 4 0,0 0-2 16,0 0-5-16,0 0 2 0,0 0 3 16,0 0 0-16,0 0-1 0,0 0 0 0,0 0-1 15,0 0-2-15,0 0 8 0,0 0-8 16,0 0 3-16,0 0 1 0,0 0-2 0,0 0 0 15,0 0 3-15,0 0-5 0,0 0 4 16,0 0-4-16,0 0 0 0,0 0 2 16,0 0-4-16,0 0 4 0,0 0 2 0,0 0-6 15,0 0 5-15,0 0-2 0,0 0 0 16,0 0 1-16,0 0 0 0,0 0-3 16,0 0 4-16,0 0 0 0,0 0-3 0,0 0 3 15,0 0 0-15,0 0-1 0,0 0 1 16,0 0-1-16,0 0-3 0,0 0 4 15,0 0 1-15,0 0-3 0,0 0 1 0,0 0 0 16,0 0 0-16,0 0-1 0,0 0-1 16,0 0 3-16,0 0-1 0,0 0 0 0,0 0-2 15,0 0 3-15,0 0 0 0,0 0-1 16,0 0-1-16,0 0-2 0,0 0 2 0,0 0 3 16,0 0-3-16,0 0 3 0,0 0 2 15,0 0-6-15,0 0 4 0,0 0 3 16,0 0-6-16,0 0 0 0,0 0 3 15,0 0-3-15,0 0 0 0,0 0 7 0,0 0-5 16,0 0 1-16,0 0-4 0,0 0 1 16,0 0 2-16,0 0-1 0,0 0 0 15,0 0 2-15,0 0-1 0,0 0 1 0,0 0-2 16,0 0-5-16,0 0 3 0,0 0 4 16,0 0-4-16,0 0 1 0,0 0 2 15,0 0-1-15,0 0 4 0,0 0-1 0,0 0-3 16,0 0-1-16,0 0-3 0,0 0 3 15,0 0 2-15,0 0-2 0,0 0 2 0,0 0 0 16,0 0 0-16,0 0-3 0,0 0 3 16,0 0-4-16,0 0 3 0,0 0-2 15,0 0 0-15,0 0 4 0,0 0-2 16,0 0 2-16,0 0-4 0,0 0 3 0,0 0-2 16,0 0-2-16,0 0 6 0,0 0-6 0,0 0 2 15,0 0 4-15,0 0-5 0,0 0-1 16,0 0 1-16,0 0 0 0,0 0 3 15,0 0-2-15,0 0-1 0,0 0 2 16,0 0-3-16,0 0 4 0,0 0 1 0,0 0-3 16,0 0 1-16,0 0 2 0,0 0-3 15,0 0 3-15,0 0-1 0,0 0-4 0,0 0 5 16,0 0-2-16,0 0-2 0,0 0 2 16,0 0 1-16,0 0-2 0,0 0 1 15,0 0 0-15,0 0 0 0,0 0 0 0,0 0 2 16,0 0-3-16,0 0 1 0,0 0-4 15,0 0 7-15,0 0-1 0,0 0-2 16,0 0-2-16,0 0 4 0,0 0-2 0,0 0 0 16,0 0 4-16,0 0-6 0,0 0 5 15,0 0-4-15,0 0-1 0,0 0 4 0,0 0-6 16,0 0 5-16,0 0-3 0,0 0 1 16,0 0 0-16,0 0-2 0,0 0 2 15,0 0 1-15,0 0-2 0,0 0 0 16,0 0 3-16,0 0 7 0,0 0-25 0,0 0-8 15,0 0-32-15,0 0-35 0,0 0-42 16,0 0-55-16,0 0-60 0,0 0-851 0,0 0 374 16,0 0 246-16</inkml:trace>
  <inkml:trace contextRef="#ctx0" brushRef="#br0" timeOffset="21791.95">8657 8620 75 0,'-7'4'145'0,"7"-4"0"15,0 0 1-15,0 0-2 0,0 0-1 0,0 0-2 16,0 0-1-16,0 0-5 0,0 0-2 16,0 0-2-16,0 0-4 0,0 0-3 15,0 0 0-15,0 0-7 0,0 0-7 0,0 0-1 16,0 0-7-16,0 0-3 0,0 0-5 15,0 0-10-15,0 0-2 0,0 0-13 16,0 0 3-16,0 0-6 0,0 0-1 16,0 0-6-16,0 0-2 0,0 0-1 0,0 0-9 15,0 0 0-15,0 0 1 0,0 0-1 16,0 0 1-16,0 0-2 0,0 0-2 16,0 0-4-16,0 0-3 0,0 0 1 0,0 0-6 15,0 0-3-15,0 0-6 0,0 0 3 16,0 0-4-16,0 0-1 0,0 0 15 15,0 0-7-15,0 0-4 0,0 0 5 0,24 1-3 16,-24-1-3-16,16-1-1 0,-7 1 6 16,0 0-13-16,1-2 1 0,0 2 2 0,1-2-6 15,-2 2 3-15,1-2 8 0,1 2-13 16,-1 0-1-16,1-2 0 0,-2 2 5 16,-1 0-5-16,0-2-3 0,-8 2-2 0,18 0 2 15,-10 0-2-15,-8 0 2 0,15 0 0 16,-7 0-3-16,-8 0-1 0,19-2-1 15,-10 2 4-15,-1 2-1 0,2-4-2 0,2 2 1 16,-2 0-4-16,2 0 6 0,-1-2 2 16,2 2-2-16,0 0-2 0,-1-2 1 15,0 1 0-15,2 1-2 0,0-3 3 0,-1 3 0 16,0-1-3-16,2 1-3 0,-3 0 1 16,4-2 1-16,-4 2 2 0,0-2-1 0,1 2-2 15,0 0 3-15,0 0-4 0,-1 0 2 16,-1 0 4-16,2 0-6 0,-1 0 8 0,-2 0-5 15,4 0-1-15,-2 0-2 0,-1 0 10 16,4 0-8-16,-2 0-1 0,1 0 2 16,2-2-2-16,-2 2 1 0,0-2-3 15,6 2 0-15,-3 0 8 0,-1 0-4 16,2-2-4-16,0 2 1 0,0-1 1 0,-2 1-2 16,-3 0 2-16,2 0 1 0,0-3-3 15,-1 3 1-15,0 3-3 0,-2-3-2 0,1-3 6 16,-5 3-3-16,3 0-1 0,-11 0 4 15,17 0 0-15,-9 0 0 0,-8 0 3 16,12 0-6-16,-12 0 4 0,12 0 4 0,-12 0-5 16,10 0 0-16,-10 0 0 0,8 0 1 15,-8 0-1-15,0 0 4 0,0 0 0 0,13 0 1 16,-13 0-3-16,0 0 2 0,7-1 1 16,-7 1 3-16,0 0 1 0,0 0 2 15,0 0-1-15,0 0-1 0,0 0 1 0,10 0-1 16,-10 0-1-16,0 0-1 0,0 0 0 15,0 0-1-15,0 0-2 0,0 0 2 16,0 0 0-16,0 0 1 0,0 0 0 0,0 0 7 16,9 0 3-16,-9 0 2 0,0 0 6 15,0 0-3-15,0 0 2 0,0 0-3 0,0 0 1 16,0 0-2-16,0 0-3 0,0 0 2 16,0 0-4-16,0 0 1 0,0 0-1 15,0 0-5-15,0 0 0 0,0 0-3 16,0 0 3-16,0 0-1 0,0 0-2 0,0 0-3 15,0 0 2-15,0 0-1 0,0 0-1 16,0 0 0-16,0 0-1 0,0 0-2 16,0 0 2-16,0 0-2 0,0 0 1 0,4-5-1 15,-4 5 2-15,0 0 0 0,0 0-2 16,0 0 2-16,0 0-3 0,0 0 2 0,0 0-3 16,0 0 1-16,0 0 1 0,0 0-2 15,0 0 0-15,0 0-5 0,0 0-4 16,0 0-2-16,0 0-5 0,0 0-3 0,0 0-5 15,0 0-12-15,0 0-21 0,0 0-42 16,0 0-41-16,0 0-44 0,0 0-53 16,-4-7-46-16,4 7-59 0,-7-6-806 0,5 3 391 15,-2 1 257-15</inkml:trace>
  <inkml:trace contextRef="#ctx0" brushRef="#br0" timeOffset="25985.21">4178 11651 45 0,'0'0'87'0,"0"0"1"15,0 0-4-15,0 0 10 0,0 0-3 0,0 0-1 16,0 0-1-16,0 0 7 0,0 0-1 16,0 0 5-16,0 0-1 0,0 0-7 15,0 0-3-15,0 0-4 0,0 0-5 16,0 0-2-16,0 0-2 0,0 0-3 0,0 0-5 15,0 0-3-15,0 0-4 0,0 0-5 16,0 0-3-16,0 0-2 0,0 0-2 0,0 0 1 16,0 0 2-16,0 0-3 0,0 0 4 15,0 0-4-15,0 0 0 0,0 0-4 16,0 0-2-16,0 0-2 0,0 0-3 16,0 0-4-16,0 0-3 0,0 0-3 15,0 0-4-15,0 0-2 0,0 0-3 0,0 0 0 16,0 0-3-16,0 0-1 0,0 0-2 15,0 0-1-15,0 0 1 0,0 0 5 0,0 0-1 16,12 2 4-16,-5-1 0 0,-7-1-4 16,13 3 1-16,-7-3 4 0,4 0 3 15,-2 2 2-15,6-2-2 0,-2 0 0 0,1 1 0 16,0-1-4-16,0 0 2 0,-1 0-6 16,2 0 0-16,0 0-1 0,0 0-3 15,-1 0 0-15,2 0-1 0,-2 0-1 0,1-1-2 16,2 1 1-16,-4 0-2 0,3 0-1 15,-2 0-1-15,1 1 0 0,1-1-1 16,-2 0 0-16,2 0-1 0,-3 0-1 16,4 0 2-16,-2 0-2 0,-1 0 2 0,1 0-1 15,2 0-3-15,-2 0 2 0,0 2-1 0,2-4 0 16,-2 4 4-16,1-2-4 0,0 0 1 16,0 0-1-16,-3 0-2 0,4 0 1 15,-2 0 1-15,1 0 1 0,-2 0 0 16,2 2-2-16,-3-4 1 0,4 2-2 0,-2 0 2 15,0 0 1-15,2 0-1 0,-2-2 1 16,3 2 0-16,-1 0 2 0,0-1-4 16,-1-1 0-16,-2 2 4 0,1-3-6 0,-1 3 5 15,2-1 0-15,-2 1-4 0,-1 0 2 16,0 0 2-16,0-2-3 0,-2 2 0 0,3 0-1 16,-2 0 0-16,-1-2 1 0,3 2-1 15,-3 0 1-15,4 0-1 0,-4-2 2 16,2 2 0-16,1-3-2 0,-2 3 1 15,-1-1 0-15,1 1 1 0,-3 0-1 0,1-2 0 16,-9 2 0-16,15-2-3 0,-9 2 6 16,-6 0-4-16,12 0 0 0,-12 0-1 15,12 0 0-15,-12 0-1 0,10 0 3 0,-10 0-2 16,10 0 3-16,-10 0-2 0,13 0 2 16,-13 0-1-16,13-2 1 0,-13 2-2 15,15 0-1-15,-7-1 1 0,0 1 0 0,-8 0 0 16,14-3 0-16,-6 3 0 0,-8 0-2 15,10-1 3-15,-10 1 0 0,9-2 0 0,-9 2 2 16,8 0-1-16,-8 0 0 0,0 0 1 16,11 0 1-16,-11 0 0 0,0 0-1 15,6-2 0-15,-6 2 0 0,0 0 1 16,0 0 2-16,9-2-2 0,-9 2 2 0,0 0-1 16,0 0 1-16,0 0 3 0,0 0 2 15,0 0-1-15,0 0 4 0,10 2 3 16,-10-2-5-16,0 0 3 0,0 0 6 0,0 0 4 15,0 0-3-15,0 0 1 0,0 0 1 16,0 0-7-16,0 0 0 0,0 0-1 16,0 0 3-16,0 0-6 0,0 0 0 0,0 0-3 15,0 0-2-15,0 0-5 0,0 0-2 16,0 0 8-16,0 0-1 0,0 0-4 16,0 0 2-16,0 0-1 0,0 0 2 0,4 4-2 15,-4-4-2-15,0 0 2 0,0 0-8 16,0 0 11-16,0 0-5 0,0 0-2 15,0 0 2-15,0 0-7 0,0 0 7 16,0 0 1-16,0 0-5 0,0 0 1 0,0 0-3 16,0 0 5-16,0 0 0 0,0 0-2 15,0 0 2-15,0 0-2 0,0 0-1 0,0 0 4 16,0 0-3-16,0 0 0 0,0 0 2 16,0 0-2-16,0 0-2 0,0 0 2 15,0 0 2-15,0 0-2 0,0 0 1 0,0 0 1 16,0 0-6-16,0 0 4 0,0 0 2 15,0 0-7-15,0 0 9 0,0 0-2 16,0 0 2-16,0 0-3 0,0 0 0 16,0 0 1-16,0 0 0 0,0 0-3 0,0 0-3 15,0 0 4-15,0 0-1 0,0 0 0 16,0 0 3-16,0 0-2 0,0 0 3 0,0 0-5 16,0 0-6-16,0 0 15 0,0 0-3 15,0 0 0-15,0 0-4 0,0 0-1 16,0 0 2-16,0 0 1 0,0 0-5 15,0 0 2-15,0 0 2 0,0 0-4 0,0 0 3 16,0 0 2-16,0 0 2 0,0 0 0 16,0 0-6-16,0 0 3 0,0 0-2 0,0 0-1 15,0 0 1-15,0 0-2 0,0 0 3 16,0 0-1-16,0 0 2 0,0 0-4 0,0 0 3 16,0 0-2-16,0 0 4 0,0 0-1 15,0 0 1-15,0 0-2 0,0 0-1 16,0 0 2-16,0 0 0 0,0 0 2 15,0 0-2-15,0 0-3 0,0 0 1 16,0 0-1-16,0 0 1 0,0 0 1 0,0 0-1 16,0 0 1-16,0 0 0 0,0 0-1 15,0 0-1-15,0 0 3 0,0 0-2 0,0 0 3 16,0 0-1-16,0 0-7 0,0 0 1 16,0 0 9-16,0 0-1 0,0 0-9 15,0 0 8-15,0 0 0 0,0 0-7 16,0 0 5-16,0 0 0 0,0 0-6 0,0 0 9 15,0 0 0-15,0 0-5 0,0 0 4 16,0 0 1-16,0 0-2 0,0 0-2 0,0 0 2 16,0 0 2-16,0 0-3 0,0 0-2 15,0 0 5-15,0 0-2 0,0 0 1 0,0 0 2 16,0 0-4-16,0 0 1 0,0 0-1 16,0 0 3-16,0 0-3 0,0 0 2 15,0 0-1-15,0 0-6 0,0 0 7 16,0 0 2-16,0 0-4 0,0 0 4 0,0 0-5 15,0 0 1-15,0 0 1 0,0 0 4 16,0 0-1-16,0 0-4 0,0 0-3 16,0 0 6-16,0 0-2 0,0 0-1 0,0 0 0 15,0 0 2-15,0 0 2 0,0 0-5 16,0 0 6-16,0 0-11 0,0 0-12 16,0 0-6-16,2-10-29 0,-2 10-50 15,0 0-42-15,0-5-33 0,0 5-48 0,2-6-48 16,-2 6-677-16,3-6 324 0,-3 6 213 0</inkml:trace>
  <inkml:trace contextRef="#ctx0" brushRef="#br0" timeOffset="29892.88">7268 13327 40 0,'0'0'121'15,"0"0"0"-15,0 0-2 0,0 0 1 0,0 0 2 16,0 0 0-16,0 0 0 0,0 0 2 16,0 0-3-16,-2 6 1 0,2-6 1 15,0 0 4-15,0 0-1 0,0 0 1 0,0 0-3 16,0 0-4-16,0 0-3 0,0 0-6 16,0 0-4-16,0 0-6 0,0 0-5 0,0 0-6 15,0 0-8-15,0 0-5 0,0 0-8 16,0 0-8-16,0 0-3 0,0 0-3 15,0 0-9-15,0 0-8 0,0 0-2 0,0 0-3 16,0 0-7-16,0 0-1 0,0 0-5 16,0 0 0-16,0 0-2 0,0 0-3 15,0 0 0-15,0 0-2 0,0 0 0 16,0 0-4-16,0 0 0 0,0 0 0 0,0 0-1 16,0 0-3-16,0 0 0 0,0 0 0 15,0 0-2-15,0 0 1 0,0 0 1 16,0 0 3-16,6 4-2 0,-6-4 1 0,0 0 1 15,8 3-4-15,-2 0 5 0,-6-3 1 16,8 2 2-16,-8-2 1 0,10 3 2 16,-4-1-2-16,-1 0-3 0,-5-2 2 0,15 1 1 15,-9-1 1-15,0 2 4 0,-6-2 3 16,13 4-3-16,-7-4-1 0,0 2 0 0,4 1 1 16,-10-3 1-16,14 1-7 0,-8-1 3 15,5 3-2-15,-3-3 0 0,1 1 0 16,-9-1-1-16,19 0-3 0,-11 0 1 15,3 0-2-15,0 0 0 0,1 0 3 0,-2 0-3 16,2 2-4-16,-2-2 0 0,3 0 3 16,-3 0-3-16,3 2-2 0,-2 0 3 15,1-2-4-15,-2 0 5 0,2 2-2 0,0 0-1 16,-2-2-3-16,1 1 2 0,2 1 1 16,-2-2-1-16,1 4-2 0,0-4 4 15,4 2-2-15,-4 2 3 0,1-2-4 0,0-2-2 16,2 2 4-16,-3 0 2 0,1 0-7 15,0-2 6-15,-1 1 0 0,1-1-1 16,0 2 8-16,-3-2-4 0,3 0 5 0,0 0 6 16,0 0-1-16,-1 0-4 0,0 0 3 15,2 0-4-15,-4 0 0 0,3 0-3 16,-3 0 3-16,1 0-5 0,0 2-3 16,1-2 5-16,-2 0-2 0,2 2-2 0,-2-2-1 15,-2 2 4-15,3-2-8 0,-2 2 4 16,-9-2 3-16,15 0-4 0,-7 1-2 0,-8-1 4 15,10 0 2-15,-10 0-9 0,11 3 2 16,-11-3 6-16,9 0-4 0,-9 0 2 0,8 0 1 16,-8 0-15-16,0 0 11 0,10 1 1 15,-10-1-3-15,0 0 1 0,0 0 2 16,0 0 0-16,11-1 1 0,-11 1-10 16,0 0 5-16,0 0 6 0,11 0-5 0,-11 0 2 15,0 0 3-15,8-3 4 0,-8 3-3 16,9-1-8-16,-9 1 10 0,0 0-7 15,10-2 0-15,-10 2-2 0,0 0 2 0,8 0 0 16,-8 0 2-16,0 0 5 0,0 0-1 16,9-2-5-16,-9 2 1 0,0 0-3 0,0 0 3 15,0 0-1-15,7-2 1 0,-7 2 1 16,0 0 6-16,0 0-10 0,0 0 3 16,0 0 0-16,0 0-4 0,0 0 2 15,0 0 5-15,0 0-5 0,0 0-5 0,10 0 1 16,-10 0 2-16,0 0-4 0,0 0 4 15,0 0 4-15,0 0-3 0,0 0 11 16,0 0-8-16,0 0-3 0,0 0 1 0,0 0 0 16,6-2-2-16,-6 2 0 0,0 0 6 15,0 0-2-15,0 0 0 0,0 0-3 0,0 0 0 16,0 0-2-16,0 0 2 0,0 0 3 16,6-2-2-16,-6 2 2 0,0 0-2 15,5-3 0-15,-5 3 2 0,0 0 0 16,9-4-2-16,-9 4-2 0,4-4 5 0,-4 4-6 15,6-2 5-15,-6 2-1 0,4-4 4 16,-4 4-6-16,0 0 1 0,7-4 2 0,-7 4 0 16,0 0 0-16,6-1-5 0,-6 1 3 15,0 0 4-15,0 0-7 0,0 0 2 0,6-4 2 16,-6 4-3-16,0 0 2 0,7-4-3 16,-7 4 2-16,0 0 2 0,0 0 4 15,6-3-5-15,-6 3 3 0,0 0 0 16,0 0-4-16,9-3 3 0,-9 3 1 0,0 0-2 15,0 0 1-15,0 0 3 0,6-1 0 16,-6 1-4-16,0 0-4 0,0 0 5 0,0 0-7 16,0 0 3-16,0 0-3 0,0 0 4 15,0 0 2-15,6-5-2 0,-6 5 1 16,0 0 0-16,0 0 2 0,0 0-2 0,0 0 3 16,0 0-2-16,0 0-3 0,0 0 0 15,0 0 4-15,0 0-1 0,0 0 1 16,0 0 4-16,0 0-3 0,0 0 0 15,0 0-1-15,0 0 0 0,0 0 0 0,0 0 0 16,0 0 1-16,0 0-2 0,0 0 0 16,0 0 5-16,0 0-6 0,0 0-2 0,0 0 3 15,0 0 0-15,0 0 3 0,0 0-2 16,4-4 1-16,-4 4-3 0,0 0 6 16,0 0 2-16,0 0-4 0,0 0 7 0,0 0 0 15,0 0 0-15,0 0-3 0,0 0 1 16,0 0-2-16,0 0-1 0,0 0 2 15,0 0-1-15,0 0-1 0,0 0-4 0,0 0 2 16,0 0-1-16,0 0-1 0,0 0 2 16,0 0 0-16,0 0-4 0,0 0 2 0,0 0 0 15,0 0 0-15,0 0-1 0,0 0 0 16,0 0-1-16,0 0 2 0,0 0 1 16,0 0-1-16,0 0-2 0,0 0 4 0,0 0-2 15,0 0 0-15,0 0-2 0,0 0 3 16,0 0 5-16,0 0-6 0,0 0-2 0,0 0 1 15,0 0-2-15,0 0 4 0,0 0 0 16,0 0-4-16,0 0 2 0,0 0 3 16,0 0-2-16,0 0-2 0,0 0 4 15,0 0-4-15,0 0 3 0,0 0-1 16,0 0-1-16,0 0-1 0,0 0 0 0,0 0 1 16,0 0-1-16,0 0-2 0,0 0 2 0,0 0 3 15,0 0-6-15,0 0-15 0,0 0-17 16,0 0-24-16,0 0-56 0,0 0-55 15,0 0-69-15,-14-3-52 0,10-1-895 0,-1 1 403 16,-1-3 266-16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6FCD-92BD-44D8-93CF-103313B9F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00674C-4E84-4814-B839-BC89E02EB0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AE2A8-AC9B-4DBE-A24C-99606FD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01414-EDBA-406E-8480-95B7AD574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1BF10-7AA4-4831-A351-9DE9649D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0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D9FAC-7659-4B8F-AE5C-4661E07F2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76BCB-ADFF-4857-AC36-C59371E21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C7BC2-33ED-4146-97A7-5D1099AF7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BB373-BF93-4D66-91A1-827B6D87A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56134-91D6-47A4-8DA1-1AF993F4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2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ADED4A-B5AB-493D-9139-FBF75BB6A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8A16B-3BD7-4A76-B7F7-2D3DCD5D9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A7E08-A1BB-4811-8465-33359882B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ADCD0-75F7-4377-A73A-C12679C74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9228-6A47-4C0E-8A95-059170D1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1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9FAD-0ED2-4D19-9852-AB255A45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589FC-BE1A-41FD-994A-931F3C1F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431A0-6EF7-4ED8-BF85-89B7F485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409CE-72FF-4EBD-A3D0-F2B8ACF8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6BF61-F640-4B4F-BCA7-CE36EBD0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5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AB21-109E-4EBA-B862-ACD6F67E1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5A7D9-CD19-468C-84D8-F9FFF5A24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F9D08-66CF-47CA-8AFF-8782A20D6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AB8F4-6F9F-4246-9C4E-0F9D7362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2786-0C7E-49B5-BE29-DEC385D72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3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A0A3-3AFC-462C-BB5E-2C3E5E852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3ACA-A366-4211-A3F0-E1DD60D62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70479-4E51-4DC5-8542-3D841C070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18F75-9970-4710-8B33-3BA837B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801F0-6F3A-43AA-85C4-8B5D0595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9C05D-87E3-400D-A6EB-023B36BD5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4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36F1-AC3F-45DC-9324-B2842C965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72580-1D72-4927-BFF7-328F23A5F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EE3F1-8DB6-46BA-AD99-D565F79D8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0F8A30-EC19-4350-B63C-7DD8A3B20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97ECAF-C2AE-4DA0-9DAB-C4F15FAA6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7F96D2-8ABA-46B8-B69C-3777585F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B31C0-002C-4E05-9CE6-5BCCF2A75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844B3-968B-4CA5-B292-7E2E734B6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087E-10FE-4803-8D00-CC355185A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D63A6-9E0A-444E-8ED3-BD266A60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7436AE-2DFC-45EC-965A-788D10383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19A1E-B5B3-4140-990C-4D035280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057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76B6B-D7D3-4045-8D50-EF7DCC621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1C85E8-BC07-4C36-B5C9-46509CD9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898FC-7B49-4110-B118-D074535B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337B3-28D8-4882-B185-0B95AD98F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C60D4-0B8B-48D8-AF0F-18C1B879C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1E0E9-8FFB-4100-919D-9E5F3C8CD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001DB3-2C3E-4100-9241-4445EC7F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969A9-BF11-4C56-9AED-1B9430DC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D622F-DCEF-460F-AFAD-7921777A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6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975EF-A0AA-4F61-A2A3-D739B181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524297-423A-42F4-BD0A-0C4E39F6A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D586F-B42C-46E1-A8FA-F89589A5A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0FA01-DB7C-4A67-837C-DB48C038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40195-0A84-497B-914B-D858A5BA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E14A9-0840-4D4B-840E-7FBF34F9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8121A-7359-435E-8F64-01877C3E3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B1254-07C8-4F83-9B10-A15CEF5A1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327DB-58B9-4DE9-992E-A50383DDD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51F8-A083-4A72-AF26-14FFD015941D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6947F-8BB6-47F4-9B39-F25952113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4FCA8-7C51-4B3E-81F7-CC8425374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9B129-4A53-4C9E-94DF-4BB53AD26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A481-2BBB-4C53-8782-04F8DF76D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</a:t>
            </a:r>
            <a:r>
              <a:rPr lang="en-US" dirty="0"/>
              <a:t>    Pe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312D37-C037-4A8C-9037-2E04CE61E7AC}"/>
              </a:ext>
            </a:extLst>
          </p:cNvPr>
          <p:cNvSpPr/>
          <p:nvPr/>
        </p:nvSpPr>
        <p:spPr>
          <a:xfrm>
            <a:off x="375821" y="2354737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129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你的法度奇妙，所以我一心謹守。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你的言語一解開，就發出亮光，使愚人通達。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我張口而氣喘，因我切慕你的命令。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求你轉向我，憐憫我，好像你素常待那些愛你名的人。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求你用你的話使我腳步穩當，不許什麼罪孽轄制我。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求你救我脫離人的欺壓，我要遵守你的訓詞。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求你用臉光照僕人，又將你的律例教訓我。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我的眼淚下流成河，因為他們不守你的律法。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F73EBDD-5A38-4FEB-93C0-E9F7A0B626A9}"/>
              </a:ext>
            </a:extLst>
          </p:cNvPr>
          <p:cNvSpPr/>
          <p:nvPr/>
        </p:nvSpPr>
        <p:spPr>
          <a:xfrm>
            <a:off x="5444971" y="246126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129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פּ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ְלָאֹ֥ות עֵדְוֹתֶ֑יךָ עַל־כֵּ֝֗ן נְצָרָ֥תַם נַפְשִֽׁי׃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פֵּ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֖תַח דְּבָרֶ֥יךָ יָאִ֗יר מֵבִ֥ין פְּתָיִֽים׃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פּ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ִֽי־פָ֭עַרְתִּי וָאֶשְׁאָ֑פָה כִּ֖י לְמִצְוֹתֶ֣יךָ יָאָֽבְתִּי׃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פְּ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נֵה־אֵלַ֥י וְחָנֵּ֑נִי כְּ֝מִשְׁפָּ֗ט לְאֹהֲבֵ֥י שְׁמֶֽךָ׃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פּ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ְ֭עָמַי הָכֵ֣ן בְּאִמְרָתֶ֑ךָ וְֽאַל־תַּשְׁלֶט־בִּ֥י כָל־אָֽוֶן׃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ְּ֭דֵנִי מֵעֹ֣שֶׁק אָדָ֑ם וְ֝אֶשְׁמְרָ֗ה פִּקּוּדֶֽיךָ׃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ָּ֭נֶיךָ הָאֵ֣ר בְּעַבְדֶּ֑ךָ וְ֝לַמְּדֵ֗נִי אֶת־חֻקֶּֽיךָ׃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פ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ַּלְגֵי־מַ֭יִם יָרְד֣וּ עֵינָ֑י עַ֝֗ל לֹא־שָׁמְר֥וּ תוֹרָתֶֽךָ׃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DB2C7AE-04AF-4EEE-A0DF-E726E6C2474A}"/>
                  </a:ext>
                </a:extLst>
              </p14:cNvPr>
              <p14:cNvContentPartPr/>
              <p14:nvPr/>
            </p14:nvContentPartPr>
            <p14:xfrm>
              <a:off x="1299600" y="896760"/>
              <a:ext cx="9928080" cy="3448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DB2C7AE-04AF-4EEE-A0DF-E726E6C247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90240" y="887400"/>
                <a:ext cx="9946800" cy="346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88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A8328-6F27-4177-8AF9-DE65D00D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he-IL" dirty="0"/>
              <a:t>צ</a:t>
            </a:r>
            <a:r>
              <a:rPr lang="en-US" dirty="0"/>
              <a:t>    </a:t>
            </a:r>
            <a:r>
              <a:rPr lang="en-US" dirty="0" err="1"/>
              <a:t>Tsadde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974098-8704-4EF4-BC5E-915DD049AA82}"/>
              </a:ext>
            </a:extLst>
          </p:cNvPr>
          <p:cNvSpPr/>
          <p:nvPr/>
        </p:nvSpPr>
        <p:spPr>
          <a:xfrm>
            <a:off x="562253" y="249678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耶和華啊，你是公義的，你的判語也是正直的。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你所命定的法度是憑公義和至誠。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139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我心焦急，如同火燒，因我敵人忘記你的言語。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你的話極其精煉，所以你的僕人喜愛。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我微小被人藐視，卻不忘記你的訓詞。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你的公義永遠長存，你的律法盡都真實。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我遭遇患難愁苦，你的命令卻是我所喜愛的。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144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你的法度永遠是公義的，求你賜我悟性，我就活了。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CB493C-9E4F-4A0B-8CF9-916BC226AF4C}"/>
              </a:ext>
            </a:extLst>
          </p:cNvPr>
          <p:cNvSpPr/>
          <p:nvPr/>
        </p:nvSpPr>
        <p:spPr>
          <a:xfrm>
            <a:off x="5257800" y="256780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ַדִּ֣יק אַתָּ֣ה יְהוָ֑ה וְ֝יָשָׁ֗ר מִשְׁפָּטֶֽיךָ׃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ִ֭וִּיתָ צֶ֣דֶק עֵדֹתֶ֑יךָ וֶֽאֱמוּנָ֥ה מְאֹֽד׃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139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ִמְּתַ֥תְנִי קִנְאָתִ֑י כִּֽי־שָׁכְח֖וּ דְבָרֶ֣יךָ צָרָֽי׃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צְ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רוּפָ֖ה אִמְרָתְךָ֥ מְאֹ֗ד וְֽעַבְדְּךָ֥ אֲהֵבָֽהּ׃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ָעִ֣יר אָנֹכִ֣י וְנִבְזֶ֑ה פִּ֝קֻּדֶ֗יךָ לֹ֣א שָׁכָֽחְתִּי׃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ִדְקָתְךָ֣ צֶ֣דֶק לְעוֹלָ֑ם וְֽתוֹרָתְךָ֥ אֱמֶֽת׃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צַ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ר־וּמָצֹ֥וק מְצָא֑וּנִי מִ֝צְוֹתֶ֗יךָ שַׁעֲשֻׁעָֽי׃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144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צֶ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֖דֶק עֵדְוֹתֶ֥יךָ לְעוֹלָ֗ם הֲבִינֵ֥נִי וְאֶחְיֶֽה׃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CA108B9-72A9-488F-828D-7C408C272405}"/>
                  </a:ext>
                </a:extLst>
              </p14:cNvPr>
              <p14:cNvContentPartPr/>
              <p14:nvPr/>
            </p14:nvContentPartPr>
            <p14:xfrm>
              <a:off x="930960" y="726120"/>
              <a:ext cx="2559240" cy="41040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CA108B9-72A9-488F-828D-7C408C2724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1600" y="716760"/>
                <a:ext cx="2577960" cy="412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246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66D2-16E2-46B7-854B-CFA4F125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C4F3F-1E18-463B-A181-9D4C0C9E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耶和華啊，求你記念大衛所受的一切苦難。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他怎樣向耶和華起誓，向雅各的大能者許願，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說：「我必不進我的帳幕，也不上我的床榻。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我不容我的眼睛睡覺，也不容我的眼目打盹。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直等我為耶和華尋得所在，為雅各的大能者尋得居所。」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我們聽說約櫃在以法他，我們在基列耶琳就尋見了。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我們要進他的居所，在他腳凳前下拜。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耶和華啊，求你興起，和你有能力的約櫃同入安息之所。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願你的祭司披上公義，願你的聖民歡呼。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求你因你僕人大衛的緣故，不要厭棄你的受膏者。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耶和華向大衛憑誠實起了誓，必不反覆，說：「我要使你所生的坐在你的寶座上。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你的眾子若守我的約和我所教訓他們的法度，他們的子孫必永遠坐在你的寶座上。」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因為耶和華揀選了錫安，願意當做自己的居所，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說：「這是我永遠安息之所，我要住在這裡，因為是我所願意的。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我要使其中的糧食豐滿，使其中的窮人飽足。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我要使祭司披上救恩，聖民大聲歡呼。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我要叫大衛的角在那裡發生，我為我的受膏者預備明燈。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我要使他的仇敵披上羞恥，但他的冠冕要在頭上發光。」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51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799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KaiTi</vt:lpstr>
      <vt:lpstr>Arial</vt:lpstr>
      <vt:lpstr>Calibri</vt:lpstr>
      <vt:lpstr>Calibri Light</vt:lpstr>
      <vt:lpstr>Office Theme</vt:lpstr>
      <vt:lpstr>פ    Pe</vt:lpstr>
      <vt:lpstr> צ    Tsadde</vt:lpstr>
      <vt:lpstr>詩篇132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    Pe</dc:title>
  <dc:creator>TAIYAN ZHANG</dc:creator>
  <cp:lastModifiedBy>TAIYAN ZHANG</cp:lastModifiedBy>
  <cp:revision>4</cp:revision>
  <dcterms:created xsi:type="dcterms:W3CDTF">2021-02-21T04:23:37Z</dcterms:created>
  <dcterms:modified xsi:type="dcterms:W3CDTF">2021-02-21T19:44:36Z</dcterms:modified>
</cp:coreProperties>
</file>