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7"/>
  </p:notesMasterIdLst>
  <p:sldIdLst>
    <p:sldId id="283" r:id="rId2"/>
    <p:sldId id="287" r:id="rId3"/>
    <p:sldId id="279" r:id="rId4"/>
    <p:sldId id="286" r:id="rId5"/>
    <p:sldId id="288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1A47749-450A-4F46-8DAB-C57E328AF861}" v="5" dt="2024-12-23T20:36:42.94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6061" autoAdjust="0"/>
    <p:restoredTop sz="95029" autoAdjust="0"/>
  </p:normalViewPr>
  <p:slideViewPr>
    <p:cSldViewPr>
      <p:cViewPr varScale="1">
        <p:scale>
          <a:sx n="79" d="100"/>
          <a:sy n="79" d="100"/>
        </p:scale>
        <p:origin x="466" y="64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>
        <p:scale>
          <a:sx n="100" d="100"/>
          <a:sy n="100" d="100"/>
        </p:scale>
        <p:origin x="-2400" y="898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ua, Yiying" userId="aa6a9e03-c5b1-4834-9746-68923240f5ba" providerId="ADAL" clId="{3CAC3431-9CF1-42BD-A837-1A2DE63F6A03}"/>
    <pc:docChg chg="undo custSel addSld delSld modSld">
      <pc:chgData name="Hua, Yiying" userId="aa6a9e03-c5b1-4834-9746-68923240f5ba" providerId="ADAL" clId="{3CAC3431-9CF1-42BD-A837-1A2DE63F6A03}" dt="2021-09-01T03:41:09.771" v="89" actId="1076"/>
      <pc:docMkLst>
        <pc:docMk/>
      </pc:docMkLst>
      <pc:sldChg chg="del">
        <pc:chgData name="Hua, Yiying" userId="aa6a9e03-c5b1-4834-9746-68923240f5ba" providerId="ADAL" clId="{3CAC3431-9CF1-42BD-A837-1A2DE63F6A03}" dt="2021-08-28T14:38:19.072" v="0" actId="47"/>
        <pc:sldMkLst>
          <pc:docMk/>
          <pc:sldMk cId="272398827" sldId="267"/>
        </pc:sldMkLst>
      </pc:sldChg>
      <pc:sldChg chg="addSp delSp modSp del mod">
        <pc:chgData name="Hua, Yiying" userId="aa6a9e03-c5b1-4834-9746-68923240f5ba" providerId="ADAL" clId="{3CAC3431-9CF1-42BD-A837-1A2DE63F6A03}" dt="2021-08-28T15:06:20.579" v="14" actId="47"/>
        <pc:sldMkLst>
          <pc:docMk/>
          <pc:sldMk cId="766260379" sldId="269"/>
        </pc:sldMkLst>
        <pc:spChg chg="add del mod">
          <ac:chgData name="Hua, Yiying" userId="aa6a9e03-c5b1-4834-9746-68923240f5ba" providerId="ADAL" clId="{3CAC3431-9CF1-42BD-A837-1A2DE63F6A03}" dt="2021-08-28T14:42:41.952" v="5" actId="22"/>
          <ac:spMkLst>
            <pc:docMk/>
            <pc:sldMk cId="766260379" sldId="269"/>
            <ac:spMk id="5" creationId="{0C2293B1-8064-44EA-9A1B-B0301D666AD7}"/>
          </ac:spMkLst>
        </pc:spChg>
        <pc:spChg chg="add mod">
          <ac:chgData name="Hua, Yiying" userId="aa6a9e03-c5b1-4834-9746-68923240f5ba" providerId="ADAL" clId="{3CAC3431-9CF1-42BD-A837-1A2DE63F6A03}" dt="2021-08-28T14:43:45.356" v="7"/>
          <ac:spMkLst>
            <pc:docMk/>
            <pc:sldMk cId="766260379" sldId="269"/>
            <ac:spMk id="6" creationId="{BF6BEF96-9AF6-40C6-AB5F-856633BF6EC1}"/>
          </ac:spMkLst>
        </pc:spChg>
        <pc:spChg chg="del">
          <ac:chgData name="Hua, Yiying" userId="aa6a9e03-c5b1-4834-9746-68923240f5ba" providerId="ADAL" clId="{3CAC3431-9CF1-42BD-A837-1A2DE63F6A03}" dt="2021-08-28T14:38:22.465" v="1" actId="478"/>
          <ac:spMkLst>
            <pc:docMk/>
            <pc:sldMk cId="766260379" sldId="269"/>
            <ac:spMk id="10" creationId="{32EF490F-8B49-4A6E-956B-A9F723BB7ED7}"/>
          </ac:spMkLst>
        </pc:spChg>
      </pc:sldChg>
      <pc:sldChg chg="del">
        <pc:chgData name="Hua, Yiying" userId="aa6a9e03-c5b1-4834-9746-68923240f5ba" providerId="ADAL" clId="{3CAC3431-9CF1-42BD-A837-1A2DE63F6A03}" dt="2021-08-28T15:06:22.312" v="15" actId="47"/>
        <pc:sldMkLst>
          <pc:docMk/>
          <pc:sldMk cId="3589681835" sldId="270"/>
        </pc:sldMkLst>
      </pc:sldChg>
      <pc:sldChg chg="modSp mod">
        <pc:chgData name="Hua, Yiying" userId="aa6a9e03-c5b1-4834-9746-68923240f5ba" providerId="ADAL" clId="{3CAC3431-9CF1-42BD-A837-1A2DE63F6A03}" dt="2021-08-28T16:07:14.832" v="85"/>
        <pc:sldMkLst>
          <pc:docMk/>
          <pc:sldMk cId="2569553149" sldId="271"/>
        </pc:sldMkLst>
        <pc:spChg chg="mod">
          <ac:chgData name="Hua, Yiying" userId="aa6a9e03-c5b1-4834-9746-68923240f5ba" providerId="ADAL" clId="{3CAC3431-9CF1-42BD-A837-1A2DE63F6A03}" dt="2021-08-28T15:06:17.585" v="13" actId="6549"/>
          <ac:spMkLst>
            <pc:docMk/>
            <pc:sldMk cId="2569553149" sldId="271"/>
            <ac:spMk id="2" creationId="{00000000-0000-0000-0000-000000000000}"/>
          </ac:spMkLst>
        </pc:spChg>
        <pc:spChg chg="mod">
          <ac:chgData name="Hua, Yiying" userId="aa6a9e03-c5b1-4834-9746-68923240f5ba" providerId="ADAL" clId="{3CAC3431-9CF1-42BD-A837-1A2DE63F6A03}" dt="2021-08-28T16:07:14.832" v="85"/>
          <ac:spMkLst>
            <pc:docMk/>
            <pc:sldMk cId="2569553149" sldId="271"/>
            <ac:spMk id="3" creationId="{00000000-0000-0000-0000-000000000000}"/>
          </ac:spMkLst>
        </pc:spChg>
      </pc:sldChg>
      <pc:sldChg chg="addSp delSp modSp new mod">
        <pc:chgData name="Hua, Yiying" userId="aa6a9e03-c5b1-4834-9746-68923240f5ba" providerId="ADAL" clId="{3CAC3431-9CF1-42BD-A837-1A2DE63F6A03}" dt="2021-09-01T03:41:09.771" v="89" actId="1076"/>
        <pc:sldMkLst>
          <pc:docMk/>
          <pc:sldMk cId="858900382" sldId="272"/>
        </pc:sldMkLst>
        <pc:spChg chg="del">
          <ac:chgData name="Hua, Yiying" userId="aa6a9e03-c5b1-4834-9746-68923240f5ba" providerId="ADAL" clId="{3CAC3431-9CF1-42BD-A837-1A2DE63F6A03}" dt="2021-08-28T15:06:32.112" v="17" actId="478"/>
          <ac:spMkLst>
            <pc:docMk/>
            <pc:sldMk cId="858900382" sldId="272"/>
            <ac:spMk id="2" creationId="{F71D8547-93DC-4106-B548-B386FAC1B20D}"/>
          </ac:spMkLst>
        </pc:spChg>
        <pc:spChg chg="del">
          <ac:chgData name="Hua, Yiying" userId="aa6a9e03-c5b1-4834-9746-68923240f5ba" providerId="ADAL" clId="{3CAC3431-9CF1-42BD-A837-1A2DE63F6A03}" dt="2021-08-28T15:06:33.576" v="18" actId="478"/>
          <ac:spMkLst>
            <pc:docMk/>
            <pc:sldMk cId="858900382" sldId="272"/>
            <ac:spMk id="3" creationId="{D3B59ED4-74AC-40F2-9BC1-7D16A8926F69}"/>
          </ac:spMkLst>
        </pc:spChg>
        <pc:picChg chg="add mod">
          <ac:chgData name="Hua, Yiying" userId="aa6a9e03-c5b1-4834-9746-68923240f5ba" providerId="ADAL" clId="{3CAC3431-9CF1-42BD-A837-1A2DE63F6A03}" dt="2021-09-01T03:41:09.771" v="89" actId="1076"/>
          <ac:picMkLst>
            <pc:docMk/>
            <pc:sldMk cId="858900382" sldId="272"/>
            <ac:picMk id="5" creationId="{B5BF5AB0-1DB9-4937-ABF5-7D5C4AF198F5}"/>
          </ac:picMkLst>
        </pc:picChg>
      </pc:sldChg>
      <pc:sldChg chg="modSp new del mod">
        <pc:chgData name="Hua, Yiying" userId="aa6a9e03-c5b1-4834-9746-68923240f5ba" providerId="ADAL" clId="{3CAC3431-9CF1-42BD-A837-1A2DE63F6A03}" dt="2021-08-28T15:26:15.601" v="40" actId="2696"/>
        <pc:sldMkLst>
          <pc:docMk/>
          <pc:sldMk cId="2729258010" sldId="273"/>
        </pc:sldMkLst>
        <pc:spChg chg="mod">
          <ac:chgData name="Hua, Yiying" userId="aa6a9e03-c5b1-4834-9746-68923240f5ba" providerId="ADAL" clId="{3CAC3431-9CF1-42BD-A837-1A2DE63F6A03}" dt="2021-08-28T15:24:30.564" v="36" actId="20577"/>
          <ac:spMkLst>
            <pc:docMk/>
            <pc:sldMk cId="2729258010" sldId="273"/>
            <ac:spMk id="2" creationId="{E4BAA605-2B65-4CA7-B71C-1F86AAC38066}"/>
          </ac:spMkLst>
        </pc:spChg>
        <pc:spChg chg="mod">
          <ac:chgData name="Hua, Yiying" userId="aa6a9e03-c5b1-4834-9746-68923240f5ba" providerId="ADAL" clId="{3CAC3431-9CF1-42BD-A837-1A2DE63F6A03}" dt="2021-08-28T15:24:47.850" v="37"/>
          <ac:spMkLst>
            <pc:docMk/>
            <pc:sldMk cId="2729258010" sldId="273"/>
            <ac:spMk id="3" creationId="{EC5AC8B4-FDD4-4E9E-AA7E-F975E327F251}"/>
          </ac:spMkLst>
        </pc:spChg>
      </pc:sldChg>
      <pc:sldChg chg="modSp mod">
        <pc:chgData name="Hua, Yiying" userId="aa6a9e03-c5b1-4834-9746-68923240f5ba" providerId="ADAL" clId="{3CAC3431-9CF1-42BD-A837-1A2DE63F6A03}" dt="2021-08-28T15:26:25.929" v="42" actId="1076"/>
        <pc:sldMkLst>
          <pc:docMk/>
          <pc:sldMk cId="3249573143" sldId="274"/>
        </pc:sldMkLst>
        <pc:spChg chg="mod">
          <ac:chgData name="Hua, Yiying" userId="aa6a9e03-c5b1-4834-9746-68923240f5ba" providerId="ADAL" clId="{3CAC3431-9CF1-42BD-A837-1A2DE63F6A03}" dt="2021-08-28T15:26:21.945" v="41" actId="1076"/>
          <ac:spMkLst>
            <pc:docMk/>
            <pc:sldMk cId="3249573143" sldId="274"/>
            <ac:spMk id="2" creationId="{00000000-0000-0000-0000-000000000000}"/>
          </ac:spMkLst>
        </pc:spChg>
        <pc:spChg chg="mod">
          <ac:chgData name="Hua, Yiying" userId="aa6a9e03-c5b1-4834-9746-68923240f5ba" providerId="ADAL" clId="{3CAC3431-9CF1-42BD-A837-1A2DE63F6A03}" dt="2021-08-28T15:26:25.929" v="42" actId="1076"/>
          <ac:spMkLst>
            <pc:docMk/>
            <pc:sldMk cId="3249573143" sldId="274"/>
            <ac:spMk id="3" creationId="{00000000-0000-0000-0000-000000000000}"/>
          </ac:spMkLst>
        </pc:spChg>
      </pc:sldChg>
      <pc:sldChg chg="addSp delSp modSp mod">
        <pc:chgData name="Hua, Yiying" userId="aa6a9e03-c5b1-4834-9746-68923240f5ba" providerId="ADAL" clId="{3CAC3431-9CF1-42BD-A837-1A2DE63F6A03}" dt="2021-08-28T16:06:31.625" v="83"/>
        <pc:sldMkLst>
          <pc:docMk/>
          <pc:sldMk cId="104291633" sldId="275"/>
        </pc:sldMkLst>
        <pc:spChg chg="mod">
          <ac:chgData name="Hua, Yiying" userId="aa6a9e03-c5b1-4834-9746-68923240f5ba" providerId="ADAL" clId="{3CAC3431-9CF1-42BD-A837-1A2DE63F6A03}" dt="2021-08-28T15:35:05.604" v="43"/>
          <ac:spMkLst>
            <pc:docMk/>
            <pc:sldMk cId="104291633" sldId="275"/>
            <ac:spMk id="2" creationId="{00000000-0000-0000-0000-000000000000}"/>
          </ac:spMkLst>
        </pc:spChg>
        <pc:spChg chg="mod">
          <ac:chgData name="Hua, Yiying" userId="aa6a9e03-c5b1-4834-9746-68923240f5ba" providerId="ADAL" clId="{3CAC3431-9CF1-42BD-A837-1A2DE63F6A03}" dt="2021-08-28T16:06:31.625" v="83"/>
          <ac:spMkLst>
            <pc:docMk/>
            <pc:sldMk cId="104291633" sldId="275"/>
            <ac:spMk id="3" creationId="{00000000-0000-0000-0000-000000000000}"/>
          </ac:spMkLst>
        </pc:spChg>
        <pc:spChg chg="add del mod">
          <ac:chgData name="Hua, Yiying" userId="aa6a9e03-c5b1-4834-9746-68923240f5ba" providerId="ADAL" clId="{3CAC3431-9CF1-42BD-A837-1A2DE63F6A03}" dt="2021-08-28T15:59:34.862" v="78" actId="478"/>
          <ac:spMkLst>
            <pc:docMk/>
            <pc:sldMk cId="104291633" sldId="275"/>
            <ac:spMk id="4" creationId="{0B50BD2C-ADE4-41D1-B699-3B0B94E5446F}"/>
          </ac:spMkLst>
        </pc:spChg>
        <pc:spChg chg="add del">
          <ac:chgData name="Hua, Yiying" userId="aa6a9e03-c5b1-4834-9746-68923240f5ba" providerId="ADAL" clId="{3CAC3431-9CF1-42BD-A837-1A2DE63F6A03}" dt="2021-08-28T15:46:49.515" v="58" actId="478"/>
          <ac:spMkLst>
            <pc:docMk/>
            <pc:sldMk cId="104291633" sldId="275"/>
            <ac:spMk id="5" creationId="{40B2A29D-AAED-4D5A-B7A9-3F42349C0AFA}"/>
          </ac:spMkLst>
        </pc:spChg>
        <pc:spChg chg="add del mod">
          <ac:chgData name="Hua, Yiying" userId="aa6a9e03-c5b1-4834-9746-68923240f5ba" providerId="ADAL" clId="{3CAC3431-9CF1-42BD-A837-1A2DE63F6A03}" dt="2021-08-28T15:46:54.427" v="60" actId="478"/>
          <ac:spMkLst>
            <pc:docMk/>
            <pc:sldMk cId="104291633" sldId="275"/>
            <ac:spMk id="6" creationId="{81CDFC57-B79E-4FFA-9D61-073B27173A1E}"/>
          </ac:spMkLst>
        </pc:spChg>
      </pc:sldChg>
    </pc:docChg>
  </pc:docChgLst>
  <pc:docChgLst>
    <pc:chgData name="Hua, Yiying" userId="aa6a9e03-c5b1-4834-9746-68923240f5ba" providerId="ADAL" clId="{E4CE9B9B-DF85-4601-A335-6820B234EA4A}"/>
    <pc:docChg chg="undo custSel addSld delSld modSld">
      <pc:chgData name="Hua, Yiying" userId="aa6a9e03-c5b1-4834-9746-68923240f5ba" providerId="ADAL" clId="{E4CE9B9B-DF85-4601-A335-6820B234EA4A}" dt="2021-07-11T17:11:11.799" v="255"/>
      <pc:docMkLst>
        <pc:docMk/>
      </pc:docMkLst>
      <pc:sldChg chg="del">
        <pc:chgData name="Hua, Yiying" userId="aa6a9e03-c5b1-4834-9746-68923240f5ba" providerId="ADAL" clId="{E4CE9B9B-DF85-4601-A335-6820B234EA4A}" dt="2021-07-10T19:26:00.633" v="58" actId="2696"/>
        <pc:sldMkLst>
          <pc:docMk/>
          <pc:sldMk cId="3956195288" sldId="264"/>
        </pc:sldMkLst>
      </pc:sldChg>
      <pc:sldChg chg="addSp delSp modSp mod modClrScheme chgLayout">
        <pc:chgData name="Hua, Yiying" userId="aa6a9e03-c5b1-4834-9746-68923240f5ba" providerId="ADAL" clId="{E4CE9B9B-DF85-4601-A335-6820B234EA4A}" dt="2021-07-11T17:11:11.799" v="255"/>
        <pc:sldMkLst>
          <pc:docMk/>
          <pc:sldMk cId="272398827" sldId="267"/>
        </pc:sldMkLst>
        <pc:spChg chg="add del mod">
          <ac:chgData name="Hua, Yiying" userId="aa6a9e03-c5b1-4834-9746-68923240f5ba" providerId="ADAL" clId="{E4CE9B9B-DF85-4601-A335-6820B234EA4A}" dt="2021-07-10T20:25:27.139" v="159" actId="948"/>
          <ac:spMkLst>
            <pc:docMk/>
            <pc:sldMk cId="272398827" sldId="267"/>
            <ac:spMk id="3" creationId="{00000000-0000-0000-0000-000000000000}"/>
          </ac:spMkLst>
        </pc:spChg>
        <pc:spChg chg="add del mod">
          <ac:chgData name="Hua, Yiying" userId="aa6a9e03-c5b1-4834-9746-68923240f5ba" providerId="ADAL" clId="{E4CE9B9B-DF85-4601-A335-6820B234EA4A}" dt="2021-07-10T19:18:18.207" v="41"/>
          <ac:spMkLst>
            <pc:docMk/>
            <pc:sldMk cId="272398827" sldId="267"/>
            <ac:spMk id="4" creationId="{0B18F02D-D74C-45FE-BC26-5014349C6636}"/>
          </ac:spMkLst>
        </pc:spChg>
        <pc:spChg chg="add del mod">
          <ac:chgData name="Hua, Yiying" userId="aa6a9e03-c5b1-4834-9746-68923240f5ba" providerId="ADAL" clId="{E4CE9B9B-DF85-4601-A335-6820B234EA4A}" dt="2021-07-10T19:18:13.887" v="33"/>
          <ac:spMkLst>
            <pc:docMk/>
            <pc:sldMk cId="272398827" sldId="267"/>
            <ac:spMk id="5" creationId="{A2697DBB-7678-465F-AD1A-C5CAF170B18B}"/>
          </ac:spMkLst>
        </pc:spChg>
        <pc:spChg chg="add del mod">
          <ac:chgData name="Hua, Yiying" userId="aa6a9e03-c5b1-4834-9746-68923240f5ba" providerId="ADAL" clId="{E4CE9B9B-DF85-4601-A335-6820B234EA4A}" dt="2021-07-10T19:18:08.312" v="24" actId="478"/>
          <ac:spMkLst>
            <pc:docMk/>
            <pc:sldMk cId="272398827" sldId="267"/>
            <ac:spMk id="7" creationId="{1F6C0444-FDAD-4578-8DEA-62FB65BC84C9}"/>
          </ac:spMkLst>
        </pc:spChg>
        <pc:spChg chg="add del mod">
          <ac:chgData name="Hua, Yiying" userId="aa6a9e03-c5b1-4834-9746-68923240f5ba" providerId="ADAL" clId="{E4CE9B9B-DF85-4601-A335-6820B234EA4A}" dt="2021-07-10T19:19:07.640" v="48"/>
          <ac:spMkLst>
            <pc:docMk/>
            <pc:sldMk cId="272398827" sldId="267"/>
            <ac:spMk id="8" creationId="{7F8436FF-E089-48F6-9F2B-906808EB0F62}"/>
          </ac:spMkLst>
        </pc:spChg>
        <pc:spChg chg="add del mod">
          <ac:chgData name="Hua, Yiying" userId="aa6a9e03-c5b1-4834-9746-68923240f5ba" providerId="ADAL" clId="{E4CE9B9B-DF85-4601-A335-6820B234EA4A}" dt="2021-07-10T19:18:53.494" v="44"/>
          <ac:spMkLst>
            <pc:docMk/>
            <pc:sldMk cId="272398827" sldId="267"/>
            <ac:spMk id="9" creationId="{52B63CE5-7814-42B8-A238-E13DCA7DCF6C}"/>
          </ac:spMkLst>
        </pc:spChg>
        <pc:spChg chg="add del mod">
          <ac:chgData name="Hua, Yiying" userId="aa6a9e03-c5b1-4834-9746-68923240f5ba" providerId="ADAL" clId="{E4CE9B9B-DF85-4601-A335-6820B234EA4A}" dt="2021-07-10T19:19:14.127" v="50"/>
          <ac:spMkLst>
            <pc:docMk/>
            <pc:sldMk cId="272398827" sldId="267"/>
            <ac:spMk id="10" creationId="{8A90D769-EDB3-485B-9ED6-897B34CCEF44}"/>
          </ac:spMkLst>
        </pc:spChg>
        <pc:spChg chg="add del mod">
          <ac:chgData name="Hua, Yiying" userId="aa6a9e03-c5b1-4834-9746-68923240f5ba" providerId="ADAL" clId="{E4CE9B9B-DF85-4601-A335-6820B234EA4A}" dt="2021-07-10T19:19:14.127" v="50"/>
          <ac:spMkLst>
            <pc:docMk/>
            <pc:sldMk cId="272398827" sldId="267"/>
            <ac:spMk id="11" creationId="{56B0B7AD-C9D5-4774-87E0-AD2A1739ABE8}"/>
          </ac:spMkLst>
        </pc:spChg>
        <pc:spChg chg="add mod">
          <ac:chgData name="Hua, Yiying" userId="aa6a9e03-c5b1-4834-9746-68923240f5ba" providerId="ADAL" clId="{E4CE9B9B-DF85-4601-A335-6820B234EA4A}" dt="2021-07-11T17:11:11.799" v="255"/>
          <ac:spMkLst>
            <pc:docMk/>
            <pc:sldMk cId="272398827" sldId="267"/>
            <ac:spMk id="12" creationId="{DAD25C54-9DA5-40B9-9483-EC0730194F19}"/>
          </ac:spMkLst>
        </pc:spChg>
        <pc:graphicFrameChg chg="add del mod">
          <ac:chgData name="Hua, Yiying" userId="aa6a9e03-c5b1-4834-9746-68923240f5ba" providerId="ADAL" clId="{E4CE9B9B-DF85-4601-A335-6820B234EA4A}" dt="2021-07-10T19:13:49.878" v="1"/>
          <ac:graphicFrameMkLst>
            <pc:docMk/>
            <pc:sldMk cId="272398827" sldId="267"/>
            <ac:graphicFrameMk id="2" creationId="{2E812B29-1299-4E7E-842F-C862151100C6}"/>
          </ac:graphicFrameMkLst>
        </pc:graphicFrameChg>
      </pc:sldChg>
      <pc:sldChg chg="addSp delSp modSp del mod">
        <pc:chgData name="Hua, Yiying" userId="aa6a9e03-c5b1-4834-9746-68923240f5ba" providerId="ADAL" clId="{E4CE9B9B-DF85-4601-A335-6820B234EA4A}" dt="2021-07-10T19:44:13.295" v="81" actId="2696"/>
        <pc:sldMkLst>
          <pc:docMk/>
          <pc:sldMk cId="2513516882" sldId="268"/>
        </pc:sldMkLst>
        <pc:spChg chg="add mod">
          <ac:chgData name="Hua, Yiying" userId="aa6a9e03-c5b1-4834-9746-68923240f5ba" providerId="ADAL" clId="{E4CE9B9B-DF85-4601-A335-6820B234EA4A}" dt="2021-07-10T19:41:57.633" v="69" actId="27636"/>
          <ac:spMkLst>
            <pc:docMk/>
            <pc:sldMk cId="2513516882" sldId="268"/>
            <ac:spMk id="2" creationId="{65C4511D-15FB-4964-B46C-61023E734A50}"/>
          </ac:spMkLst>
        </pc:spChg>
        <pc:spChg chg="mod">
          <ac:chgData name="Hua, Yiying" userId="aa6a9e03-c5b1-4834-9746-68923240f5ba" providerId="ADAL" clId="{E4CE9B9B-DF85-4601-A335-6820B234EA4A}" dt="2021-07-10T19:41:57.600" v="68"/>
          <ac:spMkLst>
            <pc:docMk/>
            <pc:sldMk cId="2513516882" sldId="268"/>
            <ac:spMk id="3" creationId="{00000000-0000-0000-0000-000000000000}"/>
          </ac:spMkLst>
        </pc:spChg>
        <pc:spChg chg="add mod">
          <ac:chgData name="Hua, Yiying" userId="aa6a9e03-c5b1-4834-9746-68923240f5ba" providerId="ADAL" clId="{E4CE9B9B-DF85-4601-A335-6820B234EA4A}" dt="2021-07-10T19:41:46.589" v="67" actId="14100"/>
          <ac:spMkLst>
            <pc:docMk/>
            <pc:sldMk cId="2513516882" sldId="268"/>
            <ac:spMk id="4" creationId="{85204412-DE5C-43D2-9B5F-5A0EB376F513}"/>
          </ac:spMkLst>
        </pc:spChg>
        <pc:spChg chg="add del mod">
          <ac:chgData name="Hua, Yiying" userId="aa6a9e03-c5b1-4834-9746-68923240f5ba" providerId="ADAL" clId="{E4CE9B9B-DF85-4601-A335-6820B234EA4A}" dt="2021-07-10T19:41:57.600" v="68"/>
          <ac:spMkLst>
            <pc:docMk/>
            <pc:sldMk cId="2513516882" sldId="268"/>
            <ac:spMk id="5" creationId="{AC9D50CA-4803-4682-823F-6D8E20FD0D37}"/>
          </ac:spMkLst>
        </pc:spChg>
        <pc:spChg chg="add del mod">
          <ac:chgData name="Hua, Yiying" userId="aa6a9e03-c5b1-4834-9746-68923240f5ba" providerId="ADAL" clId="{E4CE9B9B-DF85-4601-A335-6820B234EA4A}" dt="2021-07-10T19:41:57.600" v="68"/>
          <ac:spMkLst>
            <pc:docMk/>
            <pc:sldMk cId="2513516882" sldId="268"/>
            <ac:spMk id="6" creationId="{1C50C115-734E-4E17-B8A3-09BA492B7A12}"/>
          </ac:spMkLst>
        </pc:spChg>
      </pc:sldChg>
      <pc:sldChg chg="addSp delSp modSp new mod modNotesTx">
        <pc:chgData name="Hua, Yiying" userId="aa6a9e03-c5b1-4834-9746-68923240f5ba" providerId="ADAL" clId="{E4CE9B9B-DF85-4601-A335-6820B234EA4A}" dt="2021-07-11T04:55:51.767" v="232" actId="1076"/>
        <pc:sldMkLst>
          <pc:docMk/>
          <pc:sldMk cId="766260379" sldId="269"/>
        </pc:sldMkLst>
        <pc:spChg chg="del mod">
          <ac:chgData name="Hua, Yiying" userId="aa6a9e03-c5b1-4834-9746-68923240f5ba" providerId="ADAL" clId="{E4CE9B9B-DF85-4601-A335-6820B234EA4A}" dt="2021-07-11T04:46:06.947" v="194" actId="478"/>
          <ac:spMkLst>
            <pc:docMk/>
            <pc:sldMk cId="766260379" sldId="269"/>
            <ac:spMk id="2" creationId="{48901455-F9D5-416B-8B8F-932E10160FAC}"/>
          </ac:spMkLst>
        </pc:spChg>
        <pc:spChg chg="mod">
          <ac:chgData name="Hua, Yiying" userId="aa6a9e03-c5b1-4834-9746-68923240f5ba" providerId="ADAL" clId="{E4CE9B9B-DF85-4601-A335-6820B234EA4A}" dt="2021-07-11T04:49:26.125" v="208" actId="14100"/>
          <ac:spMkLst>
            <pc:docMk/>
            <pc:sldMk cId="766260379" sldId="269"/>
            <ac:spMk id="3" creationId="{45DD3AAD-8351-41F4-B1E8-943CAA4C57CD}"/>
          </ac:spMkLst>
        </pc:spChg>
        <pc:spChg chg="add del mod">
          <ac:chgData name="Hua, Yiying" userId="aa6a9e03-c5b1-4834-9746-68923240f5ba" providerId="ADAL" clId="{E4CE9B9B-DF85-4601-A335-6820B234EA4A}" dt="2021-07-10T20:16:46.314" v="92"/>
          <ac:spMkLst>
            <pc:docMk/>
            <pc:sldMk cId="766260379" sldId="269"/>
            <ac:spMk id="4" creationId="{3760BF84-2142-43DD-B7B4-1F485BB16781}"/>
          </ac:spMkLst>
        </pc:spChg>
        <pc:spChg chg="add del mod">
          <ac:chgData name="Hua, Yiying" userId="aa6a9e03-c5b1-4834-9746-68923240f5ba" providerId="ADAL" clId="{E4CE9B9B-DF85-4601-A335-6820B234EA4A}" dt="2021-07-11T04:40:59.017" v="174"/>
          <ac:spMkLst>
            <pc:docMk/>
            <pc:sldMk cId="766260379" sldId="269"/>
            <ac:spMk id="5" creationId="{768926E1-F21B-4F30-9137-7B82B30752CD}"/>
          </ac:spMkLst>
        </pc:spChg>
        <pc:spChg chg="add del mod">
          <ac:chgData name="Hua, Yiying" userId="aa6a9e03-c5b1-4834-9746-68923240f5ba" providerId="ADAL" clId="{E4CE9B9B-DF85-4601-A335-6820B234EA4A}" dt="2021-07-11T04:41:36.668" v="179"/>
          <ac:spMkLst>
            <pc:docMk/>
            <pc:sldMk cId="766260379" sldId="269"/>
            <ac:spMk id="6" creationId="{5D9FE712-A553-4FE2-A67B-CF79B85A2539}"/>
          </ac:spMkLst>
        </pc:spChg>
        <pc:spChg chg="add del mod">
          <ac:chgData name="Hua, Yiying" userId="aa6a9e03-c5b1-4834-9746-68923240f5ba" providerId="ADAL" clId="{E4CE9B9B-DF85-4601-A335-6820B234EA4A}" dt="2021-07-11T04:45:56.315" v="193" actId="478"/>
          <ac:spMkLst>
            <pc:docMk/>
            <pc:sldMk cId="766260379" sldId="269"/>
            <ac:spMk id="7" creationId="{2E5F5698-7F53-46AD-9AF2-B6A9DE88EF2E}"/>
          </ac:spMkLst>
        </pc:spChg>
        <pc:spChg chg="add del mod">
          <ac:chgData name="Hua, Yiying" userId="aa6a9e03-c5b1-4834-9746-68923240f5ba" providerId="ADAL" clId="{E4CE9B9B-DF85-4601-A335-6820B234EA4A}" dt="2021-07-11T04:46:11.243" v="195" actId="478"/>
          <ac:spMkLst>
            <pc:docMk/>
            <pc:sldMk cId="766260379" sldId="269"/>
            <ac:spMk id="9" creationId="{BE51375B-EB22-4878-854D-CF4DFA1850C7}"/>
          </ac:spMkLst>
        </pc:spChg>
        <pc:spChg chg="add mod">
          <ac:chgData name="Hua, Yiying" userId="aa6a9e03-c5b1-4834-9746-68923240f5ba" providerId="ADAL" clId="{E4CE9B9B-DF85-4601-A335-6820B234EA4A}" dt="2021-07-11T04:55:51.767" v="232" actId="1076"/>
          <ac:spMkLst>
            <pc:docMk/>
            <pc:sldMk cId="766260379" sldId="269"/>
            <ac:spMk id="10" creationId="{32EF490F-8B49-4A6E-956B-A9F723BB7ED7}"/>
          </ac:spMkLst>
        </pc:spChg>
      </pc:sldChg>
      <pc:sldChg chg="del">
        <pc:chgData name="Hua, Yiying" userId="aa6a9e03-c5b1-4834-9746-68923240f5ba" providerId="ADAL" clId="{E4CE9B9B-DF85-4601-A335-6820B234EA4A}" dt="2021-07-10T19:20:15.815" v="57" actId="47"/>
        <pc:sldMkLst>
          <pc:docMk/>
          <pc:sldMk cId="2014330789" sldId="270"/>
        </pc:sldMkLst>
      </pc:sldChg>
      <pc:sldChg chg="delSp modSp new mod">
        <pc:chgData name="Hua, Yiying" userId="aa6a9e03-c5b1-4834-9746-68923240f5ba" providerId="ADAL" clId="{E4CE9B9B-DF85-4601-A335-6820B234EA4A}" dt="2021-07-11T05:09:06.723" v="252" actId="27636"/>
        <pc:sldMkLst>
          <pc:docMk/>
          <pc:sldMk cId="3589681835" sldId="270"/>
        </pc:sldMkLst>
        <pc:spChg chg="del">
          <ac:chgData name="Hua, Yiying" userId="aa6a9e03-c5b1-4834-9746-68923240f5ba" providerId="ADAL" clId="{E4CE9B9B-DF85-4601-A335-6820B234EA4A}" dt="2021-07-10T19:53:49.506" v="85" actId="478"/>
          <ac:spMkLst>
            <pc:docMk/>
            <pc:sldMk cId="3589681835" sldId="270"/>
            <ac:spMk id="2" creationId="{E793DD05-38F6-4D67-AE40-78BB2ED70E4A}"/>
          </ac:spMkLst>
        </pc:spChg>
        <pc:spChg chg="mod">
          <ac:chgData name="Hua, Yiying" userId="aa6a9e03-c5b1-4834-9746-68923240f5ba" providerId="ADAL" clId="{E4CE9B9B-DF85-4601-A335-6820B234EA4A}" dt="2021-07-11T05:09:06.723" v="252" actId="27636"/>
          <ac:spMkLst>
            <pc:docMk/>
            <pc:sldMk cId="3589681835" sldId="270"/>
            <ac:spMk id="3" creationId="{59C2CC4B-ED98-4BEC-8549-03A6F885395D}"/>
          </ac:spMkLst>
        </pc:spChg>
      </pc:sldChg>
    </pc:docChg>
  </pc:docChgLst>
  <pc:docChgLst>
    <pc:chgData name="Hua, Yiying" userId="aa6a9e03-c5b1-4834-9746-68923240f5ba" providerId="ADAL" clId="{ACCBA0E7-CA50-470B-929C-6CCDE0DE70D7}"/>
    <pc:docChg chg="undo custSel addSld delSld modSld sldOrd modMainMaster modNotesMaster">
      <pc:chgData name="Hua, Yiying" userId="aa6a9e03-c5b1-4834-9746-68923240f5ba" providerId="ADAL" clId="{ACCBA0E7-CA50-470B-929C-6CCDE0DE70D7}" dt="2024-01-14T03:04:25.509" v="519" actId="20577"/>
      <pc:docMkLst>
        <pc:docMk/>
      </pc:docMkLst>
      <pc:sldChg chg="modSp del mod modNotes">
        <pc:chgData name="Hua, Yiying" userId="aa6a9e03-c5b1-4834-9746-68923240f5ba" providerId="ADAL" clId="{ACCBA0E7-CA50-470B-929C-6CCDE0DE70D7}" dt="2024-01-12T21:11:11.706" v="116" actId="2696"/>
        <pc:sldMkLst>
          <pc:docMk/>
          <pc:sldMk cId="2569553149" sldId="271"/>
        </pc:sldMkLst>
        <pc:spChg chg="mod">
          <ac:chgData name="Hua, Yiying" userId="aa6a9e03-c5b1-4834-9746-68923240f5ba" providerId="ADAL" clId="{ACCBA0E7-CA50-470B-929C-6CCDE0DE70D7}" dt="2024-01-12T21:06:48.340" v="93"/>
          <ac:spMkLst>
            <pc:docMk/>
            <pc:sldMk cId="2569553149" sldId="271"/>
            <ac:spMk id="3" creationId="{00000000-0000-0000-0000-000000000000}"/>
          </ac:spMkLst>
        </pc:spChg>
      </pc:sldChg>
      <pc:sldChg chg="del">
        <pc:chgData name="Hua, Yiying" userId="aa6a9e03-c5b1-4834-9746-68923240f5ba" providerId="ADAL" clId="{ACCBA0E7-CA50-470B-929C-6CCDE0DE70D7}" dt="2024-01-12T20:31:47.511" v="44" actId="2696"/>
        <pc:sldMkLst>
          <pc:docMk/>
          <pc:sldMk cId="2690074874" sldId="276"/>
        </pc:sldMkLst>
      </pc:sldChg>
      <pc:sldChg chg="modSp del modNotes">
        <pc:chgData name="Hua, Yiying" userId="aa6a9e03-c5b1-4834-9746-68923240f5ba" providerId="ADAL" clId="{ACCBA0E7-CA50-470B-929C-6CCDE0DE70D7}" dt="2024-01-12T22:02:22.555" v="422" actId="2696"/>
        <pc:sldMkLst>
          <pc:docMk/>
          <pc:sldMk cId="977146412" sldId="278"/>
        </pc:sldMkLst>
        <pc:spChg chg="mod">
          <ac:chgData name="Hua, Yiying" userId="aa6a9e03-c5b1-4834-9746-68923240f5ba" providerId="ADAL" clId="{ACCBA0E7-CA50-470B-929C-6CCDE0DE70D7}" dt="2024-01-12T21:06:48.340" v="93"/>
          <ac:spMkLst>
            <pc:docMk/>
            <pc:sldMk cId="977146412" sldId="278"/>
            <ac:spMk id="2" creationId="{00000000-0000-0000-0000-000000000000}"/>
          </ac:spMkLst>
        </pc:spChg>
        <pc:spChg chg="mod">
          <ac:chgData name="Hua, Yiying" userId="aa6a9e03-c5b1-4834-9746-68923240f5ba" providerId="ADAL" clId="{ACCBA0E7-CA50-470B-929C-6CCDE0DE70D7}" dt="2024-01-12T21:06:48.340" v="93"/>
          <ac:spMkLst>
            <pc:docMk/>
            <pc:sldMk cId="977146412" sldId="278"/>
            <ac:spMk id="3" creationId="{00000000-0000-0000-0000-000000000000}"/>
          </ac:spMkLst>
        </pc:spChg>
      </pc:sldChg>
      <pc:sldChg chg="addSp delSp modSp mod modNotes">
        <pc:chgData name="Hua, Yiying" userId="aa6a9e03-c5b1-4834-9746-68923240f5ba" providerId="ADAL" clId="{ACCBA0E7-CA50-470B-929C-6CCDE0DE70D7}" dt="2024-01-12T22:15:38.622" v="433" actId="1076"/>
        <pc:sldMkLst>
          <pc:docMk/>
          <pc:sldMk cId="1230904166" sldId="279"/>
        </pc:sldMkLst>
        <pc:spChg chg="del mod">
          <ac:chgData name="Hua, Yiying" userId="aa6a9e03-c5b1-4834-9746-68923240f5ba" providerId="ADAL" clId="{ACCBA0E7-CA50-470B-929C-6CCDE0DE70D7}" dt="2024-01-12T21:10:55.661" v="113" actId="478"/>
          <ac:spMkLst>
            <pc:docMk/>
            <pc:sldMk cId="1230904166" sldId="279"/>
            <ac:spMk id="2" creationId="{00000000-0000-0000-0000-000000000000}"/>
          </ac:spMkLst>
        </pc:spChg>
        <pc:spChg chg="mod">
          <ac:chgData name="Hua, Yiying" userId="aa6a9e03-c5b1-4834-9746-68923240f5ba" providerId="ADAL" clId="{ACCBA0E7-CA50-470B-929C-6CCDE0DE70D7}" dt="2024-01-12T22:15:38.622" v="433" actId="1076"/>
          <ac:spMkLst>
            <pc:docMk/>
            <pc:sldMk cId="1230904166" sldId="279"/>
            <ac:spMk id="3" creationId="{00000000-0000-0000-0000-000000000000}"/>
          </ac:spMkLst>
        </pc:spChg>
        <pc:spChg chg="add del mod">
          <ac:chgData name="Hua, Yiying" userId="aa6a9e03-c5b1-4834-9746-68923240f5ba" providerId="ADAL" clId="{ACCBA0E7-CA50-470B-929C-6CCDE0DE70D7}" dt="2024-01-12T21:10:58.904" v="114" actId="478"/>
          <ac:spMkLst>
            <pc:docMk/>
            <pc:sldMk cId="1230904166" sldId="279"/>
            <ac:spMk id="5" creationId="{62C329CD-4A23-D6EF-72BC-619E4EC347BC}"/>
          </ac:spMkLst>
        </pc:spChg>
      </pc:sldChg>
      <pc:sldChg chg="modSp del modNotes">
        <pc:chgData name="Hua, Yiying" userId="aa6a9e03-c5b1-4834-9746-68923240f5ba" providerId="ADAL" clId="{ACCBA0E7-CA50-470B-929C-6CCDE0DE70D7}" dt="2024-01-12T21:11:25.275" v="118" actId="2696"/>
        <pc:sldMkLst>
          <pc:docMk/>
          <pc:sldMk cId="592231925" sldId="281"/>
        </pc:sldMkLst>
        <pc:picChg chg="mod">
          <ac:chgData name="Hua, Yiying" userId="aa6a9e03-c5b1-4834-9746-68923240f5ba" providerId="ADAL" clId="{ACCBA0E7-CA50-470B-929C-6CCDE0DE70D7}" dt="2024-01-12T21:06:48.340" v="93"/>
          <ac:picMkLst>
            <pc:docMk/>
            <pc:sldMk cId="592231925" sldId="281"/>
            <ac:picMk id="9" creationId="{3FCE3F37-C19B-4FD0-A5CF-8BA56F591DA6}"/>
          </ac:picMkLst>
        </pc:picChg>
      </pc:sldChg>
      <pc:sldChg chg="modSp del modNotes">
        <pc:chgData name="Hua, Yiying" userId="aa6a9e03-c5b1-4834-9746-68923240f5ba" providerId="ADAL" clId="{ACCBA0E7-CA50-470B-929C-6CCDE0DE70D7}" dt="2024-01-12T21:11:14.669" v="117" actId="2696"/>
        <pc:sldMkLst>
          <pc:docMk/>
          <pc:sldMk cId="1730858974" sldId="282"/>
        </pc:sldMkLst>
        <pc:spChg chg="mod">
          <ac:chgData name="Hua, Yiying" userId="aa6a9e03-c5b1-4834-9746-68923240f5ba" providerId="ADAL" clId="{ACCBA0E7-CA50-470B-929C-6CCDE0DE70D7}" dt="2024-01-12T21:06:48.340" v="93"/>
          <ac:spMkLst>
            <pc:docMk/>
            <pc:sldMk cId="1730858974" sldId="282"/>
            <ac:spMk id="3" creationId="{00000000-0000-0000-0000-000000000000}"/>
          </ac:spMkLst>
        </pc:spChg>
      </pc:sldChg>
      <pc:sldChg chg="del">
        <pc:chgData name="Hua, Yiying" userId="aa6a9e03-c5b1-4834-9746-68923240f5ba" providerId="ADAL" clId="{ACCBA0E7-CA50-470B-929C-6CCDE0DE70D7}" dt="2024-01-12T20:31:31.295" v="43" actId="2696"/>
        <pc:sldMkLst>
          <pc:docMk/>
          <pc:sldMk cId="3035640120" sldId="283"/>
        </pc:sldMkLst>
      </pc:sldChg>
      <pc:sldChg chg="modSp mod">
        <pc:chgData name="Hua, Yiying" userId="aa6a9e03-c5b1-4834-9746-68923240f5ba" providerId="ADAL" clId="{ACCBA0E7-CA50-470B-929C-6CCDE0DE70D7}" dt="2024-01-12T21:10:46.761" v="112" actId="20577"/>
        <pc:sldMkLst>
          <pc:docMk/>
          <pc:sldMk cId="3277803961" sldId="283"/>
        </pc:sldMkLst>
        <pc:spChg chg="mod">
          <ac:chgData name="Hua, Yiying" userId="aa6a9e03-c5b1-4834-9746-68923240f5ba" providerId="ADAL" clId="{ACCBA0E7-CA50-470B-929C-6CCDE0DE70D7}" dt="2024-01-12T21:10:37.058" v="109"/>
          <ac:spMkLst>
            <pc:docMk/>
            <pc:sldMk cId="3277803961" sldId="283"/>
            <ac:spMk id="6" creationId="{F0D7D215-3CEA-4ED9-A84E-9B8A0C0F044F}"/>
          </ac:spMkLst>
        </pc:spChg>
        <pc:spChg chg="mod">
          <ac:chgData name="Hua, Yiying" userId="aa6a9e03-c5b1-4834-9746-68923240f5ba" providerId="ADAL" clId="{ACCBA0E7-CA50-470B-929C-6CCDE0DE70D7}" dt="2024-01-12T21:10:46.761" v="112" actId="20577"/>
          <ac:spMkLst>
            <pc:docMk/>
            <pc:sldMk cId="3277803961" sldId="283"/>
            <ac:spMk id="7" creationId="{0C43F516-8DA1-4641-90F3-9A9E7722E9DA}"/>
          </ac:spMkLst>
        </pc:spChg>
      </pc:sldChg>
      <pc:sldChg chg="modSp del mod">
        <pc:chgData name="Hua, Yiying" userId="aa6a9e03-c5b1-4834-9746-68923240f5ba" providerId="ADAL" clId="{ACCBA0E7-CA50-470B-929C-6CCDE0DE70D7}" dt="2024-01-12T21:36:37.974" v="154" actId="2696"/>
        <pc:sldMkLst>
          <pc:docMk/>
          <pc:sldMk cId="4138359612" sldId="284"/>
        </pc:sldMkLst>
        <pc:spChg chg="mod">
          <ac:chgData name="Hua, Yiying" userId="aa6a9e03-c5b1-4834-9746-68923240f5ba" providerId="ADAL" clId="{ACCBA0E7-CA50-470B-929C-6CCDE0DE70D7}" dt="2024-01-12T21:32:17.175" v="149" actId="20577"/>
          <ac:spMkLst>
            <pc:docMk/>
            <pc:sldMk cId="4138359612" sldId="284"/>
            <ac:spMk id="3" creationId="{00000000-0000-0000-0000-000000000000}"/>
          </ac:spMkLst>
        </pc:spChg>
      </pc:sldChg>
      <pc:sldChg chg="modSp mod">
        <pc:chgData name="Hua, Yiying" userId="aa6a9e03-c5b1-4834-9746-68923240f5ba" providerId="ADAL" clId="{ACCBA0E7-CA50-470B-929C-6CCDE0DE70D7}" dt="2024-01-12T22:01:59.850" v="421" actId="20577"/>
        <pc:sldMkLst>
          <pc:docMk/>
          <pc:sldMk cId="637546446" sldId="286"/>
        </pc:sldMkLst>
        <pc:spChg chg="mod">
          <ac:chgData name="Hua, Yiying" userId="aa6a9e03-c5b1-4834-9746-68923240f5ba" providerId="ADAL" clId="{ACCBA0E7-CA50-470B-929C-6CCDE0DE70D7}" dt="2024-01-12T22:01:59.850" v="421" actId="20577"/>
          <ac:spMkLst>
            <pc:docMk/>
            <pc:sldMk cId="637546446" sldId="286"/>
            <ac:spMk id="3" creationId="{00000000-0000-0000-0000-000000000000}"/>
          </ac:spMkLst>
        </pc:spChg>
      </pc:sldChg>
      <pc:sldChg chg="addSp delSp modSp new mod">
        <pc:chgData name="Hua, Yiying" userId="aa6a9e03-c5b1-4834-9746-68923240f5ba" providerId="ADAL" clId="{ACCBA0E7-CA50-470B-929C-6CCDE0DE70D7}" dt="2024-01-14T02:48:25.945" v="435" actId="14100"/>
        <pc:sldMkLst>
          <pc:docMk/>
          <pc:sldMk cId="1450666517" sldId="287"/>
        </pc:sldMkLst>
        <pc:spChg chg="del">
          <ac:chgData name="Hua, Yiying" userId="aa6a9e03-c5b1-4834-9746-68923240f5ba" providerId="ADAL" clId="{ACCBA0E7-CA50-470B-929C-6CCDE0DE70D7}" dt="2024-01-12T22:06:23.544" v="424" actId="478"/>
          <ac:spMkLst>
            <pc:docMk/>
            <pc:sldMk cId="1450666517" sldId="287"/>
            <ac:spMk id="2" creationId="{5B459B74-23CF-968E-F85B-E547C84964FE}"/>
          </ac:spMkLst>
        </pc:spChg>
        <pc:spChg chg="del">
          <ac:chgData name="Hua, Yiying" userId="aa6a9e03-c5b1-4834-9746-68923240f5ba" providerId="ADAL" clId="{ACCBA0E7-CA50-470B-929C-6CCDE0DE70D7}" dt="2024-01-12T22:06:26.212" v="425" actId="478"/>
          <ac:spMkLst>
            <pc:docMk/>
            <pc:sldMk cId="1450666517" sldId="287"/>
            <ac:spMk id="3" creationId="{B440C6B8-6A21-6752-CD39-AC96D90F41C8}"/>
          </ac:spMkLst>
        </pc:spChg>
        <pc:picChg chg="add mod">
          <ac:chgData name="Hua, Yiying" userId="aa6a9e03-c5b1-4834-9746-68923240f5ba" providerId="ADAL" clId="{ACCBA0E7-CA50-470B-929C-6CCDE0DE70D7}" dt="2024-01-14T02:48:25.945" v="435" actId="14100"/>
          <ac:picMkLst>
            <pc:docMk/>
            <pc:sldMk cId="1450666517" sldId="287"/>
            <ac:picMk id="5" creationId="{D60B7555-14B9-2CD8-0DDC-1956B2633F8F}"/>
          </ac:picMkLst>
        </pc:picChg>
      </pc:sldChg>
      <pc:sldChg chg="delSp modSp new mod ord">
        <pc:chgData name="Hua, Yiying" userId="aa6a9e03-c5b1-4834-9746-68923240f5ba" providerId="ADAL" clId="{ACCBA0E7-CA50-470B-929C-6CCDE0DE70D7}" dt="2024-01-14T03:04:25.509" v="519" actId="20577"/>
        <pc:sldMkLst>
          <pc:docMk/>
          <pc:sldMk cId="3920476322" sldId="288"/>
        </pc:sldMkLst>
        <pc:spChg chg="del">
          <ac:chgData name="Hua, Yiying" userId="aa6a9e03-c5b1-4834-9746-68923240f5ba" providerId="ADAL" clId="{ACCBA0E7-CA50-470B-929C-6CCDE0DE70D7}" dt="2024-01-14T02:48:51.477" v="437" actId="478"/>
          <ac:spMkLst>
            <pc:docMk/>
            <pc:sldMk cId="3920476322" sldId="288"/>
            <ac:spMk id="2" creationId="{4684B654-918E-38A7-C5C2-07F3B5F5D135}"/>
          </ac:spMkLst>
        </pc:spChg>
        <pc:spChg chg="mod">
          <ac:chgData name="Hua, Yiying" userId="aa6a9e03-c5b1-4834-9746-68923240f5ba" providerId="ADAL" clId="{ACCBA0E7-CA50-470B-929C-6CCDE0DE70D7}" dt="2024-01-14T03:04:25.509" v="519" actId="20577"/>
          <ac:spMkLst>
            <pc:docMk/>
            <pc:sldMk cId="3920476322" sldId="288"/>
            <ac:spMk id="3" creationId="{FBF0A92B-95C4-AF5B-F4AC-B6C3071C0DA2}"/>
          </ac:spMkLst>
        </pc:spChg>
      </pc:sldChg>
      <pc:sldMasterChg chg="modSp modSldLayout">
        <pc:chgData name="Hua, Yiying" userId="aa6a9e03-c5b1-4834-9746-68923240f5ba" providerId="ADAL" clId="{ACCBA0E7-CA50-470B-929C-6CCDE0DE70D7}" dt="2024-01-12T21:06:48.340" v="93"/>
        <pc:sldMasterMkLst>
          <pc:docMk/>
          <pc:sldMasterMk cId="0" sldId="2147483696"/>
        </pc:sldMasterMkLst>
        <pc:spChg chg="mod">
          <ac:chgData name="Hua, Yiying" userId="aa6a9e03-c5b1-4834-9746-68923240f5ba" providerId="ADAL" clId="{ACCBA0E7-CA50-470B-929C-6CCDE0DE70D7}" dt="2024-01-12T21:06:48.340" v="93"/>
          <ac:spMkLst>
            <pc:docMk/>
            <pc:sldMasterMk cId="0" sldId="2147483696"/>
            <ac:spMk id="7" creationId="{00000000-0000-0000-0000-000000000000}"/>
          </ac:spMkLst>
        </pc:spChg>
        <pc:spChg chg="mod">
          <ac:chgData name="Hua, Yiying" userId="aa6a9e03-c5b1-4834-9746-68923240f5ba" providerId="ADAL" clId="{ACCBA0E7-CA50-470B-929C-6CCDE0DE70D7}" dt="2024-01-12T21:06:48.340" v="93"/>
          <ac:spMkLst>
            <pc:docMk/>
            <pc:sldMasterMk cId="0" sldId="2147483696"/>
            <ac:spMk id="8" creationId="{00000000-0000-0000-0000-000000000000}"/>
          </ac:spMkLst>
        </pc:spChg>
        <pc:spChg chg="mod">
          <ac:chgData name="Hua, Yiying" userId="aa6a9e03-c5b1-4834-9746-68923240f5ba" providerId="ADAL" clId="{ACCBA0E7-CA50-470B-929C-6CCDE0DE70D7}" dt="2024-01-12T21:06:48.340" v="93"/>
          <ac:spMkLst>
            <pc:docMk/>
            <pc:sldMasterMk cId="0" sldId="2147483696"/>
            <ac:spMk id="9" creationId="{00000000-0000-0000-0000-000000000000}"/>
          </ac:spMkLst>
        </pc:spChg>
        <pc:spChg chg="mod">
          <ac:chgData name="Hua, Yiying" userId="aa6a9e03-c5b1-4834-9746-68923240f5ba" providerId="ADAL" clId="{ACCBA0E7-CA50-470B-929C-6CCDE0DE70D7}" dt="2024-01-12T21:06:48.340" v="93"/>
          <ac:spMkLst>
            <pc:docMk/>
            <pc:sldMasterMk cId="0" sldId="2147483696"/>
            <ac:spMk id="10" creationId="{00000000-0000-0000-0000-000000000000}"/>
          </ac:spMkLst>
        </pc:spChg>
        <pc:spChg chg="mod">
          <ac:chgData name="Hua, Yiying" userId="aa6a9e03-c5b1-4834-9746-68923240f5ba" providerId="ADAL" clId="{ACCBA0E7-CA50-470B-929C-6CCDE0DE70D7}" dt="2024-01-12T21:06:48.340" v="93"/>
          <ac:spMkLst>
            <pc:docMk/>
            <pc:sldMasterMk cId="0" sldId="2147483696"/>
            <ac:spMk id="12" creationId="{00000000-0000-0000-0000-000000000000}"/>
          </ac:spMkLst>
        </pc:spChg>
        <pc:spChg chg="mod">
          <ac:chgData name="Hua, Yiying" userId="aa6a9e03-c5b1-4834-9746-68923240f5ba" providerId="ADAL" clId="{ACCBA0E7-CA50-470B-929C-6CCDE0DE70D7}" dt="2024-01-12T21:06:48.340" v="93"/>
          <ac:spMkLst>
            <pc:docMk/>
            <pc:sldMasterMk cId="0" sldId="2147483696"/>
            <ac:spMk id="13" creationId="{00000000-0000-0000-0000-000000000000}"/>
          </ac:spMkLst>
        </pc:spChg>
        <pc:spChg chg="mod">
          <ac:chgData name="Hua, Yiying" userId="aa6a9e03-c5b1-4834-9746-68923240f5ba" providerId="ADAL" clId="{ACCBA0E7-CA50-470B-929C-6CCDE0DE70D7}" dt="2024-01-12T21:06:48.340" v="93"/>
          <ac:spMkLst>
            <pc:docMk/>
            <pc:sldMasterMk cId="0" sldId="2147483696"/>
            <ac:spMk id="18" creationId="{00000000-0000-0000-0000-000000000000}"/>
          </ac:spMkLst>
        </pc:spChg>
        <pc:spChg chg="mod">
          <ac:chgData name="Hua, Yiying" userId="aa6a9e03-c5b1-4834-9746-68923240f5ba" providerId="ADAL" clId="{ACCBA0E7-CA50-470B-929C-6CCDE0DE70D7}" dt="2024-01-12T21:06:48.340" v="93"/>
          <ac:spMkLst>
            <pc:docMk/>
            <pc:sldMasterMk cId="0" sldId="2147483696"/>
            <ac:spMk id="22" creationId="{00000000-0000-0000-0000-000000000000}"/>
          </ac:spMkLst>
        </pc:spChg>
        <pc:spChg chg="mod">
          <ac:chgData name="Hua, Yiying" userId="aa6a9e03-c5b1-4834-9746-68923240f5ba" providerId="ADAL" clId="{ACCBA0E7-CA50-470B-929C-6CCDE0DE70D7}" dt="2024-01-12T21:06:48.340" v="93"/>
          <ac:spMkLst>
            <pc:docMk/>
            <pc:sldMasterMk cId="0" sldId="2147483696"/>
            <ac:spMk id="30" creationId="{00000000-0000-0000-0000-000000000000}"/>
          </ac:spMkLst>
        </pc:spChg>
        <pc:grpChg chg="mod">
          <ac:chgData name="Hua, Yiying" userId="aa6a9e03-c5b1-4834-9746-68923240f5ba" providerId="ADAL" clId="{ACCBA0E7-CA50-470B-929C-6CCDE0DE70D7}" dt="2024-01-12T21:06:48.340" v="93"/>
          <ac:grpSpMkLst>
            <pc:docMk/>
            <pc:sldMasterMk cId="0" sldId="2147483696"/>
            <ac:grpSpMk id="2" creationId="{00000000-0000-0000-0000-000000000000}"/>
          </ac:grpSpMkLst>
        </pc:grpChg>
        <pc:sldLayoutChg chg="modSp">
          <pc:chgData name="Hua, Yiying" userId="aa6a9e03-c5b1-4834-9746-68923240f5ba" providerId="ADAL" clId="{ACCBA0E7-CA50-470B-929C-6CCDE0DE70D7}" dt="2024-01-12T21:06:48.340" v="93"/>
          <pc:sldLayoutMkLst>
            <pc:docMk/>
            <pc:sldMasterMk cId="0" sldId="2147483696"/>
            <pc:sldLayoutMk cId="0" sldId="2147483697"/>
          </pc:sldLayoutMkLst>
          <pc:spChg chg="mod">
            <ac:chgData name="Hua, Yiying" userId="aa6a9e03-c5b1-4834-9746-68923240f5ba" providerId="ADAL" clId="{ACCBA0E7-CA50-470B-929C-6CCDE0DE70D7}" dt="2024-01-12T21:06:48.340" v="93"/>
            <ac:spMkLst>
              <pc:docMk/>
              <pc:sldMasterMk cId="0" sldId="2147483696"/>
              <pc:sldLayoutMk cId="0" sldId="2147483697"/>
              <ac:spMk id="9" creationId="{00000000-0000-0000-0000-000000000000}"/>
            </ac:spMkLst>
          </pc:spChg>
          <pc:spChg chg="mod">
            <ac:chgData name="Hua, Yiying" userId="aa6a9e03-c5b1-4834-9746-68923240f5ba" providerId="ADAL" clId="{ACCBA0E7-CA50-470B-929C-6CCDE0DE70D7}" dt="2024-01-12T21:06:48.340" v="93"/>
            <ac:spMkLst>
              <pc:docMk/>
              <pc:sldMasterMk cId="0" sldId="2147483696"/>
              <pc:sldLayoutMk cId="0" sldId="2147483697"/>
              <ac:spMk id="17" creationId="{00000000-0000-0000-0000-000000000000}"/>
            </ac:spMkLst>
          </pc:spChg>
        </pc:sldLayoutChg>
        <pc:sldLayoutChg chg="modSp">
          <pc:chgData name="Hua, Yiying" userId="aa6a9e03-c5b1-4834-9746-68923240f5ba" providerId="ADAL" clId="{ACCBA0E7-CA50-470B-929C-6CCDE0DE70D7}" dt="2024-01-12T21:06:48.340" v="93"/>
          <pc:sldLayoutMkLst>
            <pc:docMk/>
            <pc:sldMasterMk cId="0" sldId="2147483696"/>
            <pc:sldLayoutMk cId="0" sldId="2147483699"/>
          </pc:sldLayoutMkLst>
          <pc:spChg chg="mod">
            <ac:chgData name="Hua, Yiying" userId="aa6a9e03-c5b1-4834-9746-68923240f5ba" providerId="ADAL" clId="{ACCBA0E7-CA50-470B-929C-6CCDE0DE70D7}" dt="2024-01-12T21:06:48.340" v="93"/>
            <ac:spMkLst>
              <pc:docMk/>
              <pc:sldMasterMk cId="0" sldId="2147483696"/>
              <pc:sldLayoutMk cId="0" sldId="2147483699"/>
              <ac:spMk id="2" creationId="{00000000-0000-0000-0000-000000000000}"/>
            </ac:spMkLst>
          </pc:spChg>
          <pc:spChg chg="mod">
            <ac:chgData name="Hua, Yiying" userId="aa6a9e03-c5b1-4834-9746-68923240f5ba" providerId="ADAL" clId="{ACCBA0E7-CA50-470B-929C-6CCDE0DE70D7}" dt="2024-01-12T21:06:48.340" v="93"/>
            <ac:spMkLst>
              <pc:docMk/>
              <pc:sldMasterMk cId="0" sldId="2147483696"/>
              <pc:sldLayoutMk cId="0" sldId="2147483699"/>
              <ac:spMk id="3" creationId="{00000000-0000-0000-0000-000000000000}"/>
            </ac:spMkLst>
          </pc:spChg>
        </pc:sldLayoutChg>
        <pc:sldLayoutChg chg="modSp">
          <pc:chgData name="Hua, Yiying" userId="aa6a9e03-c5b1-4834-9746-68923240f5ba" providerId="ADAL" clId="{ACCBA0E7-CA50-470B-929C-6CCDE0DE70D7}" dt="2024-01-12T21:06:48.340" v="93"/>
          <pc:sldLayoutMkLst>
            <pc:docMk/>
            <pc:sldMasterMk cId="0" sldId="2147483696"/>
            <pc:sldLayoutMk cId="0" sldId="2147483700"/>
          </pc:sldLayoutMkLst>
          <pc:spChg chg="mod">
            <ac:chgData name="Hua, Yiying" userId="aa6a9e03-c5b1-4834-9746-68923240f5ba" providerId="ADAL" clId="{ACCBA0E7-CA50-470B-929C-6CCDE0DE70D7}" dt="2024-01-12T21:06:48.340" v="93"/>
            <ac:spMkLst>
              <pc:docMk/>
              <pc:sldMasterMk cId="0" sldId="2147483696"/>
              <pc:sldLayoutMk cId="0" sldId="2147483700"/>
              <ac:spMk id="2" creationId="{00000000-0000-0000-0000-000000000000}"/>
            </ac:spMkLst>
          </pc:spChg>
          <pc:spChg chg="mod">
            <ac:chgData name="Hua, Yiying" userId="aa6a9e03-c5b1-4834-9746-68923240f5ba" providerId="ADAL" clId="{ACCBA0E7-CA50-470B-929C-6CCDE0DE70D7}" dt="2024-01-12T21:06:48.340" v="93"/>
            <ac:spMkLst>
              <pc:docMk/>
              <pc:sldMasterMk cId="0" sldId="2147483696"/>
              <pc:sldLayoutMk cId="0" sldId="2147483700"/>
              <ac:spMk id="3" creationId="{00000000-0000-0000-0000-000000000000}"/>
            </ac:spMkLst>
          </pc:spChg>
          <pc:spChg chg="mod">
            <ac:chgData name="Hua, Yiying" userId="aa6a9e03-c5b1-4834-9746-68923240f5ba" providerId="ADAL" clId="{ACCBA0E7-CA50-470B-929C-6CCDE0DE70D7}" dt="2024-01-12T21:06:48.340" v="93"/>
            <ac:spMkLst>
              <pc:docMk/>
              <pc:sldMasterMk cId="0" sldId="2147483696"/>
              <pc:sldLayoutMk cId="0" sldId="2147483700"/>
              <ac:spMk id="4" creationId="{00000000-0000-0000-0000-000000000000}"/>
            </ac:spMkLst>
          </pc:spChg>
        </pc:sldLayoutChg>
        <pc:sldLayoutChg chg="modSp">
          <pc:chgData name="Hua, Yiying" userId="aa6a9e03-c5b1-4834-9746-68923240f5ba" providerId="ADAL" clId="{ACCBA0E7-CA50-470B-929C-6CCDE0DE70D7}" dt="2024-01-12T21:06:48.340" v="93"/>
          <pc:sldLayoutMkLst>
            <pc:docMk/>
            <pc:sldMasterMk cId="0" sldId="2147483696"/>
            <pc:sldLayoutMk cId="0" sldId="2147483701"/>
          </pc:sldLayoutMkLst>
          <pc:spChg chg="mod">
            <ac:chgData name="Hua, Yiying" userId="aa6a9e03-c5b1-4834-9746-68923240f5ba" providerId="ADAL" clId="{ACCBA0E7-CA50-470B-929C-6CCDE0DE70D7}" dt="2024-01-12T21:06:48.340" v="93"/>
            <ac:spMkLst>
              <pc:docMk/>
              <pc:sldMasterMk cId="0" sldId="2147483696"/>
              <pc:sldLayoutMk cId="0" sldId="2147483701"/>
              <ac:spMk id="2" creationId="{00000000-0000-0000-0000-000000000000}"/>
            </ac:spMkLst>
          </pc:spChg>
          <pc:spChg chg="mod">
            <ac:chgData name="Hua, Yiying" userId="aa6a9e03-c5b1-4834-9746-68923240f5ba" providerId="ADAL" clId="{ACCBA0E7-CA50-470B-929C-6CCDE0DE70D7}" dt="2024-01-12T21:06:48.340" v="93"/>
            <ac:spMkLst>
              <pc:docMk/>
              <pc:sldMasterMk cId="0" sldId="2147483696"/>
              <pc:sldLayoutMk cId="0" sldId="2147483701"/>
              <ac:spMk id="3" creationId="{00000000-0000-0000-0000-000000000000}"/>
            </ac:spMkLst>
          </pc:spChg>
          <pc:spChg chg="mod">
            <ac:chgData name="Hua, Yiying" userId="aa6a9e03-c5b1-4834-9746-68923240f5ba" providerId="ADAL" clId="{ACCBA0E7-CA50-470B-929C-6CCDE0DE70D7}" dt="2024-01-12T21:06:48.340" v="93"/>
            <ac:spMkLst>
              <pc:docMk/>
              <pc:sldMasterMk cId="0" sldId="2147483696"/>
              <pc:sldLayoutMk cId="0" sldId="2147483701"/>
              <ac:spMk id="4" creationId="{00000000-0000-0000-0000-000000000000}"/>
            </ac:spMkLst>
          </pc:spChg>
          <pc:spChg chg="mod">
            <ac:chgData name="Hua, Yiying" userId="aa6a9e03-c5b1-4834-9746-68923240f5ba" providerId="ADAL" clId="{ACCBA0E7-CA50-470B-929C-6CCDE0DE70D7}" dt="2024-01-12T21:06:48.340" v="93"/>
            <ac:spMkLst>
              <pc:docMk/>
              <pc:sldMasterMk cId="0" sldId="2147483696"/>
              <pc:sldLayoutMk cId="0" sldId="2147483701"/>
              <ac:spMk id="5" creationId="{00000000-0000-0000-0000-000000000000}"/>
            </ac:spMkLst>
          </pc:spChg>
          <pc:spChg chg="mod">
            <ac:chgData name="Hua, Yiying" userId="aa6a9e03-c5b1-4834-9746-68923240f5ba" providerId="ADAL" clId="{ACCBA0E7-CA50-470B-929C-6CCDE0DE70D7}" dt="2024-01-12T21:06:48.340" v="93"/>
            <ac:spMkLst>
              <pc:docMk/>
              <pc:sldMasterMk cId="0" sldId="2147483696"/>
              <pc:sldLayoutMk cId="0" sldId="2147483701"/>
              <ac:spMk id="6" creationId="{00000000-0000-0000-0000-000000000000}"/>
            </ac:spMkLst>
          </pc:spChg>
        </pc:sldLayoutChg>
        <pc:sldLayoutChg chg="modSp">
          <pc:chgData name="Hua, Yiying" userId="aa6a9e03-c5b1-4834-9746-68923240f5ba" providerId="ADAL" clId="{ACCBA0E7-CA50-470B-929C-6CCDE0DE70D7}" dt="2024-01-12T21:06:48.340" v="93"/>
          <pc:sldLayoutMkLst>
            <pc:docMk/>
            <pc:sldMasterMk cId="0" sldId="2147483696"/>
            <pc:sldLayoutMk cId="0" sldId="2147483702"/>
          </pc:sldLayoutMkLst>
          <pc:spChg chg="mod">
            <ac:chgData name="Hua, Yiying" userId="aa6a9e03-c5b1-4834-9746-68923240f5ba" providerId="ADAL" clId="{ACCBA0E7-CA50-470B-929C-6CCDE0DE70D7}" dt="2024-01-12T21:06:48.340" v="93"/>
            <ac:spMkLst>
              <pc:docMk/>
              <pc:sldMasterMk cId="0" sldId="2147483696"/>
              <pc:sldLayoutMk cId="0" sldId="2147483702"/>
              <ac:spMk id="2" creationId="{00000000-0000-0000-0000-000000000000}"/>
            </ac:spMkLst>
          </pc:spChg>
        </pc:sldLayoutChg>
        <pc:sldLayoutChg chg="modSp">
          <pc:chgData name="Hua, Yiying" userId="aa6a9e03-c5b1-4834-9746-68923240f5ba" providerId="ADAL" clId="{ACCBA0E7-CA50-470B-929C-6CCDE0DE70D7}" dt="2024-01-12T21:06:48.340" v="93"/>
          <pc:sldLayoutMkLst>
            <pc:docMk/>
            <pc:sldMasterMk cId="0" sldId="2147483696"/>
            <pc:sldLayoutMk cId="0" sldId="2147483704"/>
          </pc:sldLayoutMkLst>
          <pc:spChg chg="mod">
            <ac:chgData name="Hua, Yiying" userId="aa6a9e03-c5b1-4834-9746-68923240f5ba" providerId="ADAL" clId="{ACCBA0E7-CA50-470B-929C-6CCDE0DE70D7}" dt="2024-01-12T21:06:48.340" v="93"/>
            <ac:spMkLst>
              <pc:docMk/>
              <pc:sldMasterMk cId="0" sldId="2147483696"/>
              <pc:sldLayoutMk cId="0" sldId="2147483704"/>
              <ac:spMk id="2" creationId="{00000000-0000-0000-0000-000000000000}"/>
            </ac:spMkLst>
          </pc:spChg>
          <pc:spChg chg="mod">
            <ac:chgData name="Hua, Yiying" userId="aa6a9e03-c5b1-4834-9746-68923240f5ba" providerId="ADAL" clId="{ACCBA0E7-CA50-470B-929C-6CCDE0DE70D7}" dt="2024-01-12T21:06:48.340" v="93"/>
            <ac:spMkLst>
              <pc:docMk/>
              <pc:sldMasterMk cId="0" sldId="2147483696"/>
              <pc:sldLayoutMk cId="0" sldId="2147483704"/>
              <ac:spMk id="3" creationId="{00000000-0000-0000-0000-000000000000}"/>
            </ac:spMkLst>
          </pc:spChg>
          <pc:spChg chg="mod">
            <ac:chgData name="Hua, Yiying" userId="aa6a9e03-c5b1-4834-9746-68923240f5ba" providerId="ADAL" clId="{ACCBA0E7-CA50-470B-929C-6CCDE0DE70D7}" dt="2024-01-12T21:06:48.340" v="93"/>
            <ac:spMkLst>
              <pc:docMk/>
              <pc:sldMasterMk cId="0" sldId="2147483696"/>
              <pc:sldLayoutMk cId="0" sldId="2147483704"/>
              <ac:spMk id="4" creationId="{00000000-0000-0000-0000-000000000000}"/>
            </ac:spMkLst>
          </pc:spChg>
        </pc:sldLayoutChg>
        <pc:sldLayoutChg chg="modSp">
          <pc:chgData name="Hua, Yiying" userId="aa6a9e03-c5b1-4834-9746-68923240f5ba" providerId="ADAL" clId="{ACCBA0E7-CA50-470B-929C-6CCDE0DE70D7}" dt="2024-01-12T21:06:48.340" v="93"/>
          <pc:sldLayoutMkLst>
            <pc:docMk/>
            <pc:sldMasterMk cId="0" sldId="2147483696"/>
            <pc:sldLayoutMk cId="0" sldId="2147483705"/>
          </pc:sldLayoutMkLst>
          <pc:spChg chg="mod">
            <ac:chgData name="Hua, Yiying" userId="aa6a9e03-c5b1-4834-9746-68923240f5ba" providerId="ADAL" clId="{ACCBA0E7-CA50-470B-929C-6CCDE0DE70D7}" dt="2024-01-12T21:06:48.340" v="93"/>
            <ac:spMkLst>
              <pc:docMk/>
              <pc:sldMasterMk cId="0" sldId="2147483696"/>
              <pc:sldLayoutMk cId="0" sldId="2147483705"/>
              <ac:spMk id="2" creationId="{00000000-0000-0000-0000-000000000000}"/>
            </ac:spMkLst>
          </pc:spChg>
          <pc:spChg chg="mod">
            <ac:chgData name="Hua, Yiying" userId="aa6a9e03-c5b1-4834-9746-68923240f5ba" providerId="ADAL" clId="{ACCBA0E7-CA50-470B-929C-6CCDE0DE70D7}" dt="2024-01-12T21:06:48.340" v="93"/>
            <ac:spMkLst>
              <pc:docMk/>
              <pc:sldMasterMk cId="0" sldId="2147483696"/>
              <pc:sldLayoutMk cId="0" sldId="2147483705"/>
              <ac:spMk id="3" creationId="{00000000-0000-0000-0000-000000000000}"/>
            </ac:spMkLst>
          </pc:spChg>
          <pc:spChg chg="mod">
            <ac:chgData name="Hua, Yiying" userId="aa6a9e03-c5b1-4834-9746-68923240f5ba" providerId="ADAL" clId="{ACCBA0E7-CA50-470B-929C-6CCDE0DE70D7}" dt="2024-01-12T21:06:48.340" v="93"/>
            <ac:spMkLst>
              <pc:docMk/>
              <pc:sldMasterMk cId="0" sldId="2147483696"/>
              <pc:sldLayoutMk cId="0" sldId="2147483705"/>
              <ac:spMk id="4" creationId="{00000000-0000-0000-0000-000000000000}"/>
            </ac:spMkLst>
          </pc:spChg>
          <pc:spChg chg="mod">
            <ac:chgData name="Hua, Yiying" userId="aa6a9e03-c5b1-4834-9746-68923240f5ba" providerId="ADAL" clId="{ACCBA0E7-CA50-470B-929C-6CCDE0DE70D7}" dt="2024-01-12T21:06:48.340" v="93"/>
            <ac:spMkLst>
              <pc:docMk/>
              <pc:sldMasterMk cId="0" sldId="2147483696"/>
              <pc:sldLayoutMk cId="0" sldId="2147483705"/>
              <ac:spMk id="7" creationId="{00000000-0000-0000-0000-000000000000}"/>
            </ac:spMkLst>
          </pc:spChg>
          <pc:spChg chg="mod">
            <ac:chgData name="Hua, Yiying" userId="aa6a9e03-c5b1-4834-9746-68923240f5ba" providerId="ADAL" clId="{ACCBA0E7-CA50-470B-929C-6CCDE0DE70D7}" dt="2024-01-12T21:06:48.340" v="93"/>
            <ac:spMkLst>
              <pc:docMk/>
              <pc:sldMasterMk cId="0" sldId="2147483696"/>
              <pc:sldLayoutMk cId="0" sldId="2147483705"/>
              <ac:spMk id="9" creationId="{00000000-0000-0000-0000-000000000000}"/>
            </ac:spMkLst>
          </pc:spChg>
          <pc:spChg chg="mod">
            <ac:chgData name="Hua, Yiying" userId="aa6a9e03-c5b1-4834-9746-68923240f5ba" providerId="ADAL" clId="{ACCBA0E7-CA50-470B-929C-6CCDE0DE70D7}" dt="2024-01-12T21:06:48.340" v="93"/>
            <ac:spMkLst>
              <pc:docMk/>
              <pc:sldMasterMk cId="0" sldId="2147483696"/>
              <pc:sldLayoutMk cId="0" sldId="2147483705"/>
              <ac:spMk id="10" creationId="{00000000-0000-0000-0000-000000000000}"/>
            </ac:spMkLst>
          </pc:spChg>
          <pc:spChg chg="mod">
            <ac:chgData name="Hua, Yiying" userId="aa6a9e03-c5b1-4834-9746-68923240f5ba" providerId="ADAL" clId="{ACCBA0E7-CA50-470B-929C-6CCDE0DE70D7}" dt="2024-01-12T21:06:48.340" v="93"/>
            <ac:spMkLst>
              <pc:docMk/>
              <pc:sldMasterMk cId="0" sldId="2147483696"/>
              <pc:sldLayoutMk cId="0" sldId="2147483705"/>
              <ac:spMk id="11" creationId="{00000000-0000-0000-0000-000000000000}"/>
            </ac:spMkLst>
          </pc:spChg>
          <pc:spChg chg="mod">
            <ac:chgData name="Hua, Yiying" userId="aa6a9e03-c5b1-4834-9746-68923240f5ba" providerId="ADAL" clId="{ACCBA0E7-CA50-470B-929C-6CCDE0DE70D7}" dt="2024-01-12T21:06:48.340" v="93"/>
            <ac:spMkLst>
              <pc:docMk/>
              <pc:sldMasterMk cId="0" sldId="2147483696"/>
              <pc:sldLayoutMk cId="0" sldId="2147483705"/>
              <ac:spMk id="12" creationId="{00000000-0000-0000-0000-000000000000}"/>
            </ac:spMkLst>
          </pc:spChg>
        </pc:sldLayoutChg>
        <pc:sldLayoutChg chg="modSp">
          <pc:chgData name="Hua, Yiying" userId="aa6a9e03-c5b1-4834-9746-68923240f5ba" providerId="ADAL" clId="{ACCBA0E7-CA50-470B-929C-6CCDE0DE70D7}" dt="2024-01-12T21:06:48.340" v="93"/>
          <pc:sldLayoutMkLst>
            <pc:docMk/>
            <pc:sldMasterMk cId="0" sldId="2147483696"/>
            <pc:sldLayoutMk cId="0" sldId="2147483707"/>
          </pc:sldLayoutMkLst>
          <pc:spChg chg="mod">
            <ac:chgData name="Hua, Yiying" userId="aa6a9e03-c5b1-4834-9746-68923240f5ba" providerId="ADAL" clId="{ACCBA0E7-CA50-470B-929C-6CCDE0DE70D7}" dt="2024-01-12T21:06:48.340" v="93"/>
            <ac:spMkLst>
              <pc:docMk/>
              <pc:sldMasterMk cId="0" sldId="2147483696"/>
              <pc:sldLayoutMk cId="0" sldId="2147483707"/>
              <ac:spMk id="2" creationId="{00000000-0000-0000-0000-000000000000}"/>
            </ac:spMkLst>
          </pc:spChg>
          <pc:spChg chg="mod">
            <ac:chgData name="Hua, Yiying" userId="aa6a9e03-c5b1-4834-9746-68923240f5ba" providerId="ADAL" clId="{ACCBA0E7-CA50-470B-929C-6CCDE0DE70D7}" dt="2024-01-12T21:06:48.340" v="93"/>
            <ac:spMkLst>
              <pc:docMk/>
              <pc:sldMasterMk cId="0" sldId="2147483696"/>
              <pc:sldLayoutMk cId="0" sldId="2147483707"/>
              <ac:spMk id="3" creationId="{00000000-0000-0000-0000-000000000000}"/>
            </ac:spMkLst>
          </pc:spChg>
        </pc:sldLayoutChg>
      </pc:sldMasterChg>
    </pc:docChg>
  </pc:docChgLst>
  <pc:docChgLst>
    <pc:chgData name="Hua, Yiying" userId="aa6a9e03-c5b1-4834-9746-68923240f5ba" providerId="ADAL" clId="{C1A47749-450A-4F46-8DAB-C57E328AF861}"/>
    <pc:docChg chg="undo custSel delSld modSld sldOrd">
      <pc:chgData name="Hua, Yiying" userId="aa6a9e03-c5b1-4834-9746-68923240f5ba" providerId="ADAL" clId="{C1A47749-450A-4F46-8DAB-C57E328AF861}" dt="2025-01-02T14:22:12.855" v="392" actId="20577"/>
      <pc:docMkLst>
        <pc:docMk/>
      </pc:docMkLst>
      <pc:sldChg chg="addSp modSp mod">
        <pc:chgData name="Hua, Yiying" userId="aa6a9e03-c5b1-4834-9746-68923240f5ba" providerId="ADAL" clId="{C1A47749-450A-4F46-8DAB-C57E328AF861}" dt="2025-01-02T14:22:12.855" v="392" actId="20577"/>
        <pc:sldMkLst>
          <pc:docMk/>
          <pc:sldMk cId="1230904166" sldId="279"/>
        </pc:sldMkLst>
        <pc:spChg chg="add">
          <ac:chgData name="Hua, Yiying" userId="aa6a9e03-c5b1-4834-9746-68923240f5ba" providerId="ADAL" clId="{C1A47749-450A-4F46-8DAB-C57E328AF861}" dt="2024-12-23T20:31:40.977" v="70"/>
          <ac:spMkLst>
            <pc:docMk/>
            <pc:sldMk cId="1230904166" sldId="279"/>
            <ac:spMk id="2" creationId="{86987D40-C0AE-7A7B-8BE2-3204206FD015}"/>
          </ac:spMkLst>
        </pc:spChg>
        <pc:spChg chg="mod">
          <ac:chgData name="Hua, Yiying" userId="aa6a9e03-c5b1-4834-9746-68923240f5ba" providerId="ADAL" clId="{C1A47749-450A-4F46-8DAB-C57E328AF861}" dt="2025-01-02T14:22:12.855" v="392" actId="20577"/>
          <ac:spMkLst>
            <pc:docMk/>
            <pc:sldMk cId="1230904166" sldId="279"/>
            <ac:spMk id="3" creationId="{00000000-0000-0000-0000-000000000000}"/>
          </ac:spMkLst>
        </pc:spChg>
      </pc:sldChg>
      <pc:sldChg chg="modSp mod">
        <pc:chgData name="Hua, Yiying" userId="aa6a9e03-c5b1-4834-9746-68923240f5ba" providerId="ADAL" clId="{C1A47749-450A-4F46-8DAB-C57E328AF861}" dt="2024-12-23T20:19:29.481" v="5" actId="20577"/>
        <pc:sldMkLst>
          <pc:docMk/>
          <pc:sldMk cId="3277803961" sldId="283"/>
        </pc:sldMkLst>
        <pc:spChg chg="mod">
          <ac:chgData name="Hua, Yiying" userId="aa6a9e03-c5b1-4834-9746-68923240f5ba" providerId="ADAL" clId="{C1A47749-450A-4F46-8DAB-C57E328AF861}" dt="2024-12-23T20:19:19.938" v="0"/>
          <ac:spMkLst>
            <pc:docMk/>
            <pc:sldMk cId="3277803961" sldId="283"/>
            <ac:spMk id="6" creationId="{F0D7D215-3CEA-4ED9-A84E-9B8A0C0F044F}"/>
          </ac:spMkLst>
        </pc:spChg>
        <pc:spChg chg="mod">
          <ac:chgData name="Hua, Yiying" userId="aa6a9e03-c5b1-4834-9746-68923240f5ba" providerId="ADAL" clId="{C1A47749-450A-4F46-8DAB-C57E328AF861}" dt="2024-12-23T20:19:29.481" v="5" actId="20577"/>
          <ac:spMkLst>
            <pc:docMk/>
            <pc:sldMk cId="3277803961" sldId="283"/>
            <ac:spMk id="7" creationId="{0C43F516-8DA1-4641-90F3-9A9E7722E9DA}"/>
          </ac:spMkLst>
        </pc:spChg>
      </pc:sldChg>
      <pc:sldChg chg="del">
        <pc:chgData name="Hua, Yiying" userId="aa6a9e03-c5b1-4834-9746-68923240f5ba" providerId="ADAL" clId="{C1A47749-450A-4F46-8DAB-C57E328AF861}" dt="2024-12-23T20:19:58.846" v="6" actId="2696"/>
        <pc:sldMkLst>
          <pc:docMk/>
          <pc:sldMk cId="629873036" sldId="285"/>
        </pc:sldMkLst>
      </pc:sldChg>
      <pc:sldChg chg="modSp mod">
        <pc:chgData name="Hua, Yiying" userId="aa6a9e03-c5b1-4834-9746-68923240f5ba" providerId="ADAL" clId="{C1A47749-450A-4F46-8DAB-C57E328AF861}" dt="2025-01-02T14:20:41.476" v="391" actId="6549"/>
        <pc:sldMkLst>
          <pc:docMk/>
          <pc:sldMk cId="637546446" sldId="286"/>
        </pc:sldMkLst>
        <pc:spChg chg="mod">
          <ac:chgData name="Hua, Yiying" userId="aa6a9e03-c5b1-4834-9746-68923240f5ba" providerId="ADAL" clId="{C1A47749-450A-4F46-8DAB-C57E328AF861}" dt="2025-01-02T14:20:41.476" v="391" actId="6549"/>
          <ac:spMkLst>
            <pc:docMk/>
            <pc:sldMk cId="637546446" sldId="286"/>
            <ac:spMk id="3" creationId="{00000000-0000-0000-0000-000000000000}"/>
          </ac:spMkLst>
        </pc:spChg>
      </pc:sldChg>
      <pc:sldChg chg="modSp mod ord">
        <pc:chgData name="Hua, Yiying" userId="aa6a9e03-c5b1-4834-9746-68923240f5ba" providerId="ADAL" clId="{C1A47749-450A-4F46-8DAB-C57E328AF861}" dt="2024-12-23T20:20:52.739" v="9" actId="1076"/>
        <pc:sldMkLst>
          <pc:docMk/>
          <pc:sldMk cId="1450666517" sldId="287"/>
        </pc:sldMkLst>
        <pc:picChg chg="mod">
          <ac:chgData name="Hua, Yiying" userId="aa6a9e03-c5b1-4834-9746-68923240f5ba" providerId="ADAL" clId="{C1A47749-450A-4F46-8DAB-C57E328AF861}" dt="2024-12-23T20:20:52.739" v="9" actId="1076"/>
          <ac:picMkLst>
            <pc:docMk/>
            <pc:sldMk cId="1450666517" sldId="287"/>
            <ac:picMk id="5" creationId="{D60B7555-14B9-2CD8-0DDC-1956B2633F8F}"/>
          </ac:picMkLst>
        </pc:picChg>
      </pc:sldChg>
      <pc:sldChg chg="modSp mod">
        <pc:chgData name="Hua, Yiying" userId="aa6a9e03-c5b1-4834-9746-68923240f5ba" providerId="ADAL" clId="{C1A47749-450A-4F46-8DAB-C57E328AF861}" dt="2024-12-23T21:12:01.518" v="250" actId="1076"/>
        <pc:sldMkLst>
          <pc:docMk/>
          <pc:sldMk cId="3920476322" sldId="288"/>
        </pc:sldMkLst>
        <pc:spChg chg="mod">
          <ac:chgData name="Hua, Yiying" userId="aa6a9e03-c5b1-4834-9746-68923240f5ba" providerId="ADAL" clId="{C1A47749-450A-4F46-8DAB-C57E328AF861}" dt="2024-12-23T21:12:01.518" v="250" actId="1076"/>
          <ac:spMkLst>
            <pc:docMk/>
            <pc:sldMk cId="3920476322" sldId="288"/>
            <ac:spMk id="3" creationId="{FBF0A92B-95C4-AF5B-F4AC-B6C3071C0DA2}"/>
          </ac:spMkLst>
        </pc:spChg>
      </pc:sldChg>
    </pc:docChg>
  </pc:docChgLst>
  <pc:docChgLst>
    <pc:chgData name="Hua, Yiying" userId="aa6a9e03-c5b1-4834-9746-68923240f5ba" providerId="ADAL" clId="{4E2CF43D-62F7-4606-81A6-0F937463F2E1}"/>
    <pc:docChg chg="undo custSel delSld modSld sldOrd">
      <pc:chgData name="Hua, Yiying" userId="aa6a9e03-c5b1-4834-9746-68923240f5ba" providerId="ADAL" clId="{4E2CF43D-62F7-4606-81A6-0F937463F2E1}" dt="2022-08-06T04:41:18.071" v="752" actId="27636"/>
      <pc:docMkLst>
        <pc:docMk/>
      </pc:docMkLst>
      <pc:sldChg chg="addSp delSp modSp mod">
        <pc:chgData name="Hua, Yiying" userId="aa6a9e03-c5b1-4834-9746-68923240f5ba" providerId="ADAL" clId="{4E2CF43D-62F7-4606-81A6-0F937463F2E1}" dt="2022-07-22T17:03:12.900" v="441" actId="14100"/>
        <pc:sldMkLst>
          <pc:docMk/>
          <pc:sldMk cId="2569553149" sldId="271"/>
        </pc:sldMkLst>
        <pc:spChg chg="del mod">
          <ac:chgData name="Hua, Yiying" userId="aa6a9e03-c5b1-4834-9746-68923240f5ba" providerId="ADAL" clId="{4E2CF43D-62F7-4606-81A6-0F937463F2E1}" dt="2022-07-22T17:02:42.909" v="435" actId="478"/>
          <ac:spMkLst>
            <pc:docMk/>
            <pc:sldMk cId="2569553149" sldId="271"/>
            <ac:spMk id="2" creationId="{00000000-0000-0000-0000-000000000000}"/>
          </ac:spMkLst>
        </pc:spChg>
        <pc:spChg chg="mod">
          <ac:chgData name="Hua, Yiying" userId="aa6a9e03-c5b1-4834-9746-68923240f5ba" providerId="ADAL" clId="{4E2CF43D-62F7-4606-81A6-0F937463F2E1}" dt="2022-07-22T17:03:12.900" v="441" actId="14100"/>
          <ac:spMkLst>
            <pc:docMk/>
            <pc:sldMk cId="2569553149" sldId="271"/>
            <ac:spMk id="3" creationId="{00000000-0000-0000-0000-000000000000}"/>
          </ac:spMkLst>
        </pc:spChg>
        <pc:spChg chg="add del mod">
          <ac:chgData name="Hua, Yiying" userId="aa6a9e03-c5b1-4834-9746-68923240f5ba" providerId="ADAL" clId="{4E2CF43D-62F7-4606-81A6-0F937463F2E1}" dt="2022-07-22T17:02:45.579" v="436" actId="478"/>
          <ac:spMkLst>
            <pc:docMk/>
            <pc:sldMk cId="2569553149" sldId="271"/>
            <ac:spMk id="5" creationId="{32DDB28E-FC7C-4F25-A0B3-6EB93D1EB0F2}"/>
          </ac:spMkLst>
        </pc:spChg>
      </pc:sldChg>
      <pc:sldChg chg="addSp delSp modSp mod">
        <pc:chgData name="Hua, Yiying" userId="aa6a9e03-c5b1-4834-9746-68923240f5ba" providerId="ADAL" clId="{4E2CF43D-62F7-4606-81A6-0F937463F2E1}" dt="2022-07-21T23:11:15.989" v="376" actId="14100"/>
        <pc:sldMkLst>
          <pc:docMk/>
          <pc:sldMk cId="2690074874" sldId="276"/>
        </pc:sldMkLst>
        <pc:spChg chg="del">
          <ac:chgData name="Hua, Yiying" userId="aa6a9e03-c5b1-4834-9746-68923240f5ba" providerId="ADAL" clId="{4E2CF43D-62F7-4606-81A6-0F937463F2E1}" dt="2022-07-21T22:22:56.288" v="286" actId="478"/>
          <ac:spMkLst>
            <pc:docMk/>
            <pc:sldMk cId="2690074874" sldId="276"/>
            <ac:spMk id="2" creationId="{00000000-0000-0000-0000-000000000000}"/>
          </ac:spMkLst>
        </pc:spChg>
        <pc:spChg chg="mod">
          <ac:chgData name="Hua, Yiying" userId="aa6a9e03-c5b1-4834-9746-68923240f5ba" providerId="ADAL" clId="{4E2CF43D-62F7-4606-81A6-0F937463F2E1}" dt="2022-07-21T23:11:15.989" v="376" actId="14100"/>
          <ac:spMkLst>
            <pc:docMk/>
            <pc:sldMk cId="2690074874" sldId="276"/>
            <ac:spMk id="3" creationId="{00000000-0000-0000-0000-000000000000}"/>
          </ac:spMkLst>
        </pc:spChg>
        <pc:spChg chg="add del mod">
          <ac:chgData name="Hua, Yiying" userId="aa6a9e03-c5b1-4834-9746-68923240f5ba" providerId="ADAL" clId="{4E2CF43D-62F7-4606-81A6-0F937463F2E1}" dt="2022-07-21T22:22:59.829" v="287" actId="478"/>
          <ac:spMkLst>
            <pc:docMk/>
            <pc:sldMk cId="2690074874" sldId="276"/>
            <ac:spMk id="5" creationId="{198A9A61-7491-4258-8D4C-3F0E3DE5B96F}"/>
          </ac:spMkLst>
        </pc:spChg>
      </pc:sldChg>
      <pc:sldChg chg="modSp mod">
        <pc:chgData name="Hua, Yiying" userId="aa6a9e03-c5b1-4834-9746-68923240f5ba" providerId="ADAL" clId="{4E2CF43D-62F7-4606-81A6-0F937463F2E1}" dt="2022-07-21T22:26:23.605" v="310" actId="5793"/>
        <pc:sldMkLst>
          <pc:docMk/>
          <pc:sldMk cId="977146412" sldId="278"/>
        </pc:sldMkLst>
        <pc:spChg chg="mod">
          <ac:chgData name="Hua, Yiying" userId="aa6a9e03-c5b1-4834-9746-68923240f5ba" providerId="ADAL" clId="{4E2CF43D-62F7-4606-81A6-0F937463F2E1}" dt="2022-07-21T22:26:18.498" v="307"/>
          <ac:spMkLst>
            <pc:docMk/>
            <pc:sldMk cId="977146412" sldId="278"/>
            <ac:spMk id="2" creationId="{00000000-0000-0000-0000-000000000000}"/>
          </ac:spMkLst>
        </pc:spChg>
        <pc:spChg chg="mod">
          <ac:chgData name="Hua, Yiying" userId="aa6a9e03-c5b1-4834-9746-68923240f5ba" providerId="ADAL" clId="{4E2CF43D-62F7-4606-81A6-0F937463F2E1}" dt="2022-07-21T22:26:23.605" v="310" actId="5793"/>
          <ac:spMkLst>
            <pc:docMk/>
            <pc:sldMk cId="977146412" sldId="278"/>
            <ac:spMk id="3" creationId="{00000000-0000-0000-0000-000000000000}"/>
          </ac:spMkLst>
        </pc:spChg>
      </pc:sldChg>
      <pc:sldChg chg="modSp mod ord">
        <pc:chgData name="Hua, Yiying" userId="aa6a9e03-c5b1-4834-9746-68923240f5ba" providerId="ADAL" clId="{4E2CF43D-62F7-4606-81A6-0F937463F2E1}" dt="2022-07-23T16:03:25.086" v="723" actId="1076"/>
        <pc:sldMkLst>
          <pc:docMk/>
          <pc:sldMk cId="1230904166" sldId="279"/>
        </pc:sldMkLst>
        <pc:spChg chg="mod">
          <ac:chgData name="Hua, Yiying" userId="aa6a9e03-c5b1-4834-9746-68923240f5ba" providerId="ADAL" clId="{4E2CF43D-62F7-4606-81A6-0F937463F2E1}" dt="2022-07-23T16:03:19.346" v="722" actId="255"/>
          <ac:spMkLst>
            <pc:docMk/>
            <pc:sldMk cId="1230904166" sldId="279"/>
            <ac:spMk id="2" creationId="{00000000-0000-0000-0000-000000000000}"/>
          </ac:spMkLst>
        </pc:spChg>
        <pc:spChg chg="mod">
          <ac:chgData name="Hua, Yiying" userId="aa6a9e03-c5b1-4834-9746-68923240f5ba" providerId="ADAL" clId="{4E2CF43D-62F7-4606-81A6-0F937463F2E1}" dt="2022-07-23T16:03:25.086" v="723" actId="1076"/>
          <ac:spMkLst>
            <pc:docMk/>
            <pc:sldMk cId="1230904166" sldId="279"/>
            <ac:spMk id="3" creationId="{00000000-0000-0000-0000-000000000000}"/>
          </ac:spMkLst>
        </pc:spChg>
      </pc:sldChg>
      <pc:sldChg chg="addSp delSp modSp del mod">
        <pc:chgData name="Hua, Yiying" userId="aa6a9e03-c5b1-4834-9746-68923240f5ba" providerId="ADAL" clId="{4E2CF43D-62F7-4606-81A6-0F937463F2E1}" dt="2022-08-06T04:29:24.409" v="740" actId="47"/>
        <pc:sldMkLst>
          <pc:docMk/>
          <pc:sldMk cId="2106884689" sldId="280"/>
        </pc:sldMkLst>
        <pc:spChg chg="del">
          <ac:chgData name="Hua, Yiying" userId="aa6a9e03-c5b1-4834-9746-68923240f5ba" providerId="ADAL" clId="{4E2CF43D-62F7-4606-81A6-0F937463F2E1}" dt="2022-07-22T17:03:32.747" v="442" actId="478"/>
          <ac:spMkLst>
            <pc:docMk/>
            <pc:sldMk cId="2106884689" sldId="280"/>
            <ac:spMk id="2" creationId="{00000000-0000-0000-0000-000000000000}"/>
          </ac:spMkLst>
        </pc:spChg>
        <pc:spChg chg="mod">
          <ac:chgData name="Hua, Yiying" userId="aa6a9e03-c5b1-4834-9746-68923240f5ba" providerId="ADAL" clId="{4E2CF43D-62F7-4606-81A6-0F937463F2E1}" dt="2022-07-22T17:04:09.143" v="446" actId="1076"/>
          <ac:spMkLst>
            <pc:docMk/>
            <pc:sldMk cId="2106884689" sldId="280"/>
            <ac:spMk id="3" creationId="{00000000-0000-0000-0000-000000000000}"/>
          </ac:spMkLst>
        </pc:spChg>
        <pc:spChg chg="add del mod">
          <ac:chgData name="Hua, Yiying" userId="aa6a9e03-c5b1-4834-9746-68923240f5ba" providerId="ADAL" clId="{4E2CF43D-62F7-4606-81A6-0F937463F2E1}" dt="2022-07-22T17:03:36.407" v="443" actId="478"/>
          <ac:spMkLst>
            <pc:docMk/>
            <pc:sldMk cId="2106884689" sldId="280"/>
            <ac:spMk id="5" creationId="{2BE2A0D2-1C7A-4639-9534-0ACB0E957D99}"/>
          </ac:spMkLst>
        </pc:spChg>
      </pc:sldChg>
      <pc:sldChg chg="addSp delSp modSp mod">
        <pc:chgData name="Hua, Yiying" userId="aa6a9e03-c5b1-4834-9746-68923240f5ba" providerId="ADAL" clId="{4E2CF43D-62F7-4606-81A6-0F937463F2E1}" dt="2022-07-22T17:21:26.808" v="453" actId="14100"/>
        <pc:sldMkLst>
          <pc:docMk/>
          <pc:sldMk cId="592231925" sldId="281"/>
        </pc:sldMkLst>
        <pc:spChg chg="del">
          <ac:chgData name="Hua, Yiying" userId="aa6a9e03-c5b1-4834-9746-68923240f5ba" providerId="ADAL" clId="{4E2CF43D-62F7-4606-81A6-0F937463F2E1}" dt="2022-07-22T17:20:16.404" v="447" actId="478"/>
          <ac:spMkLst>
            <pc:docMk/>
            <pc:sldMk cId="592231925" sldId="281"/>
            <ac:spMk id="2" creationId="{00000000-0000-0000-0000-000000000000}"/>
          </ac:spMkLst>
        </pc:spChg>
        <pc:spChg chg="del mod">
          <ac:chgData name="Hua, Yiying" userId="aa6a9e03-c5b1-4834-9746-68923240f5ba" providerId="ADAL" clId="{4E2CF43D-62F7-4606-81A6-0F937463F2E1}" dt="2022-07-22T17:20:22.691" v="450" actId="478"/>
          <ac:spMkLst>
            <pc:docMk/>
            <pc:sldMk cId="592231925" sldId="281"/>
            <ac:spMk id="3" creationId="{00000000-0000-0000-0000-000000000000}"/>
          </ac:spMkLst>
        </pc:spChg>
        <pc:spChg chg="add del mod">
          <ac:chgData name="Hua, Yiying" userId="aa6a9e03-c5b1-4834-9746-68923240f5ba" providerId="ADAL" clId="{4E2CF43D-62F7-4606-81A6-0F937463F2E1}" dt="2022-07-22T17:20:18.317" v="448" actId="478"/>
          <ac:spMkLst>
            <pc:docMk/>
            <pc:sldMk cId="592231925" sldId="281"/>
            <ac:spMk id="5" creationId="{EFAF5C71-D6DB-469B-AE20-47FCEA393D5D}"/>
          </ac:spMkLst>
        </pc:spChg>
        <pc:spChg chg="add del mod">
          <ac:chgData name="Hua, Yiying" userId="aa6a9e03-c5b1-4834-9746-68923240f5ba" providerId="ADAL" clId="{4E2CF43D-62F7-4606-81A6-0F937463F2E1}" dt="2022-07-22T17:20:29.678" v="451" actId="478"/>
          <ac:spMkLst>
            <pc:docMk/>
            <pc:sldMk cId="592231925" sldId="281"/>
            <ac:spMk id="7" creationId="{7292AEC3-BE1E-4B7E-BA01-75F86451288C}"/>
          </ac:spMkLst>
        </pc:spChg>
        <pc:picChg chg="add mod">
          <ac:chgData name="Hua, Yiying" userId="aa6a9e03-c5b1-4834-9746-68923240f5ba" providerId="ADAL" clId="{4E2CF43D-62F7-4606-81A6-0F937463F2E1}" dt="2022-07-22T17:21:26.808" v="453" actId="14100"/>
          <ac:picMkLst>
            <pc:docMk/>
            <pc:sldMk cId="592231925" sldId="281"/>
            <ac:picMk id="9" creationId="{3FCE3F37-C19B-4FD0-A5CF-8BA56F591DA6}"/>
          </ac:picMkLst>
        </pc:picChg>
      </pc:sldChg>
      <pc:sldChg chg="addSp delSp modSp mod">
        <pc:chgData name="Hua, Yiying" userId="aa6a9e03-c5b1-4834-9746-68923240f5ba" providerId="ADAL" clId="{4E2CF43D-62F7-4606-81A6-0F937463F2E1}" dt="2022-08-06T03:46:20.861" v="739" actId="20577"/>
        <pc:sldMkLst>
          <pc:docMk/>
          <pc:sldMk cId="1730858974" sldId="282"/>
        </pc:sldMkLst>
        <pc:spChg chg="mod">
          <ac:chgData name="Hua, Yiying" userId="aa6a9e03-c5b1-4834-9746-68923240f5ba" providerId="ADAL" clId="{4E2CF43D-62F7-4606-81A6-0F937463F2E1}" dt="2022-08-06T03:46:20.861" v="739" actId="20577"/>
          <ac:spMkLst>
            <pc:docMk/>
            <pc:sldMk cId="1730858974" sldId="282"/>
            <ac:spMk id="3" creationId="{00000000-0000-0000-0000-000000000000}"/>
          </ac:spMkLst>
        </pc:spChg>
        <pc:spChg chg="add del mod">
          <ac:chgData name="Hua, Yiying" userId="aa6a9e03-c5b1-4834-9746-68923240f5ba" providerId="ADAL" clId="{4E2CF43D-62F7-4606-81A6-0F937463F2E1}" dt="2022-07-23T15:47:59.336" v="646" actId="478"/>
          <ac:spMkLst>
            <pc:docMk/>
            <pc:sldMk cId="1730858974" sldId="282"/>
            <ac:spMk id="4" creationId="{B3184B1D-FDFE-4097-8313-C6B567626439}"/>
          </ac:spMkLst>
        </pc:spChg>
        <pc:spChg chg="add del mod">
          <ac:chgData name="Hua, Yiying" userId="aa6a9e03-c5b1-4834-9746-68923240f5ba" providerId="ADAL" clId="{4E2CF43D-62F7-4606-81A6-0F937463F2E1}" dt="2022-07-23T15:48:01.695" v="647" actId="478"/>
          <ac:spMkLst>
            <pc:docMk/>
            <pc:sldMk cId="1730858974" sldId="282"/>
            <ac:spMk id="5" creationId="{A0AFBF68-5CDC-4008-A5F3-93E85A976CD1}"/>
          </ac:spMkLst>
        </pc:spChg>
      </pc:sldChg>
      <pc:sldChg chg="addSp delSp modSp mod">
        <pc:chgData name="Hua, Yiying" userId="aa6a9e03-c5b1-4834-9746-68923240f5ba" providerId="ADAL" clId="{4E2CF43D-62F7-4606-81A6-0F937463F2E1}" dt="2022-08-06T04:41:18.071" v="752" actId="27636"/>
        <pc:sldMkLst>
          <pc:docMk/>
          <pc:sldMk cId="3035640120" sldId="283"/>
        </pc:sldMkLst>
        <pc:spChg chg="del">
          <ac:chgData name="Hua, Yiying" userId="aa6a9e03-c5b1-4834-9746-68923240f5ba" providerId="ADAL" clId="{4E2CF43D-62F7-4606-81A6-0F937463F2E1}" dt="2022-08-06T04:40:10.848" v="741" actId="478"/>
          <ac:spMkLst>
            <pc:docMk/>
            <pc:sldMk cId="3035640120" sldId="283"/>
            <ac:spMk id="2" creationId="{00000000-0000-0000-0000-000000000000}"/>
          </ac:spMkLst>
        </pc:spChg>
        <pc:spChg chg="mod">
          <ac:chgData name="Hua, Yiying" userId="aa6a9e03-c5b1-4834-9746-68923240f5ba" providerId="ADAL" clId="{4E2CF43D-62F7-4606-81A6-0F937463F2E1}" dt="2022-08-06T04:41:18.071" v="752" actId="27636"/>
          <ac:spMkLst>
            <pc:docMk/>
            <pc:sldMk cId="3035640120" sldId="283"/>
            <ac:spMk id="3" creationId="{00000000-0000-0000-0000-000000000000}"/>
          </ac:spMkLst>
        </pc:spChg>
        <pc:spChg chg="add del mod">
          <ac:chgData name="Hua, Yiying" userId="aa6a9e03-c5b1-4834-9746-68923240f5ba" providerId="ADAL" clId="{4E2CF43D-62F7-4606-81A6-0F937463F2E1}" dt="2022-08-06T04:40:15.111" v="742" actId="478"/>
          <ac:spMkLst>
            <pc:docMk/>
            <pc:sldMk cId="3035640120" sldId="283"/>
            <ac:spMk id="5" creationId="{679DD535-A34B-4642-B360-722A166B8F30}"/>
          </ac:spMkLst>
        </pc:spChg>
      </pc:sldChg>
    </pc:docChg>
  </pc:docChgLst>
  <pc:docChgLst>
    <pc:chgData name="Hua, Yiying" userId="aa6a9e03-c5b1-4834-9746-68923240f5ba" providerId="ADAL" clId="{2A7E081D-2687-4DD6-A8C6-ADCC9A635DCF}"/>
    <pc:docChg chg="undo custSel delSld modSld">
      <pc:chgData name="Hua, Yiying" userId="aa6a9e03-c5b1-4834-9746-68923240f5ba" providerId="ADAL" clId="{2A7E081D-2687-4DD6-A8C6-ADCC9A635DCF}" dt="2022-01-15T04:41:21.418" v="159" actId="20577"/>
      <pc:docMkLst>
        <pc:docMk/>
      </pc:docMkLst>
      <pc:sldChg chg="modSp mod">
        <pc:chgData name="Hua, Yiying" userId="aa6a9e03-c5b1-4834-9746-68923240f5ba" providerId="ADAL" clId="{2A7E081D-2687-4DD6-A8C6-ADCC9A635DCF}" dt="2022-01-10T03:44:55.298" v="73" actId="255"/>
        <pc:sldMkLst>
          <pc:docMk/>
          <pc:sldMk cId="2569553149" sldId="271"/>
        </pc:sldMkLst>
        <pc:spChg chg="mod">
          <ac:chgData name="Hua, Yiying" userId="aa6a9e03-c5b1-4834-9746-68923240f5ba" providerId="ADAL" clId="{2A7E081D-2687-4DD6-A8C6-ADCC9A635DCF}" dt="2022-01-10T03:44:55.298" v="73" actId="255"/>
          <ac:spMkLst>
            <pc:docMk/>
            <pc:sldMk cId="2569553149" sldId="271"/>
            <ac:spMk id="2" creationId="{00000000-0000-0000-0000-000000000000}"/>
          </ac:spMkLst>
        </pc:spChg>
        <pc:spChg chg="mod">
          <ac:chgData name="Hua, Yiying" userId="aa6a9e03-c5b1-4834-9746-68923240f5ba" providerId="ADAL" clId="{2A7E081D-2687-4DD6-A8C6-ADCC9A635DCF}" dt="2022-01-10T03:33:48.462" v="32" actId="113"/>
          <ac:spMkLst>
            <pc:docMk/>
            <pc:sldMk cId="2569553149" sldId="271"/>
            <ac:spMk id="3" creationId="{00000000-0000-0000-0000-000000000000}"/>
          </ac:spMkLst>
        </pc:spChg>
      </pc:sldChg>
      <pc:sldChg chg="del">
        <pc:chgData name="Hua, Yiying" userId="aa6a9e03-c5b1-4834-9746-68923240f5ba" providerId="ADAL" clId="{2A7E081D-2687-4DD6-A8C6-ADCC9A635DCF}" dt="2022-01-10T03:30:41.806" v="16" actId="2696"/>
        <pc:sldMkLst>
          <pc:docMk/>
          <pc:sldMk cId="858900382" sldId="272"/>
        </pc:sldMkLst>
      </pc:sldChg>
      <pc:sldChg chg="modSp del mod">
        <pc:chgData name="Hua, Yiying" userId="aa6a9e03-c5b1-4834-9746-68923240f5ba" providerId="ADAL" clId="{2A7E081D-2687-4DD6-A8C6-ADCC9A635DCF}" dt="2022-01-10T03:39:33.766" v="39" actId="2696"/>
        <pc:sldMkLst>
          <pc:docMk/>
          <pc:sldMk cId="3249573143" sldId="274"/>
        </pc:sldMkLst>
        <pc:spChg chg="mod">
          <ac:chgData name="Hua, Yiying" userId="aa6a9e03-c5b1-4834-9746-68923240f5ba" providerId="ADAL" clId="{2A7E081D-2687-4DD6-A8C6-ADCC9A635DCF}" dt="2022-01-10T03:39:00.494" v="38"/>
          <ac:spMkLst>
            <pc:docMk/>
            <pc:sldMk cId="3249573143" sldId="274"/>
            <ac:spMk id="2" creationId="{00000000-0000-0000-0000-000000000000}"/>
          </ac:spMkLst>
        </pc:spChg>
      </pc:sldChg>
      <pc:sldChg chg="del">
        <pc:chgData name="Hua, Yiying" userId="aa6a9e03-c5b1-4834-9746-68923240f5ba" providerId="ADAL" clId="{2A7E081D-2687-4DD6-A8C6-ADCC9A635DCF}" dt="2022-01-10T03:46:15.817" v="84" actId="2696"/>
        <pc:sldMkLst>
          <pc:docMk/>
          <pc:sldMk cId="104291633" sldId="275"/>
        </pc:sldMkLst>
      </pc:sldChg>
      <pc:sldChg chg="addSp delSp modSp mod">
        <pc:chgData name="Hua, Yiying" userId="aa6a9e03-c5b1-4834-9746-68923240f5ba" providerId="ADAL" clId="{2A7E081D-2687-4DD6-A8C6-ADCC9A635DCF}" dt="2022-01-15T04:41:21.418" v="159" actId="20577"/>
        <pc:sldMkLst>
          <pc:docMk/>
          <pc:sldMk cId="2690074874" sldId="276"/>
        </pc:sldMkLst>
        <pc:spChg chg="mod">
          <ac:chgData name="Hua, Yiying" userId="aa6a9e03-c5b1-4834-9746-68923240f5ba" providerId="ADAL" clId="{2A7E081D-2687-4DD6-A8C6-ADCC9A635DCF}" dt="2022-01-10T03:45:02.952" v="74" actId="255"/>
          <ac:spMkLst>
            <pc:docMk/>
            <pc:sldMk cId="2690074874" sldId="276"/>
            <ac:spMk id="2" creationId="{00000000-0000-0000-0000-000000000000}"/>
          </ac:spMkLst>
        </pc:spChg>
        <pc:spChg chg="add del mod">
          <ac:chgData name="Hua, Yiying" userId="aa6a9e03-c5b1-4834-9746-68923240f5ba" providerId="ADAL" clId="{2A7E081D-2687-4DD6-A8C6-ADCC9A635DCF}" dt="2022-01-15T04:41:21.418" v="159" actId="20577"/>
          <ac:spMkLst>
            <pc:docMk/>
            <pc:sldMk cId="2690074874" sldId="276"/>
            <ac:spMk id="3" creationId="{00000000-0000-0000-0000-000000000000}"/>
          </ac:spMkLst>
        </pc:spChg>
        <pc:spChg chg="add del">
          <ac:chgData name="Hua, Yiying" userId="aa6a9e03-c5b1-4834-9746-68923240f5ba" providerId="ADAL" clId="{2A7E081D-2687-4DD6-A8C6-ADCC9A635DCF}" dt="2022-01-15T04:30:06.574" v="112"/>
          <ac:spMkLst>
            <pc:docMk/>
            <pc:sldMk cId="2690074874" sldId="276"/>
            <ac:spMk id="4" creationId="{C96F3239-B922-4A20-B9AB-4038D2742C8C}"/>
          </ac:spMkLst>
        </pc:spChg>
        <pc:spChg chg="add del">
          <ac:chgData name="Hua, Yiying" userId="aa6a9e03-c5b1-4834-9746-68923240f5ba" providerId="ADAL" clId="{2A7E081D-2687-4DD6-A8C6-ADCC9A635DCF}" dt="2022-01-15T04:30:45.713" v="114"/>
          <ac:spMkLst>
            <pc:docMk/>
            <pc:sldMk cId="2690074874" sldId="276"/>
            <ac:spMk id="5" creationId="{338F44D3-CDBE-41B4-8796-AE2AD9EBF188}"/>
          </ac:spMkLst>
        </pc:spChg>
        <pc:spChg chg="add del mod">
          <ac:chgData name="Hua, Yiying" userId="aa6a9e03-c5b1-4834-9746-68923240f5ba" providerId="ADAL" clId="{2A7E081D-2687-4DD6-A8C6-ADCC9A635DCF}" dt="2022-01-15T04:32:23.683" v="129" actId="478"/>
          <ac:spMkLst>
            <pc:docMk/>
            <pc:sldMk cId="2690074874" sldId="276"/>
            <ac:spMk id="6" creationId="{5FE246A9-110B-4D9E-B64B-5C2E30458C7A}"/>
          </ac:spMkLst>
        </pc:spChg>
        <pc:spChg chg="add del mod">
          <ac:chgData name="Hua, Yiying" userId="aa6a9e03-c5b1-4834-9746-68923240f5ba" providerId="ADAL" clId="{2A7E081D-2687-4DD6-A8C6-ADCC9A635DCF}" dt="2022-01-15T04:32:13.205" v="127" actId="6549"/>
          <ac:spMkLst>
            <pc:docMk/>
            <pc:sldMk cId="2690074874" sldId="276"/>
            <ac:spMk id="7" creationId="{B9EA8725-32C1-4D61-8322-0C2F889CDFAE}"/>
          </ac:spMkLst>
        </pc:spChg>
        <pc:spChg chg="add del mod">
          <ac:chgData name="Hua, Yiying" userId="aa6a9e03-c5b1-4834-9746-68923240f5ba" providerId="ADAL" clId="{2A7E081D-2687-4DD6-A8C6-ADCC9A635DCF}" dt="2022-01-15T04:31:31.301" v="121" actId="478"/>
          <ac:spMkLst>
            <pc:docMk/>
            <pc:sldMk cId="2690074874" sldId="276"/>
            <ac:spMk id="8" creationId="{AD876161-D42B-4FDE-B461-73DB535D8E8E}"/>
          </ac:spMkLst>
        </pc:spChg>
      </pc:sldChg>
      <pc:sldChg chg="modSp del mod">
        <pc:chgData name="Hua, Yiying" userId="aa6a9e03-c5b1-4834-9746-68923240f5ba" providerId="ADAL" clId="{2A7E081D-2687-4DD6-A8C6-ADCC9A635DCF}" dt="2022-01-11T04:25:24.603" v="110" actId="2696"/>
        <pc:sldMkLst>
          <pc:docMk/>
          <pc:sldMk cId="2637403387" sldId="277"/>
        </pc:sldMkLst>
        <pc:spChg chg="mod">
          <ac:chgData name="Hua, Yiying" userId="aa6a9e03-c5b1-4834-9746-68923240f5ba" providerId="ADAL" clId="{2A7E081D-2687-4DD6-A8C6-ADCC9A635DCF}" dt="2022-01-10T03:44:47.146" v="72" actId="255"/>
          <ac:spMkLst>
            <pc:docMk/>
            <pc:sldMk cId="2637403387" sldId="277"/>
            <ac:spMk id="2" creationId="{00000000-0000-0000-0000-000000000000}"/>
          </ac:spMkLst>
        </pc:spChg>
        <pc:spChg chg="mod">
          <ac:chgData name="Hua, Yiying" userId="aa6a9e03-c5b1-4834-9746-68923240f5ba" providerId="ADAL" clId="{2A7E081D-2687-4DD6-A8C6-ADCC9A635DCF}" dt="2022-01-10T03:46:57.020" v="99" actId="20577"/>
          <ac:spMkLst>
            <pc:docMk/>
            <pc:sldMk cId="2637403387" sldId="277"/>
            <ac:spMk id="3" creationId="{00000000-0000-0000-0000-000000000000}"/>
          </ac:spMkLst>
        </pc:spChg>
      </pc:sldChg>
      <pc:sldChg chg="modSp mod">
        <pc:chgData name="Hua, Yiying" userId="aa6a9e03-c5b1-4834-9746-68923240f5ba" providerId="ADAL" clId="{2A7E081D-2687-4DD6-A8C6-ADCC9A635DCF}" dt="2022-01-11T04:04:04.126" v="109"/>
        <pc:sldMkLst>
          <pc:docMk/>
          <pc:sldMk cId="977146412" sldId="278"/>
        </pc:sldMkLst>
        <pc:spChg chg="mod">
          <ac:chgData name="Hua, Yiying" userId="aa6a9e03-c5b1-4834-9746-68923240f5ba" providerId="ADAL" clId="{2A7E081D-2687-4DD6-A8C6-ADCC9A635DCF}" dt="2022-01-10T03:45:54.219" v="80" actId="6549"/>
          <ac:spMkLst>
            <pc:docMk/>
            <pc:sldMk cId="977146412" sldId="278"/>
            <ac:spMk id="2" creationId="{00000000-0000-0000-0000-000000000000}"/>
          </ac:spMkLst>
        </pc:spChg>
        <pc:spChg chg="mod">
          <ac:chgData name="Hua, Yiying" userId="aa6a9e03-c5b1-4834-9746-68923240f5ba" providerId="ADAL" clId="{2A7E081D-2687-4DD6-A8C6-ADCC9A635DCF}" dt="2022-01-11T04:04:04.126" v="109"/>
          <ac:spMkLst>
            <pc:docMk/>
            <pc:sldMk cId="977146412" sldId="278"/>
            <ac:spMk id="3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8534EFF-A887-4675-B8ED-FE4746870BAC}" type="datetimeFigureOut">
              <a:rPr lang="en-US" smtClean="0"/>
              <a:t>1/2/2025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3A70637-126D-47CB-894F-30E53C552D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27375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zh-TW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altLang="zh-TW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A70637-126D-47CB-894F-30E53C552DC1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486576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zh-TW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altLang="zh-TW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A70637-126D-47CB-894F-30E53C552DC1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66417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711200" y="1371600"/>
            <a:ext cx="10468864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711200" y="3228536"/>
            <a:ext cx="10472928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1/2/2025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914402"/>
            <a:ext cx="2743200" cy="5211763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914402"/>
            <a:ext cx="8026400" cy="5211763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7136" y="1316736"/>
            <a:ext cx="103632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7136" y="2704664"/>
            <a:ext cx="103632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920085"/>
            <a:ext cx="53848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920085"/>
            <a:ext cx="53848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855248"/>
            <a:ext cx="5386917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6193368" y="1859758"/>
            <a:ext cx="5389033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609600" y="2514600"/>
            <a:ext cx="5386917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514600"/>
            <a:ext cx="5389033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110744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4352"/>
            <a:ext cx="36576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76400"/>
            <a:ext cx="36576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766733" y="1676400"/>
            <a:ext cx="6815667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4221004" y="1108077"/>
            <a:ext cx="70104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10672179" y="5359769"/>
            <a:ext cx="207264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2800" y="1176997"/>
            <a:ext cx="2950464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2800" y="2828785"/>
            <a:ext cx="29464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69600" y="6356351"/>
            <a:ext cx="812800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4647724" y="1199517"/>
            <a:ext cx="615696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12700" y="5816600"/>
            <a:ext cx="1221740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sz="18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5842000" y="6219826"/>
            <a:ext cx="63500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sz="18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12700" y="-7144"/>
            <a:ext cx="1221740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sz="18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5842000" y="-7144"/>
            <a:ext cx="63500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sz="18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609600" y="1935480"/>
            <a:ext cx="109728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1/2/2025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3556000" y="6356351"/>
            <a:ext cx="44704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10566400" y="6356351"/>
            <a:ext cx="1016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25356" y="202408"/>
            <a:ext cx="12240731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sz="1800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sz="1800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F0D7D215-3CEA-4ED9-A84E-9B8A0C0F044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CN" altLang="en-US" dirty="0"/>
              <a:t>加拉太书简介</a:t>
            </a:r>
            <a:endParaRPr lang="en-US" dirty="0"/>
          </a:p>
        </p:txBody>
      </p:sp>
      <p:sp>
        <p:nvSpPr>
          <p:cNvPr id="7" name="Subtitle 6">
            <a:extLst>
              <a:ext uri="{FF2B5EF4-FFF2-40B4-BE49-F238E27FC236}">
                <a16:creationId xmlns:a16="http://schemas.microsoft.com/office/drawing/2014/main" id="{0C43F516-8DA1-4641-90F3-9A9E7722E9D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altLang="zh-CN" dirty="0">
              <a:solidFill>
                <a:schemeClr val="accent3"/>
              </a:solidFill>
            </a:endParaRPr>
          </a:p>
          <a:p>
            <a:r>
              <a:rPr lang="zh-CN" altLang="en-US" dirty="0">
                <a:solidFill>
                  <a:schemeClr val="accent3"/>
                </a:solidFill>
              </a:rPr>
              <a:t>新约主日学 </a:t>
            </a:r>
            <a:r>
              <a:rPr lang="en-US" altLang="zh-CN" dirty="0">
                <a:solidFill>
                  <a:schemeClr val="accent3"/>
                </a:solidFill>
              </a:rPr>
              <a:t>2025/1/5</a:t>
            </a:r>
            <a:r>
              <a:rPr lang="zh-CN" altLang="en-US" dirty="0">
                <a:solidFill>
                  <a:schemeClr val="accent3"/>
                </a:solidFill>
              </a:rPr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78039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D60B7555-14B9-2CD8-0DDC-1956B2633F8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59076" y="-228600"/>
            <a:ext cx="12251076" cy="7391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06665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066800"/>
            <a:ext cx="11658600" cy="5334000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60000"/>
              </a:lnSpc>
            </a:pPr>
            <a:r>
              <a:rPr lang="zh-CN" altLang="en-US" sz="2900" b="1" dirty="0"/>
              <a:t>写作作者</a:t>
            </a:r>
            <a:r>
              <a:rPr lang="en-US" altLang="zh-CN" sz="2900" b="1" dirty="0"/>
              <a:t>:</a:t>
            </a:r>
            <a:r>
              <a:rPr lang="en-US" altLang="zh-CN" sz="2900" dirty="0"/>
              <a:t>  </a:t>
            </a:r>
            <a:r>
              <a:rPr lang="zh-CN" altLang="en-US" sz="2900" dirty="0"/>
              <a:t>使徒保罗</a:t>
            </a:r>
            <a:endParaRPr lang="en-US" altLang="zh-CN" sz="2900" dirty="0"/>
          </a:p>
          <a:p>
            <a:pPr>
              <a:lnSpc>
                <a:spcPct val="160000"/>
              </a:lnSpc>
            </a:pPr>
            <a:r>
              <a:rPr lang="zh-CN" altLang="en-US" sz="2900" b="1" dirty="0"/>
              <a:t>写作时间：</a:t>
            </a:r>
            <a:r>
              <a:rPr lang="zh-CN" altLang="en-US" sz="2900" dirty="0"/>
              <a:t>约在主后四十六至五十七年， 保罗第三次旅行传道途中</a:t>
            </a:r>
          </a:p>
          <a:p>
            <a:pPr>
              <a:lnSpc>
                <a:spcPct val="160000"/>
              </a:lnSpc>
            </a:pPr>
            <a:r>
              <a:rPr lang="zh-CN" altLang="en-US" sz="2900" b="1" dirty="0"/>
              <a:t>写作地点</a:t>
            </a:r>
            <a:r>
              <a:rPr lang="en-US" altLang="zh-CN" sz="2900" b="1" dirty="0"/>
              <a:t>:</a:t>
            </a:r>
            <a:r>
              <a:rPr lang="zh-CN" altLang="en-US" sz="2900" b="1" dirty="0"/>
              <a:t>   </a:t>
            </a:r>
            <a:r>
              <a:rPr lang="zh-CN" altLang="en-US" sz="2900" dirty="0"/>
              <a:t>确实地点不详</a:t>
            </a:r>
            <a:endParaRPr lang="en-US" altLang="zh-CN" sz="2900" dirty="0"/>
          </a:p>
          <a:p>
            <a:pPr>
              <a:lnSpc>
                <a:spcPct val="160000"/>
              </a:lnSpc>
            </a:pPr>
            <a:r>
              <a:rPr lang="zh-CN" altLang="en-US" sz="2900" b="1" dirty="0"/>
              <a:t>收信人： </a:t>
            </a:r>
            <a:r>
              <a:rPr lang="zh-CN" altLang="en-US" sz="2900" dirty="0"/>
              <a:t>加拉太的各教会</a:t>
            </a:r>
            <a:endParaRPr lang="en-US" altLang="zh-CN" sz="2900" dirty="0"/>
          </a:p>
          <a:p>
            <a:pPr>
              <a:lnSpc>
                <a:spcPct val="160000"/>
              </a:lnSpc>
            </a:pPr>
            <a:r>
              <a:rPr lang="zh-CN" altLang="en-US" sz="2900" b="1" dirty="0"/>
              <a:t>写作背景：</a:t>
            </a:r>
            <a:r>
              <a:rPr lang="zh-CN" altLang="en-US" sz="2900" dirty="0"/>
              <a:t> 在保罗第二次旅行至加拉太南部之后，与第三次旅行至希利尼之前，这其间有热心于摩西律法，自称是基督徒的犹太主义者</a:t>
            </a:r>
            <a:r>
              <a:rPr lang="en-US" altLang="zh-CN" sz="2900" dirty="0"/>
              <a:t>(Judaizers)</a:t>
            </a:r>
            <a:r>
              <a:rPr lang="zh-CN" altLang="en-US" sz="2900" dirty="0"/>
              <a:t>来到小亚细亚各教会，从三方面攻击保罗的教训：</a:t>
            </a:r>
          </a:p>
          <a:p>
            <a:pPr lvl="1">
              <a:lnSpc>
                <a:spcPct val="160000"/>
              </a:lnSpc>
            </a:pPr>
            <a:r>
              <a:rPr lang="zh-CN" altLang="en-US" sz="2700" dirty="0"/>
              <a:t>他们诋毁保罗，质疑他的使徒职分。</a:t>
            </a:r>
          </a:p>
          <a:p>
            <a:pPr lvl="1">
              <a:lnSpc>
                <a:spcPct val="160000"/>
              </a:lnSpc>
            </a:pPr>
            <a:r>
              <a:rPr lang="zh-CN" altLang="en-US" sz="2700" dirty="0"/>
              <a:t>他们认为外邦人须受割礼，使自己犹太化之后，方能得救。</a:t>
            </a:r>
          </a:p>
          <a:p>
            <a:pPr lvl="1">
              <a:lnSpc>
                <a:spcPct val="160000"/>
              </a:lnSpc>
            </a:pPr>
            <a:r>
              <a:rPr lang="zh-CN" altLang="en-US" sz="2700" dirty="0"/>
              <a:t>他们反对保罗只讲恩典不讲律</a:t>
            </a:r>
            <a:r>
              <a:rPr lang="zh-CN" altLang="en-US" sz="2700"/>
              <a:t>法，鼓</a:t>
            </a:r>
            <a:r>
              <a:rPr lang="zh-CN" altLang="en-US" sz="2700" dirty="0"/>
              <a:t>吹基督徒遵守犹太的礼仪和规条。</a:t>
            </a:r>
          </a:p>
          <a:p>
            <a:pPr lvl="1">
              <a:lnSpc>
                <a:spcPct val="160000"/>
              </a:lnSpc>
            </a:pPr>
            <a:r>
              <a:rPr lang="zh-CN" altLang="en-US" sz="2700" dirty="0"/>
              <a:t>这些教会对真道的认识浅薄，竟采纳犹太主义者的说法，以为须奉行割礼，遵守摩西一切的律法，方有得救之望。</a:t>
            </a:r>
            <a:endParaRPr lang="en-US" altLang="zh-CN" sz="2700" dirty="0"/>
          </a:p>
          <a:p>
            <a:pPr marL="393192" lvl="1" indent="0">
              <a:lnSpc>
                <a:spcPct val="160000"/>
              </a:lnSpc>
              <a:buNone/>
            </a:pPr>
            <a:r>
              <a:rPr lang="zh-CN" altLang="en-US" sz="2900" dirty="0"/>
              <a:t>保罗第三次旅行至希利尼时，有人把犹太主义者怎样巧施煽惑，加拉太众教会信徒怎样犹疑不定的消息告诉他。保罗乃作书引导并劝勉他们，使之弃谬归真。</a:t>
            </a:r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2309041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838200"/>
            <a:ext cx="11658600" cy="5791200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60000"/>
              </a:lnSpc>
            </a:pPr>
            <a:r>
              <a:rPr lang="zh-CN" altLang="en-US" sz="2900" b="1" dirty="0"/>
              <a:t>写作主旨：</a:t>
            </a:r>
            <a:r>
              <a:rPr lang="zh-CN" altLang="en-US" sz="2900" dirty="0"/>
              <a:t>基督是我们的自由</a:t>
            </a:r>
            <a:endParaRPr lang="en-US" altLang="zh-CN" sz="2900" dirty="0"/>
          </a:p>
          <a:p>
            <a:pPr>
              <a:lnSpc>
                <a:spcPct val="160000"/>
              </a:lnSpc>
            </a:pPr>
            <a:r>
              <a:rPr lang="zh-CN" altLang="en-US" sz="2900" b="1" dirty="0"/>
              <a:t>写作特点：</a:t>
            </a:r>
          </a:p>
          <a:p>
            <a:pPr marL="708660" lvl="1" indent="-342900">
              <a:lnSpc>
                <a:spcPct val="160000"/>
              </a:lnSpc>
            </a:pPr>
            <a:r>
              <a:rPr lang="zh-CN" altLang="en-US" sz="2900" dirty="0">
                <a:latin typeface="+mn-ea"/>
              </a:rPr>
              <a:t>被喻为“基督徒自由的宪章”。</a:t>
            </a:r>
            <a:endParaRPr lang="en-US" altLang="zh-CN" sz="2900" dirty="0">
              <a:latin typeface="+mn-ea"/>
            </a:endParaRPr>
          </a:p>
          <a:p>
            <a:pPr marL="708660" lvl="1" indent="-342900">
              <a:lnSpc>
                <a:spcPct val="160000"/>
              </a:lnSpc>
            </a:pPr>
            <a:r>
              <a:rPr lang="zh-CN" altLang="en-US" sz="2900" dirty="0">
                <a:latin typeface="+mn-ea"/>
              </a:rPr>
              <a:t>保罗书信中唯一写给一批教会的书信。</a:t>
            </a:r>
            <a:endParaRPr lang="en-US" altLang="zh-CN" sz="2900" dirty="0">
              <a:latin typeface="+mn-ea"/>
            </a:endParaRPr>
          </a:p>
          <a:p>
            <a:pPr marL="708660" lvl="1" indent="-342900">
              <a:lnSpc>
                <a:spcPct val="160000"/>
              </a:lnSpc>
            </a:pPr>
            <a:r>
              <a:rPr lang="zh-CN" altLang="en-US" sz="2900" dirty="0">
                <a:latin typeface="+mn-ea"/>
              </a:rPr>
              <a:t>保罗唯一亲笔著写的书信。</a:t>
            </a:r>
            <a:endParaRPr lang="en-US" altLang="zh-CN" sz="2900" dirty="0">
              <a:latin typeface="+mn-ea"/>
            </a:endParaRPr>
          </a:p>
          <a:p>
            <a:pPr marL="708660" lvl="1" indent="-342900">
              <a:lnSpc>
                <a:spcPct val="160000"/>
              </a:lnSpc>
            </a:pPr>
            <a:r>
              <a:rPr lang="zh-CN" altLang="en-US" sz="2900" dirty="0">
                <a:latin typeface="+mn-ea"/>
              </a:rPr>
              <a:t>没有保罗书信中通常有的为收信人称赞感谢神的话</a:t>
            </a:r>
            <a:endParaRPr lang="en-US" altLang="zh-CN" sz="2900" dirty="0">
              <a:latin typeface="+mn-ea"/>
            </a:endParaRPr>
          </a:p>
          <a:p>
            <a:pPr marL="708660" lvl="1" indent="-342900">
              <a:lnSpc>
                <a:spcPct val="160000"/>
              </a:lnSpc>
            </a:pPr>
            <a:r>
              <a:rPr lang="zh-CN" altLang="en-US" sz="2900" dirty="0">
                <a:latin typeface="+mn-ea"/>
              </a:rPr>
              <a:t>书信言词激烈尖锐。书中措词非常直率，毫不留情的指斥，甚至咒诅。</a:t>
            </a:r>
          </a:p>
          <a:p>
            <a:pPr marL="708660" lvl="1" indent="-342900">
              <a:lnSpc>
                <a:spcPct val="160000"/>
              </a:lnSpc>
            </a:pPr>
            <a:r>
              <a:rPr lang="zh-CN" altLang="en-US" sz="2900" dirty="0">
                <a:latin typeface="+mn-ea"/>
              </a:rPr>
              <a:t>保罗为人的特资及品格均显露无疑</a:t>
            </a:r>
            <a:endParaRPr lang="en-US" altLang="zh-CN" sz="2900" dirty="0">
              <a:latin typeface="+mn-ea"/>
            </a:endParaRPr>
          </a:p>
          <a:p>
            <a:pPr marL="0" indent="0">
              <a:lnSpc>
                <a:spcPct val="160000"/>
              </a:lnSpc>
              <a:buNone/>
            </a:pPr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6375464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F0A92B-95C4-AF5B-F4AC-B6C3071C0D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1000" y="914400"/>
            <a:ext cx="11277600" cy="5943600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 b="1" dirty="0">
                <a:latin typeface="+mn-ea"/>
              </a:rPr>
              <a:t>经句钥节</a:t>
            </a:r>
            <a:r>
              <a:rPr lang="en-US" altLang="zh-CN" sz="2400" b="1" dirty="0">
                <a:latin typeface="+mn-ea"/>
              </a:rPr>
              <a:t>:</a:t>
            </a:r>
          </a:p>
          <a:p>
            <a:pPr lvl="1">
              <a:lnSpc>
                <a:spcPct val="150000"/>
              </a:lnSpc>
            </a:pPr>
            <a:r>
              <a:rPr lang="zh-CN" altLang="en-US" sz="2000" dirty="0">
                <a:latin typeface="+mn-ea"/>
              </a:rPr>
              <a:t>“基督释放了我们，叫我们得以自由，所以要站立得稳，不要再被奴仆的轭挟制”</a:t>
            </a:r>
            <a:r>
              <a:rPr lang="en-US" altLang="zh-CN" sz="2000" dirty="0">
                <a:latin typeface="+mn-ea"/>
              </a:rPr>
              <a:t>(5</a:t>
            </a:r>
            <a:r>
              <a:rPr lang="zh-CN" altLang="en-US" sz="2000" dirty="0">
                <a:latin typeface="+mn-ea"/>
              </a:rPr>
              <a:t>：</a:t>
            </a:r>
            <a:r>
              <a:rPr lang="en-US" altLang="zh-CN" sz="2000" dirty="0">
                <a:latin typeface="+mn-ea"/>
              </a:rPr>
              <a:t>1)</a:t>
            </a:r>
          </a:p>
          <a:p>
            <a:pPr lvl="1">
              <a:lnSpc>
                <a:spcPct val="150000"/>
              </a:lnSpc>
            </a:pPr>
            <a:r>
              <a:rPr lang="zh-CN" altLang="en-US" sz="2000" dirty="0">
                <a:latin typeface="+mn-ea"/>
              </a:rPr>
              <a:t>“我已经与基督同钉十字架；现在活着的，不再是我，乃是基督在我里面活着；并且我如今在肉身活着，是因信神的儿子而活，祂是爱我，为我舍己”</a:t>
            </a:r>
            <a:r>
              <a:rPr lang="en-US" altLang="zh-CN" sz="2000" dirty="0">
                <a:latin typeface="+mn-ea"/>
              </a:rPr>
              <a:t>(2</a:t>
            </a:r>
            <a:r>
              <a:rPr lang="zh-CN" altLang="en-US" sz="2000" dirty="0">
                <a:latin typeface="+mn-ea"/>
              </a:rPr>
              <a:t>：</a:t>
            </a:r>
            <a:r>
              <a:rPr lang="en-US" altLang="zh-CN" sz="2000" dirty="0">
                <a:latin typeface="+mn-ea"/>
              </a:rPr>
              <a:t>20)</a:t>
            </a:r>
          </a:p>
          <a:p>
            <a:pPr lvl="1">
              <a:lnSpc>
                <a:spcPct val="150000"/>
              </a:lnSpc>
            </a:pPr>
            <a:r>
              <a:rPr lang="zh-CN" altLang="en-US" sz="2000" dirty="0">
                <a:latin typeface="+mn-ea"/>
              </a:rPr>
              <a:t>“但我断不以别的夸口、只夸我们主耶稣基督的十字架．因这十字架、就我而论、世界已经钉在十字架上．就世界而论、我已经钉在十字架上。受割礼不受割礼、都无关紧要、要紧的就是作新造的人。”（</a:t>
            </a:r>
            <a:r>
              <a:rPr lang="en-US" altLang="zh-CN" sz="2000" dirty="0">
                <a:latin typeface="+mn-ea"/>
              </a:rPr>
              <a:t>6</a:t>
            </a:r>
            <a:r>
              <a:rPr lang="zh-CN" altLang="en-US" sz="2000" dirty="0">
                <a:latin typeface="+mn-ea"/>
              </a:rPr>
              <a:t>：</a:t>
            </a:r>
            <a:r>
              <a:rPr lang="en-US" altLang="zh-CN" sz="2000" dirty="0">
                <a:latin typeface="+mn-ea"/>
              </a:rPr>
              <a:t>14</a:t>
            </a:r>
            <a:r>
              <a:rPr lang="zh-CN" altLang="en-US" sz="2000" dirty="0">
                <a:latin typeface="+mn-ea"/>
              </a:rPr>
              <a:t>～</a:t>
            </a:r>
            <a:r>
              <a:rPr lang="en-US" altLang="zh-CN" sz="2000" dirty="0">
                <a:latin typeface="+mn-ea"/>
              </a:rPr>
              <a:t>15</a:t>
            </a:r>
            <a:r>
              <a:rPr lang="zh-CN" altLang="en-US" sz="2000" dirty="0">
                <a:latin typeface="+mn-ea"/>
              </a:rPr>
              <a:t>）</a:t>
            </a:r>
            <a:endParaRPr lang="en-US" altLang="zh-CN" sz="2000" dirty="0">
              <a:latin typeface="+mn-ea"/>
            </a:endParaRPr>
          </a:p>
          <a:p>
            <a:pPr lvl="1">
              <a:lnSpc>
                <a:spcPct val="150000"/>
              </a:lnSpc>
            </a:pPr>
            <a:r>
              <a:rPr lang="zh-CN" altLang="en-US" sz="2000" b="0" i="0" dirty="0">
                <a:solidFill>
                  <a:srgbClr val="000000"/>
                </a:solidFill>
                <a:effectLst/>
                <a:latin typeface="+mn-ea"/>
              </a:rPr>
              <a:t>“</a:t>
            </a:r>
            <a:r>
              <a:rPr lang="zh-CN" sz="2000" b="0" i="0" dirty="0">
                <a:solidFill>
                  <a:srgbClr val="000000"/>
                </a:solidFill>
                <a:effectLst/>
                <a:latin typeface="+mn-ea"/>
              </a:rPr>
              <a:t>无知的加拉太人哪，耶稣基督钉十字架，已经活画在你们眼前，谁又迷惑了你们呢？我只要问你们这一件：你们受了圣灵，是因行律法呢？是因听信福音呢？你们既靠圣灵入门，如今还靠肉身成全么？你们是这样的无知么？</a:t>
            </a:r>
            <a:r>
              <a:rPr lang="zh-CN" altLang="en-US" sz="2000" b="0" i="0" dirty="0">
                <a:solidFill>
                  <a:srgbClr val="000000"/>
                </a:solidFill>
                <a:effectLst/>
                <a:latin typeface="+mn-ea"/>
              </a:rPr>
              <a:t>”</a:t>
            </a:r>
            <a:r>
              <a:rPr lang="en-US" altLang="zh-CN" sz="2000" dirty="0">
                <a:latin typeface="+mn-ea"/>
              </a:rPr>
              <a:t> (3</a:t>
            </a:r>
            <a:r>
              <a:rPr lang="zh-CN" altLang="en-US" sz="2000" dirty="0">
                <a:latin typeface="+mn-ea"/>
              </a:rPr>
              <a:t>：</a:t>
            </a:r>
            <a:r>
              <a:rPr lang="en-US" altLang="zh-CN" sz="2000" dirty="0">
                <a:latin typeface="+mn-ea"/>
              </a:rPr>
              <a:t>1</a:t>
            </a:r>
            <a:r>
              <a:rPr lang="zh-CN" altLang="en-US" sz="2000" dirty="0">
                <a:latin typeface="+mn-ea"/>
              </a:rPr>
              <a:t>～</a:t>
            </a:r>
            <a:r>
              <a:rPr lang="en-US" altLang="zh-CN" sz="2000" dirty="0">
                <a:latin typeface="+mn-ea"/>
              </a:rPr>
              <a:t>3)</a:t>
            </a:r>
          </a:p>
          <a:p>
            <a:endParaRPr lang="en-US" altLang="zh-CN" sz="2000" dirty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392047632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2544</TotalTime>
  <Words>799</Words>
  <Application>Microsoft Office PowerPoint</Application>
  <PresentationFormat>Widescreen</PresentationFormat>
  <Paragraphs>30</Paragraphs>
  <Slides>5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Calibri</vt:lpstr>
      <vt:lpstr>Constantia</vt:lpstr>
      <vt:lpstr>Wingdings 2</vt:lpstr>
      <vt:lpstr>Flow</vt:lpstr>
      <vt:lpstr>加拉太书简介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認識聖經 </dc:title>
  <dc:creator>Hua, Yiying</dc:creator>
  <cp:lastModifiedBy>Hua, Yiying</cp:lastModifiedBy>
  <cp:revision>112</cp:revision>
  <dcterms:created xsi:type="dcterms:W3CDTF">2006-08-16T00:00:00Z</dcterms:created>
  <dcterms:modified xsi:type="dcterms:W3CDTF">2025-01-02T14:22:21Z</dcterms:modified>
</cp:coreProperties>
</file>