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/>
    <p:restoredTop sz="94351"/>
  </p:normalViewPr>
  <p:slideViewPr>
    <p:cSldViewPr snapToGrid="0" snapToObjects="1">
      <p:cViewPr varScale="1">
        <p:scale>
          <a:sx n="105" d="100"/>
          <a:sy n="105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5DDBB-B952-1E40-895C-8B7515CDB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854E9-6FA3-404F-B8E7-5D13D8853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35745-A6D5-DD40-93CA-8A6FFB87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496F6-FFB3-0D45-9060-A266786E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13F40-C3A8-3842-B800-D21E359E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4926E-8A1E-A143-A3A5-D092AA4D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14562-AACB-4C4E-BA33-82A7C4F98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6C27A-31C7-5C49-8013-D8AC098A5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B9AB1-0E4D-8043-9668-F5FF9066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9C83F-625D-C248-9E88-933FC6B6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6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5FCFA-4796-3B47-908A-CE550D450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844BB-3C8E-6B49-80A5-13E4EDFAC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75CDD-5426-CC41-9B88-A44FC3EC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3E501-71B9-3341-874F-67078BC8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B5BCE-223B-9544-870B-1E80B738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9491-3D68-DA4D-B38F-6223AE0A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C5C97-D634-3A41-9994-66530BB24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5D8AC-2145-504A-9EC1-0FFAF551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4AC3D-3F96-894F-B354-4752EA1E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7472F-CAD3-8247-BB49-E427BAAC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8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BA58A-AF4B-9646-A3EA-4B5924D4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5ABFE-B8A5-3E4C-80C3-565ED828D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1304D-5699-3440-A707-52B6571C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F8674-3B53-2C4D-8D7A-089F38C5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342F9-D386-7E4F-A32D-512A9230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D62DB-C7AC-7441-8A0B-6E9D4CAE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724C-1F85-8742-9805-4E5BFB10F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B14C3-2E27-F84F-B1AA-B51C06C45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88DE0-AF83-B44A-9614-0B55F01A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7F3BB-E297-E743-A563-A1F12C04C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96A19-8D66-3D43-8A10-D01252A4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CCE2A-41C3-CD45-B2FA-EC67A1D6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E1CD8-418F-8040-8909-9B100E4DF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62042-3F8A-974C-8A84-905F79537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E2FE6-6802-B044-966D-FC1559D65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C36E8-8926-6043-BDF5-1C043DA61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C18D6-A446-7142-8840-2E94D55B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D0740-34A3-594C-935F-318DB9D3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54F667-3066-A445-95B1-908DB949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2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93E5-6A5E-CB42-9F83-3131B7AF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83526-69D7-9948-AFEA-765D3950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D2D6A-4817-6443-9A14-CF7AAC79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E3027-E77A-4D4F-B338-E93F1FD3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1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34E971-1F8D-2E4F-B896-62B3D323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E97A7-FD73-5945-BB70-34164F21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D750A-7549-B044-BB53-84C7BDEF4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8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32D90-40E0-4F4B-87B1-CEAC3553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BBE66-DB2E-DF42-B4E5-BB5AC168D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636D2-D0EF-774C-8C67-5A38BA9F5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C8778-D7A3-5D41-9ADC-8DAD1FEB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792D5-0ADD-3D4F-BEC5-FBAE5CDF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5B997-F9D2-FB4A-A7F1-8BDD85F8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5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4CB1-2E60-6848-985D-130CC232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26BB15-72DF-6141-9562-F2930BB80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6D968-7693-C942-B70E-9DCAEA7DA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99DA7-F13A-764B-9A0A-459C0210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E528D-F34C-944F-9801-300B5D67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6074B-EF1B-2B41-BE34-BBFEA4C79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0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9EEBD7-BE70-1B4C-B468-025FE79F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52B2A-722C-794B-BE22-38646CB7F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941DC-2770-E144-8A86-BD2FF66C0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38E2-29C2-F845-B302-0DD147E1C7D1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14ABF-491A-0345-AAC1-88B01B4E4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615D6-23C0-464A-8F11-1AC284317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7AEF7-4163-4740-9F2A-3C1C54C4A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9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44" y="457200"/>
            <a:ext cx="11411712" cy="625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CN" altLang="en-US" dirty="0"/>
              <a:t>‪</a:t>
            </a:r>
            <a:r>
              <a:rPr lang="zh-CN" altLang="en-US" sz="3000" b="1" dirty="0"/>
              <a:t>但以理书‬</a:t>
            </a:r>
            <a:r>
              <a:rPr lang="en-US" altLang="zh-CN" sz="3000" b="1" dirty="0"/>
              <a:t>2:1-11 </a:t>
            </a:r>
            <a:r>
              <a:rPr lang="zh-CN" altLang="en-US" sz="3000" b="1" dirty="0"/>
              <a:t>和合本</a:t>
            </a:r>
          </a:p>
          <a:p>
            <a:pPr algn="l"/>
            <a:r>
              <a:rPr lang="en-US" altLang="zh-CN" sz="2800" dirty="0"/>
              <a:t>1 </a:t>
            </a:r>
            <a:r>
              <a:rPr lang="zh-CN" altLang="en-US" sz="2800" dirty="0"/>
              <a:t>尼布甲尼撒在位第二年，他做了梦，心里烦乱，不能睡觉。 </a:t>
            </a:r>
            <a:r>
              <a:rPr lang="en-US" altLang="zh-CN" sz="2800" dirty="0"/>
              <a:t>2 </a:t>
            </a:r>
            <a:r>
              <a:rPr lang="zh-CN" altLang="en-US" sz="2800" dirty="0"/>
              <a:t>王吩咐人将术士、用法术的、行邪术的，和迦勒底人召来，要他们将王的梦告诉王，他们就来站在王前。 </a:t>
            </a:r>
            <a:r>
              <a:rPr lang="en-US" altLang="zh-CN" sz="2800" dirty="0"/>
              <a:t>3 </a:t>
            </a:r>
            <a:r>
              <a:rPr lang="zh-CN" altLang="en-US" sz="2800" dirty="0"/>
              <a:t>王对他们说：“我做了一梦，心里烦乱，要知道这是什么梦。” </a:t>
            </a:r>
            <a:r>
              <a:rPr lang="en-US" altLang="zh-CN" sz="2800" dirty="0"/>
              <a:t>4 </a:t>
            </a:r>
            <a:r>
              <a:rPr lang="zh-CN" altLang="en-US" sz="2800" dirty="0"/>
              <a:t>迦勒底人用亚兰的言语对王说：“愿王万岁！请将那梦告诉仆人，仆人就可以讲解。” </a:t>
            </a:r>
            <a:r>
              <a:rPr lang="en-US" altLang="zh-CN" sz="2800" dirty="0"/>
              <a:t>5 </a:t>
            </a:r>
            <a:r>
              <a:rPr lang="zh-CN" altLang="en-US" sz="2800" dirty="0"/>
              <a:t>王回答迦勒底人说：“梦我已经忘了（或作“我已定命”。</a:t>
            </a:r>
            <a:r>
              <a:rPr lang="en-US" altLang="zh-CN" sz="2800" dirty="0"/>
              <a:t>8</a:t>
            </a:r>
            <a:r>
              <a:rPr lang="zh-CN" altLang="en-US" sz="2800" dirty="0"/>
              <a:t>节同），你们若不将梦和梦的讲解告诉我，就必被凌迟，你们的房屋必成为粪堆； </a:t>
            </a:r>
            <a:r>
              <a:rPr lang="en-US" altLang="zh-CN" sz="2800" dirty="0"/>
              <a:t>6 </a:t>
            </a:r>
            <a:r>
              <a:rPr lang="zh-CN" altLang="en-US" sz="2800" dirty="0"/>
              <a:t>你们若将梦和梦的讲解告诉我，就必从我这里得赠品和赏赐，并大尊荣。现在你们要将梦和梦的讲解告诉我。” </a:t>
            </a:r>
            <a:r>
              <a:rPr lang="en-US" altLang="zh-CN" sz="2800" dirty="0"/>
              <a:t>7 </a:t>
            </a:r>
            <a:r>
              <a:rPr lang="zh-CN" altLang="en-US" sz="2800" dirty="0"/>
              <a:t>他们第二次对王说：“请王将梦告诉仆人，仆人就可以讲解。” </a:t>
            </a:r>
            <a:r>
              <a:rPr lang="en-US" altLang="zh-CN" sz="2800" dirty="0"/>
              <a:t>8 </a:t>
            </a:r>
            <a:r>
              <a:rPr lang="zh-CN" altLang="en-US" sz="2800" dirty="0"/>
              <a:t>王回答说：“我准知道你们是故意迟延，因为你们知道那梦我已经忘了。 </a:t>
            </a:r>
            <a:r>
              <a:rPr lang="en-US" altLang="zh-CN" sz="2800" dirty="0"/>
              <a:t>9 </a:t>
            </a:r>
            <a:r>
              <a:rPr lang="zh-CN" altLang="en-US" sz="2800" dirty="0"/>
              <a:t>你们若不将梦告诉我，只有一法待你们；因为你们预备了谎言乱语向我说，要等候时势改变。现在你们要将梦告诉我，因我知道你们能将梦的讲解告诉我。”</a:t>
            </a:r>
          </a:p>
          <a:p>
            <a:pPr algn="l"/>
            <a:r>
              <a:rPr lang="en-US" altLang="zh-CN" sz="2800" dirty="0"/>
              <a:t>10 </a:t>
            </a:r>
            <a:r>
              <a:rPr lang="zh-CN" altLang="en-US" sz="2800" dirty="0"/>
              <a:t>迦勒底人在王面前回答说：“世上没有人能将王所问的事说出来；因为没有君王、大臣、掌权的向术士，或用法术的，或迦勒底人问过这样的事。 </a:t>
            </a:r>
            <a:r>
              <a:rPr lang="en-US" altLang="zh-CN" sz="2800" dirty="0"/>
              <a:t>11 </a:t>
            </a:r>
            <a:r>
              <a:rPr lang="zh-CN" altLang="en-US" sz="2800" dirty="0"/>
              <a:t>王所问的事甚难。除了不与世人同居的神明，没有人在王面前能说出来。” </a:t>
            </a:r>
            <a:r>
              <a:rPr lang="zh-CN" altLang="en-US" sz="2800" dirty="0" smtClean="0"/>
              <a:t>‪</a:t>
            </a:r>
            <a:r>
              <a:rPr lang="en-US" altLang="zh-CN" sz="2800" dirty="0" smtClean="0"/>
              <a:t>12 </a:t>
            </a:r>
            <a:r>
              <a:rPr lang="zh-CN" altLang="en-US" sz="2800" dirty="0"/>
              <a:t>因此，王气忿忿地大发烈怒，吩咐灭绝巴比伦所有的哲士。 </a:t>
            </a:r>
            <a:r>
              <a:rPr lang="en-US" altLang="zh-CN" sz="2800" dirty="0"/>
              <a:t>13 </a:t>
            </a:r>
            <a:r>
              <a:rPr lang="zh-CN" altLang="en-US" sz="2800" dirty="0"/>
              <a:t>于是命令发出，哲士将要见杀，人就寻找但以理和他的同伴，要杀他们。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436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44" y="457200"/>
            <a:ext cx="11411712" cy="6254496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‪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182880" y="206258"/>
            <a:ext cx="118963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‪但以理书‬</a:t>
            </a:r>
            <a:r>
              <a:rPr lang="en-US" altLang="zh-CN" dirty="0"/>
              <a:t>2:14-30 </a:t>
            </a:r>
            <a:r>
              <a:rPr lang="zh-CN" altLang="en-US" dirty="0"/>
              <a:t>和合本</a:t>
            </a:r>
          </a:p>
          <a:p>
            <a:r>
              <a:rPr lang="en-US" altLang="zh-CN" sz="2200" dirty="0"/>
              <a:t>14 </a:t>
            </a:r>
            <a:r>
              <a:rPr lang="zh-CN" altLang="en-US" sz="2200" dirty="0"/>
              <a:t>王的护卫长亚略出来，要杀巴比伦的哲士，但以理就用婉言回答他， </a:t>
            </a:r>
            <a:r>
              <a:rPr lang="en-US" altLang="zh-CN" sz="2200" dirty="0"/>
              <a:t>15 </a:t>
            </a:r>
            <a:r>
              <a:rPr lang="zh-CN" altLang="en-US" sz="2200" dirty="0"/>
              <a:t>向王的护卫长亚略说：“王的命令为何这样紧急呢？”亚略就将情节告诉但以理。 </a:t>
            </a:r>
            <a:r>
              <a:rPr lang="en-US" altLang="zh-CN" sz="2200" dirty="0"/>
              <a:t>16 </a:t>
            </a:r>
            <a:r>
              <a:rPr lang="zh-CN" altLang="en-US" sz="2200" dirty="0"/>
              <a:t>但以理遂进去求王宽限，就可以将梦的讲解告诉王</a:t>
            </a:r>
            <a:r>
              <a:rPr lang="zh-CN" altLang="en-US" sz="2200" dirty="0" smtClean="0"/>
              <a:t>。</a:t>
            </a:r>
            <a:r>
              <a:rPr lang="en-US" altLang="zh-CN" sz="2200" dirty="0" smtClean="0"/>
              <a:t>17 </a:t>
            </a:r>
            <a:r>
              <a:rPr lang="zh-CN" altLang="en-US" sz="2200" dirty="0"/>
              <a:t>但以理回到他的居所，将这事告诉他的同伴哈拿尼雅、米沙利、亚撒利雅， </a:t>
            </a:r>
            <a:r>
              <a:rPr lang="en-US" altLang="zh-CN" sz="2200" dirty="0"/>
              <a:t>18 </a:t>
            </a:r>
            <a:r>
              <a:rPr lang="zh-CN" altLang="en-US" sz="2200" dirty="0"/>
              <a:t>要他们祈求天上的　神施怜悯，将这奥秘的事指明，免得但以理和他的同伴与巴比伦其余的哲士一同灭亡。 </a:t>
            </a:r>
            <a:r>
              <a:rPr lang="en-US" altLang="zh-CN" sz="2200" dirty="0"/>
              <a:t>19 </a:t>
            </a:r>
            <a:r>
              <a:rPr lang="zh-CN" altLang="en-US" sz="2200" dirty="0"/>
              <a:t>这奥秘的事就在夜间异象中给但以理显明，但以理便称颂天上的　神</a:t>
            </a:r>
            <a:r>
              <a:rPr lang="zh-CN" altLang="en-US" sz="2200" dirty="0" smtClean="0"/>
              <a:t>。</a:t>
            </a:r>
            <a:r>
              <a:rPr lang="en-US" altLang="zh-CN" sz="2200" dirty="0" smtClean="0"/>
              <a:t>20 </a:t>
            </a:r>
            <a:r>
              <a:rPr lang="zh-CN" altLang="en-US" sz="2200" dirty="0"/>
              <a:t>但以理说：“　神的名是应当称颂的！从亘古直到永远，因为智慧能力都属乎他。 </a:t>
            </a:r>
            <a:r>
              <a:rPr lang="en-US" altLang="zh-CN" sz="2200" dirty="0"/>
              <a:t>21 </a:t>
            </a:r>
            <a:r>
              <a:rPr lang="zh-CN" altLang="en-US" sz="2200" dirty="0"/>
              <a:t>他改变时候、日期，废王，立王，将智慧赐与智慧人，将知识赐与聪明人。 </a:t>
            </a:r>
            <a:r>
              <a:rPr lang="en-US" altLang="zh-CN" sz="2200" dirty="0"/>
              <a:t>22 </a:t>
            </a:r>
            <a:r>
              <a:rPr lang="zh-CN" altLang="en-US" sz="2200" dirty="0"/>
              <a:t>他显明深奥隐秘的事，知道暗中所有的，光明也与他同居。 </a:t>
            </a:r>
            <a:r>
              <a:rPr lang="en-US" altLang="zh-CN" sz="2200" dirty="0"/>
              <a:t>23 </a:t>
            </a:r>
            <a:r>
              <a:rPr lang="zh-CN" altLang="en-US" sz="2200" dirty="0"/>
              <a:t>我列祖的　神啊，我感谢你，赞美你；因你将智慧才能赐给我，允准我们所求的，把王的事给我们指明。</a:t>
            </a:r>
            <a:r>
              <a:rPr lang="zh-CN" altLang="en-US" sz="2200" dirty="0" smtClean="0"/>
              <a:t>”</a:t>
            </a:r>
            <a:r>
              <a:rPr lang="en-US" altLang="zh-CN" sz="2200" dirty="0" smtClean="0"/>
              <a:t>24 </a:t>
            </a:r>
            <a:r>
              <a:rPr lang="zh-CN" altLang="en-US" sz="2200" dirty="0"/>
              <a:t>于是，但以理进去见亚略，就是王所派灭绝巴比伦哲士的，对他说：“不要灭绝巴比伦的哲士，求你领我到王面前，我要将梦的讲解告诉王。</a:t>
            </a:r>
            <a:r>
              <a:rPr lang="zh-CN" altLang="en-US" sz="2200" dirty="0" smtClean="0"/>
              <a:t>”</a:t>
            </a:r>
            <a:r>
              <a:rPr lang="en-US" altLang="zh-CN" sz="2200" dirty="0" smtClean="0"/>
              <a:t>25 </a:t>
            </a:r>
            <a:r>
              <a:rPr lang="zh-CN" altLang="en-US" sz="2200" dirty="0"/>
              <a:t>亚略就急忙将但以理领到王面前，对王说：“我在被掳的犹大人中遇见一人，他能将梦的讲解告诉王。” </a:t>
            </a:r>
            <a:r>
              <a:rPr lang="en-US" altLang="zh-CN" sz="2200" dirty="0"/>
              <a:t>26 </a:t>
            </a:r>
            <a:r>
              <a:rPr lang="zh-CN" altLang="en-US" sz="2200" dirty="0"/>
              <a:t>王问称为伯提沙撒的但以理说：“你能将我所做的梦和梦的讲解告诉我吗？” </a:t>
            </a:r>
            <a:r>
              <a:rPr lang="en-US" altLang="zh-CN" sz="2200" dirty="0"/>
              <a:t>27 </a:t>
            </a:r>
            <a:r>
              <a:rPr lang="zh-CN" altLang="en-US" sz="2200" dirty="0"/>
              <a:t>但以理在王面前回答说：“王所问的那奥秘事，哲士、用法术的、术士、观兆的都不能告诉王， </a:t>
            </a:r>
            <a:r>
              <a:rPr lang="en-US" altLang="zh-CN" sz="2200" dirty="0"/>
              <a:t>28 </a:t>
            </a:r>
            <a:r>
              <a:rPr lang="zh-CN" altLang="en-US" sz="2200" dirty="0"/>
              <a:t>只有一位在天上的　神能显明奥秘的事。他已将日后必有的事指示尼布甲尼撒王。你的梦和你在床上脑中的异象是这样： </a:t>
            </a:r>
            <a:r>
              <a:rPr lang="en-US" altLang="zh-CN" sz="2200" dirty="0"/>
              <a:t>29 </a:t>
            </a:r>
            <a:r>
              <a:rPr lang="zh-CN" altLang="en-US" sz="2200" dirty="0"/>
              <a:t>王啊，你在床上想到后来的事，那显明奥秘事的主把将来必有的事指示你。 </a:t>
            </a:r>
            <a:r>
              <a:rPr lang="en-US" altLang="zh-CN" sz="2200" dirty="0"/>
              <a:t>30 </a:t>
            </a:r>
            <a:r>
              <a:rPr lang="zh-CN" altLang="en-US" sz="2200" dirty="0"/>
              <a:t>至于那奥秘的事显明给我，并非因我的智慧胜过一切活人，乃为使王知道梦的讲解和心里的思念。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160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344" y="457200"/>
            <a:ext cx="11411712" cy="6254496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‪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251460" y="331595"/>
            <a:ext cx="1184148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‪但以理书‬</a:t>
            </a:r>
            <a:r>
              <a:rPr lang="en-US" altLang="zh-CN" dirty="0"/>
              <a:t>2:31-49 </a:t>
            </a:r>
            <a:r>
              <a:rPr lang="zh-CN" altLang="en-US" dirty="0"/>
              <a:t>和合本</a:t>
            </a:r>
          </a:p>
          <a:p>
            <a:r>
              <a:rPr lang="en-US" altLang="zh-CN" sz="2000" dirty="0"/>
              <a:t>31 “</a:t>
            </a:r>
            <a:r>
              <a:rPr lang="zh-CN" altLang="en-US" sz="2000" dirty="0"/>
              <a:t>王啊，你梦见一个大像，这像甚高，极其光耀，站在你面前，形状甚是可怕。 </a:t>
            </a:r>
            <a:r>
              <a:rPr lang="en-US" altLang="zh-CN" sz="2000" dirty="0"/>
              <a:t>32 </a:t>
            </a:r>
            <a:r>
              <a:rPr lang="zh-CN" altLang="en-US" sz="2000" dirty="0"/>
              <a:t>这像的头是精金的，胸膛和膀臂是银的，肚腹和腰是铜的， </a:t>
            </a:r>
            <a:r>
              <a:rPr lang="en-US" altLang="zh-CN" sz="2000" dirty="0"/>
              <a:t>33 </a:t>
            </a:r>
            <a:r>
              <a:rPr lang="zh-CN" altLang="en-US" sz="2000" dirty="0"/>
              <a:t>腿是铁的，脚是半铁半泥的。 </a:t>
            </a:r>
            <a:r>
              <a:rPr lang="en-US" altLang="zh-CN" sz="2000" dirty="0"/>
              <a:t>34 </a:t>
            </a:r>
            <a:r>
              <a:rPr lang="zh-CN" altLang="en-US" sz="2000" dirty="0"/>
              <a:t>你观看，见有一块非人手凿出来的石头打在这像半铁半泥的脚上，把脚砸碎； </a:t>
            </a:r>
            <a:r>
              <a:rPr lang="en-US" altLang="zh-CN" sz="2000" dirty="0"/>
              <a:t>35 </a:t>
            </a:r>
            <a:r>
              <a:rPr lang="zh-CN" altLang="en-US" sz="2000" dirty="0"/>
              <a:t>于是金、银、铜、铁、泥都一同砸得粉碎，成如夏天禾场上的糠秕，被风吹散，无处可寻。打碎这像的石头变成一座大山，充满天下。</a:t>
            </a:r>
          </a:p>
          <a:p>
            <a:r>
              <a:rPr lang="en-US" altLang="zh-CN" sz="2000" dirty="0"/>
              <a:t>36 “</a:t>
            </a:r>
            <a:r>
              <a:rPr lang="zh-CN" altLang="en-US" sz="2000" dirty="0"/>
              <a:t>这就是那梦；我们在王面前要讲解那梦。 </a:t>
            </a:r>
            <a:r>
              <a:rPr lang="en-US" altLang="zh-CN" sz="2000" dirty="0"/>
              <a:t>37 </a:t>
            </a:r>
            <a:r>
              <a:rPr lang="zh-CN" altLang="en-US" sz="2000" dirty="0"/>
              <a:t>王啊，你是诸王之王。天上的　神已将国度、权柄、能力、尊荣都赐给你。 </a:t>
            </a:r>
            <a:r>
              <a:rPr lang="en-US" altLang="zh-CN" sz="2000" dirty="0"/>
              <a:t>38 </a:t>
            </a:r>
            <a:r>
              <a:rPr lang="zh-CN" altLang="en-US" sz="2000" dirty="0"/>
              <a:t>凡世人所住之地的走兽，并天空的飞鸟，他都交付你手，使你掌管这一切。你就是那金头。 </a:t>
            </a:r>
            <a:r>
              <a:rPr lang="en-US" altLang="zh-CN" sz="2000" dirty="0"/>
              <a:t>39 </a:t>
            </a:r>
            <a:r>
              <a:rPr lang="zh-CN" altLang="en-US" sz="2000" dirty="0"/>
              <a:t>在你以后必另兴一国，不及于你；又有第三国，就是铜的，必掌管天下。 </a:t>
            </a:r>
            <a:r>
              <a:rPr lang="en-US" altLang="zh-CN" sz="2000" dirty="0"/>
              <a:t>40 </a:t>
            </a:r>
            <a:r>
              <a:rPr lang="zh-CN" altLang="en-US" sz="2000" dirty="0"/>
              <a:t>第四国，必坚壮如铁，铁能打碎克制百物，又能压碎一切，那国也必打碎压制列国。 </a:t>
            </a:r>
            <a:r>
              <a:rPr lang="en-US" altLang="zh-CN" sz="2000" dirty="0"/>
              <a:t>41 </a:t>
            </a:r>
            <a:r>
              <a:rPr lang="zh-CN" altLang="en-US" sz="2000" dirty="0"/>
              <a:t>你既见像的脚和脚指头，一半是窑匠的泥，一半是铁，那国将来也必分开。你既见铁与泥搀杂，那国也必有铁的力量。 </a:t>
            </a:r>
            <a:r>
              <a:rPr lang="en-US" altLang="zh-CN" sz="2000" dirty="0"/>
              <a:t>42 </a:t>
            </a:r>
            <a:r>
              <a:rPr lang="zh-CN" altLang="en-US" sz="2000" dirty="0"/>
              <a:t>那脚指头，既是半铁半泥，那国也必半强半弱。 </a:t>
            </a:r>
            <a:r>
              <a:rPr lang="en-US" altLang="zh-CN" sz="2000" dirty="0"/>
              <a:t>43 </a:t>
            </a:r>
            <a:r>
              <a:rPr lang="zh-CN" altLang="en-US" sz="2000" dirty="0"/>
              <a:t>你既见铁与泥搀杂，那国民也必与各种人搀杂，却不能彼此相合，正如铁与泥不能相合一样。 </a:t>
            </a:r>
            <a:r>
              <a:rPr lang="en-US" altLang="zh-CN" sz="2000" dirty="0"/>
              <a:t>44 </a:t>
            </a:r>
            <a:r>
              <a:rPr lang="zh-CN" altLang="en-US" sz="2000" dirty="0"/>
              <a:t>当那列王在位的时候，天上的　神必另立一国，永不败坏，也不归别国的人，却要打碎灭绝那一切国，这国必存到永远。 </a:t>
            </a:r>
            <a:r>
              <a:rPr lang="en-US" altLang="zh-CN" sz="2000" dirty="0"/>
              <a:t>45 </a:t>
            </a:r>
            <a:r>
              <a:rPr lang="zh-CN" altLang="en-US" sz="2000" dirty="0"/>
              <a:t>你既看见非人手凿出来的一块石头从山而出，打碎金、银、铜、铁、泥，那就是至大的　神把后来必有的事给王指明。这梦准是这样，这讲解也是确实的。”</a:t>
            </a:r>
          </a:p>
          <a:p>
            <a:r>
              <a:rPr lang="en-US" altLang="zh-CN" sz="2000" dirty="0"/>
              <a:t>46 </a:t>
            </a:r>
            <a:r>
              <a:rPr lang="zh-CN" altLang="en-US" sz="2000" dirty="0"/>
              <a:t>当时，尼布甲尼撒王俯伏在地，向但以理下拜，并且吩咐人给他奉上供物和香品。 </a:t>
            </a:r>
            <a:r>
              <a:rPr lang="en-US" altLang="zh-CN" sz="2000" dirty="0"/>
              <a:t>47 </a:t>
            </a:r>
            <a:r>
              <a:rPr lang="zh-CN" altLang="en-US" sz="2000" dirty="0"/>
              <a:t>王对但以理说：“你既能显明这奥秘的事，你们的　神诚然是万神之神、万王之主，又是显明奥秘事的。” </a:t>
            </a:r>
            <a:r>
              <a:rPr lang="en-US" altLang="zh-CN" sz="2000" dirty="0"/>
              <a:t>48 </a:t>
            </a:r>
            <a:r>
              <a:rPr lang="zh-CN" altLang="en-US" sz="2000" dirty="0"/>
              <a:t>于是王高抬但以理，赏赐他许多上等礼物，派他管理巴比伦全省，又立他为总理，掌管巴比伦的一切哲士。 </a:t>
            </a:r>
            <a:r>
              <a:rPr lang="en-US" altLang="zh-CN" sz="2000" dirty="0"/>
              <a:t>49 </a:t>
            </a:r>
            <a:r>
              <a:rPr lang="zh-CN" altLang="en-US" sz="2000" dirty="0"/>
              <a:t>但以理求王，王就派沙得拉、米煞、亚伯尼歌管理巴比伦省的事务，只是但以理常在朝中侍立。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761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ED95-E982-4741-95F2-4214AF61B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3520" y="944880"/>
            <a:ext cx="9144000" cy="1437958"/>
          </a:xfrm>
        </p:spPr>
        <p:txBody>
          <a:bodyPr>
            <a:normAutofit fontScale="90000"/>
          </a:bodyPr>
          <a:lstStyle/>
          <a:p>
            <a:r>
              <a:rPr lang="zh-TW" altLang="en-US" sz="5300" dirty="0"/>
              <a:t>思考题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17257-F8DD-A54F-A544-166BA8D2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520" y="2382838"/>
            <a:ext cx="9144000" cy="319500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zh-TW" altLang="en-US" sz="3200" dirty="0"/>
              <a:t>本章预言对你灵命有哪些切实的帮助和提高？</a:t>
            </a:r>
            <a:r>
              <a:rPr lang="zh-CN" altLang="en-US" sz="3200" dirty="0"/>
              <a:t>  </a:t>
            </a:r>
            <a:endParaRPr lang="en-US" altLang="zh-CN" sz="3200" dirty="0"/>
          </a:p>
          <a:p>
            <a:pPr marL="457200" indent="-457200" algn="l">
              <a:buAutoNum type="arabicPeriod"/>
            </a:pPr>
            <a:endParaRPr lang="en-US" altLang="zh-CN" dirty="0"/>
          </a:p>
          <a:p>
            <a:pPr algn="l"/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zh-TW" altLang="en-US" sz="3200" dirty="0"/>
              <a:t>从但以理求王宽限，祈求天上的神</a:t>
            </a:r>
            <a:r>
              <a:rPr lang="zh-CN" altLang="en-US" sz="3200" dirty="0"/>
              <a:t>， </a:t>
            </a:r>
            <a:r>
              <a:rPr lang="zh-TW" altLang="en-US" sz="3200" dirty="0"/>
              <a:t>后来得到神的应允</a:t>
            </a:r>
            <a:r>
              <a:rPr lang="zh-CN" altLang="en-US" sz="3200" dirty="0"/>
              <a:t>，</a:t>
            </a:r>
            <a:r>
              <a:rPr lang="zh-TW" altLang="en-US" sz="3200" dirty="0"/>
              <a:t>有哪些美德是值得我们学习的</a:t>
            </a:r>
            <a:r>
              <a:rPr lang="zh-CN" altLang="en-US" sz="3200" dirty="0"/>
              <a:t>？</a:t>
            </a:r>
            <a:endParaRPr lang="en-US" altLang="zh-CN" sz="3200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093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985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等线</vt:lpstr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思考题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思考题 </dc:title>
  <dc:creator>Cheryl Franks</dc:creator>
  <cp:lastModifiedBy>James Ni</cp:lastModifiedBy>
  <cp:revision>4</cp:revision>
  <dcterms:created xsi:type="dcterms:W3CDTF">2022-01-29T08:50:32Z</dcterms:created>
  <dcterms:modified xsi:type="dcterms:W3CDTF">2022-01-30T18:15:10Z</dcterms:modified>
</cp:coreProperties>
</file>