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20"/>
    <p:restoredTop sz="92162"/>
  </p:normalViewPr>
  <p:slideViewPr>
    <p:cSldViewPr snapToGrid="0" snapToObjects="1">
      <p:cViewPr varScale="1">
        <p:scale>
          <a:sx n="55" d="100"/>
          <a:sy n="55" d="100"/>
        </p:scale>
        <p:origin x="7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091BB-2906-2C41-BAA1-D41E13B99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2B4CEE-A8B7-2940-B684-4BE5FCB220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B48B0-8AEC-0647-AD8F-B10A0DFC2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A1A43-60CF-D743-8D67-BCE5B5D7B58D}" type="datetimeFigureOut">
              <a:rPr lang="en-US" smtClean="0"/>
              <a:t>9/25/21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5CDB0-18C5-3343-84B9-824CD2390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2B328-09AD-4C4B-93B1-F6D743D3F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69B-5DA8-F145-BFB0-DCEFB4788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C3FF5-EF1C-0843-8D69-DF91BE8AD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8651A2-4BB1-2546-AF0D-9DA2831A6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1787-BCBC-A049-8E7A-CBE4F0209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A1A43-60CF-D743-8D67-BCE5B5D7B58D}" type="datetimeFigureOut">
              <a:rPr lang="en-US" smtClean="0"/>
              <a:t>9/25/21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434E7-052C-F64B-BE82-40E34E0CE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29A81-DF33-3841-BEE9-5AAF207F1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69B-5DA8-F145-BFB0-DCEFB4788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2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9AD960-8DFC-2946-95E8-4F4AB0082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F1D76A-771F-C940-B538-39EF08306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21BFC-5BFE-8E47-BD2D-6B8F944FA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A1A43-60CF-D743-8D67-BCE5B5D7B58D}" type="datetimeFigureOut">
              <a:rPr lang="en-US" smtClean="0"/>
              <a:t>9/25/21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5B50C-F572-C44C-9BDD-0147F8E7A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CD7D4-A31D-1442-9EEB-D96B6894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69B-5DA8-F145-BFB0-DCEFB4788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1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C63E9-4575-4648-80CD-D7D0E208E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8F0DA-5253-B84C-B546-BD77D23A8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3EDEA-BBDF-254D-985C-80AA3CF1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A1A43-60CF-D743-8D67-BCE5B5D7B58D}" type="datetimeFigureOut">
              <a:rPr lang="en-US" smtClean="0"/>
              <a:t>9/25/21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F2E18-E021-3E4B-AEC1-F8F270308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94BB5-A673-924C-B3A5-E4072335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69B-5DA8-F145-BFB0-DCEFB4788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6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2654D-1E99-DD4B-9D2D-D7C8AE9F7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04FDA-F2B5-ED47-A8B9-FC162D738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859FE-9E7A-6F42-8564-D0128F619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A1A43-60CF-D743-8D67-BCE5B5D7B58D}" type="datetimeFigureOut">
              <a:rPr lang="en-US" smtClean="0"/>
              <a:t>9/25/21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25F0F-6D11-CD46-B3E0-8679E919D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D9AE3-44A8-6646-AECD-C15C3610D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69B-5DA8-F145-BFB0-DCEFB4788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4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8CD38-38F8-0E49-BC7C-F25570525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C40C1-C0B1-FB4D-A69D-654883F3B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7746DD-8E69-1D4F-A76B-BE16AFD9F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81264-400A-9344-AAE8-5ECD1595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A1A43-60CF-D743-8D67-BCE5B5D7B58D}" type="datetimeFigureOut">
              <a:rPr lang="en-US" smtClean="0"/>
              <a:t>9/25/21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553A1-E170-4244-8B1E-429B82158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96C9C-5CCC-0B43-B3C1-371655854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69B-5DA8-F145-BFB0-DCEFB4788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8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72F70-011B-0646-8D66-1096BF1D7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5611FF-DE15-5F47-B97B-D539AE214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FBCE6C-5475-2648-AAA1-B67820397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DCF17E-73D7-7F49-9796-1CE687631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F15765-5763-9E46-8D78-144F1A266D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9E5F52-C1E6-6F46-979E-13D653D9F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A1A43-60CF-D743-8D67-BCE5B5D7B58D}" type="datetimeFigureOut">
              <a:rPr lang="en-US" smtClean="0"/>
              <a:t>9/25/21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2DC056-0E0B-FA47-8B74-7FD99F982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67DB05-FA35-2943-92BA-817769C01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69B-5DA8-F145-BFB0-DCEFB4788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2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BC774-2589-3643-BC6E-AE39FA4D4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F5F11D-535D-0148-9D57-A3A05E021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A1A43-60CF-D743-8D67-BCE5B5D7B58D}" type="datetimeFigureOut">
              <a:rPr lang="en-US" smtClean="0"/>
              <a:t>9/25/21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A9BAD4-D0CE-B743-B651-883880D3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C624AC-5C22-8641-9187-1045ABB6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69B-5DA8-F145-BFB0-DCEFB4788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7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4BC3E1-61E8-394D-B9D6-D84F905EA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A1A43-60CF-D743-8D67-BCE5B5D7B58D}" type="datetimeFigureOut">
              <a:rPr lang="en-US" smtClean="0"/>
              <a:t>9/25/21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7CA3D8-3380-2E4F-B8D7-E1441969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DDCF0-2B72-624C-A1CC-DE50F38D8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69B-5DA8-F145-BFB0-DCEFB4788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1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25EE4-2D19-C44B-8DFD-B9C52DF5F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9434A-DCBB-C845-ACC9-46952B50D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464F70-276D-4B4A-ADB6-1944052A7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6756E-E4B4-6340-B80A-32335D146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A1A43-60CF-D743-8D67-BCE5B5D7B58D}" type="datetimeFigureOut">
              <a:rPr lang="en-US" smtClean="0"/>
              <a:t>9/25/21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E951B-CD3A-B94D-A4A7-ECDE99DF5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3DAF8-FAA4-7742-BC3E-502DFC8B7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69B-5DA8-F145-BFB0-DCEFB4788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0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250ED-13B1-664B-BF56-FBA511077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7A88CF-2F27-8147-AA13-2F041CDE6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82924-F7F1-D14E-B4F1-CFE7BD631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9CD69-4DB1-D94E-961F-3AAE4430F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A1A43-60CF-D743-8D67-BCE5B5D7B58D}" type="datetimeFigureOut">
              <a:rPr lang="en-US" smtClean="0"/>
              <a:t>9/25/21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14110-94BF-4142-AF64-6EBBAC95B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43F07-3AB1-7A41-98FA-5AD47696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6069B-5DA8-F145-BFB0-DCEFB4788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7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F186DA-9D8F-4647-879C-81BA44EAF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F945C1-4B4C-3443-A21E-39257DD27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4BB90-220F-D34E-9CF5-11DF750202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A1A43-60CF-D743-8D67-BCE5B5D7B58D}" type="datetimeFigureOut">
              <a:rPr lang="en-US" smtClean="0"/>
              <a:t>9/25/21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B325F-D319-3C4C-8367-8F3902046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54504-B4F5-FE41-AD27-D752E8B69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069B-5DA8-F145-BFB0-DCEFB4788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D7F0-3374-6043-AAA7-70DF5CB40E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+mn-ea"/>
                <a:ea typeface="+mn-ea"/>
              </a:rPr>
              <a:t>神降前九灾</a:t>
            </a:r>
            <a:endParaRPr lang="en-US" dirty="0">
              <a:latin typeface="+mn-ea"/>
              <a:ea typeface="+mn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B23E5A-25DE-4E40-8FDF-9597AF5075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/>
              <a:t>出</a:t>
            </a:r>
            <a:r>
              <a:rPr lang="en-US" sz="4800" dirty="0"/>
              <a:t>7:14-10:29</a:t>
            </a:r>
          </a:p>
        </p:txBody>
      </p:sp>
    </p:spTree>
    <p:extLst>
      <p:ext uri="{BB962C8B-B14F-4D97-AF65-F5344CB8AC3E}">
        <p14:creationId xmlns:p14="http://schemas.microsoft.com/office/powerpoint/2010/main" val="292885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84897-5972-8C40-8DA0-65CE00427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CN" altLang="en-US" dirty="0"/>
              <a:t>四． 法老的心硬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1C988-3C0D-034C-88A9-127F171F1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zh-CN" altLang="en-US" dirty="0"/>
              <a:t>神的预知： 四</a:t>
            </a:r>
            <a:r>
              <a:rPr lang="en-US" dirty="0"/>
              <a:t>21</a:t>
            </a:r>
            <a:r>
              <a:rPr lang="zh-CN" altLang="en-US" dirty="0"/>
              <a:t>，九</a:t>
            </a:r>
            <a:r>
              <a:rPr lang="en-US" dirty="0"/>
              <a:t>35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zh-CN" altLang="en-US" dirty="0"/>
              <a:t>法老的心刚硬：七</a:t>
            </a:r>
            <a:r>
              <a:rPr lang="en-US" dirty="0"/>
              <a:t>13</a:t>
            </a:r>
            <a:r>
              <a:rPr lang="zh-CN" altLang="en-US" dirty="0"/>
              <a:t>，</a:t>
            </a:r>
            <a:r>
              <a:rPr lang="en-US" dirty="0"/>
              <a:t>22</a:t>
            </a:r>
            <a:r>
              <a:rPr lang="zh-CN" altLang="en-US" dirty="0"/>
              <a:t>；八</a:t>
            </a:r>
            <a:r>
              <a:rPr lang="en-US" dirty="0"/>
              <a:t>15</a:t>
            </a:r>
            <a:r>
              <a:rPr lang="zh-CN" altLang="en-US" dirty="0"/>
              <a:t>，</a:t>
            </a:r>
            <a:r>
              <a:rPr lang="en-US" dirty="0"/>
              <a:t>19</a:t>
            </a:r>
            <a:r>
              <a:rPr lang="zh-CN" altLang="en-US" dirty="0"/>
              <a:t>，</a:t>
            </a:r>
            <a:r>
              <a:rPr lang="en-US" dirty="0"/>
              <a:t>32.</a:t>
            </a:r>
            <a:r>
              <a:rPr lang="zh-CN" altLang="en-US" dirty="0"/>
              <a:t>。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3. </a:t>
            </a:r>
            <a:r>
              <a:rPr lang="zh-CN" altLang="en-US" dirty="0"/>
              <a:t>神使法老的心刚硬：四</a:t>
            </a:r>
            <a:r>
              <a:rPr lang="en-US" dirty="0"/>
              <a:t>21-23</a:t>
            </a:r>
            <a:r>
              <a:rPr lang="zh-CN" altLang="en-US" dirty="0"/>
              <a:t>；七</a:t>
            </a:r>
            <a:r>
              <a:rPr lang="en-US" dirty="0"/>
              <a:t>3</a:t>
            </a:r>
            <a:r>
              <a:rPr lang="zh-CN" altLang="en-US" dirty="0"/>
              <a:t>；九</a:t>
            </a:r>
            <a:r>
              <a:rPr lang="en-US" dirty="0"/>
              <a:t>12</a:t>
            </a:r>
            <a:r>
              <a:rPr lang="zh-CN" altLang="en-US" dirty="0"/>
              <a:t>； 十</a:t>
            </a:r>
            <a:r>
              <a:rPr lang="en-US" dirty="0"/>
              <a:t>20</a:t>
            </a:r>
            <a:r>
              <a:rPr lang="zh-CN" altLang="en-US" dirty="0"/>
              <a:t>，</a:t>
            </a:r>
            <a:r>
              <a:rPr lang="en-US" dirty="0"/>
              <a:t>27</a:t>
            </a:r>
            <a:r>
              <a:rPr lang="zh-CN" altLang="en-US" dirty="0"/>
              <a:t>； 十四</a:t>
            </a:r>
            <a:r>
              <a:rPr lang="en-US" dirty="0"/>
              <a:t>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857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2FF99-2220-7E42-9A77-44021C64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CN" altLang="en-US" dirty="0"/>
              <a:t>四． 法老的心硬 （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35879-AB40-A14B-82B3-324B78FBF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出</a:t>
            </a:r>
            <a:r>
              <a:rPr lang="en-US" dirty="0"/>
              <a:t>9:12</a:t>
            </a:r>
            <a:r>
              <a:rPr lang="zh-CN" altLang="en-US" dirty="0"/>
              <a:t>：</a:t>
            </a:r>
            <a:r>
              <a:rPr lang="en-US" dirty="0"/>
              <a:t>“</a:t>
            </a:r>
            <a:r>
              <a:rPr lang="zh-CN" altLang="en-US" dirty="0"/>
              <a:t>耶和华使法老的心刚硬，不听他们，正如耶和华对摩西所说的。</a:t>
            </a:r>
            <a:r>
              <a:rPr lang="en-US" dirty="0"/>
              <a:t>”</a:t>
            </a:r>
            <a:r>
              <a:rPr lang="zh-CN" altLang="en-US" dirty="0"/>
              <a:t>既然是神使法老的心刚硬，为什么神又要惩罚法老呢？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出</a:t>
            </a:r>
            <a:r>
              <a:rPr lang="en-US" dirty="0"/>
              <a:t>4:21-23“</a:t>
            </a:r>
            <a:r>
              <a:rPr lang="zh-CN" altLang="en-US" dirty="0"/>
              <a:t>耶和华对摩西说：</a:t>
            </a:r>
            <a:r>
              <a:rPr lang="en-US" dirty="0"/>
              <a:t>‘</a:t>
            </a:r>
            <a:r>
              <a:rPr lang="zh-CN" altLang="en-US" dirty="0"/>
              <a:t>你回到埃及的时候，要留意将我指示你的一切奇事行在法老面前。但我要使（或作：任凭；下同）他的心刚硬，他必不容百姓去。你要对法老说：</a:t>
            </a:r>
            <a:r>
              <a:rPr lang="en-US" dirty="0"/>
              <a:t>“</a:t>
            </a:r>
            <a:r>
              <a:rPr lang="zh-CN" altLang="en-US" dirty="0"/>
              <a:t>耶和华这样说：以色列是我的儿子，我的长子。我对你说过：容我的儿子去，好事奉我。 你还是不肯容他去。 看哪，我要杀你的长子。</a:t>
            </a:r>
            <a:r>
              <a:rPr lang="en-US" dirty="0"/>
              <a:t>”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46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EA59E-AEC1-6640-A149-A86FEF0BC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五</a:t>
            </a:r>
            <a:r>
              <a:rPr lang="zh-CN" altLang="en-US" dirty="0"/>
              <a:t>。 </a:t>
            </a:r>
            <a:r>
              <a:rPr lang="zh-TW" altLang="en-US" dirty="0"/>
              <a:t>思考题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0DA9F-220C-4C4F-8601-D077893A9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zh-CN" altLang="en-US" dirty="0"/>
              <a:t>十灾显出神是一位什么样的神？</a:t>
            </a:r>
            <a:endParaRPr lang="en-US" dirty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2</a:t>
            </a:r>
            <a:r>
              <a:rPr lang="en-US" dirty="0"/>
              <a:t>. </a:t>
            </a:r>
            <a:r>
              <a:rPr lang="zh-CN" altLang="en-US" dirty="0"/>
              <a:t>神对心地刚硬的人采取什么样的态度？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064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E160-E7DE-B54B-B8F8-02805190D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TW" dirty="0"/>
            </a:br>
            <a:r>
              <a:rPr lang="zh-TW" altLang="en-US" sz="4900" dirty="0">
                <a:latin typeface="STIXIntegralsSm-Regular" pitchFamily="2" charset="2"/>
              </a:rPr>
              <a:t>一</a:t>
            </a:r>
            <a:r>
              <a:rPr lang="zh-CN" altLang="en-US" sz="4900" dirty="0">
                <a:latin typeface="STIXIntegralsSm-Regular" pitchFamily="2" charset="2"/>
              </a:rPr>
              <a:t>。十灾的目的</a:t>
            </a:r>
            <a:br>
              <a:rPr lang="en-US" sz="4900" dirty="0">
                <a:latin typeface="STIXIntegralsSm-Regular" pitchFamily="2" charset="2"/>
              </a:rPr>
            </a:br>
            <a:endParaRPr lang="en-US" sz="4900" dirty="0">
              <a:latin typeface="STIXIntegralsSm-Regular" pitchFamily="2" charset="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42F1B-3648-3141-BF67-5487CAFF8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800" dirty="0"/>
              <a:t>1. </a:t>
            </a:r>
            <a:r>
              <a:rPr lang="zh-CN" altLang="en-US" sz="4800" dirty="0"/>
              <a:t>显明神的大名</a:t>
            </a:r>
            <a:endParaRPr lang="en-US" sz="4800" dirty="0"/>
          </a:p>
          <a:p>
            <a:pPr marL="0" indent="0">
              <a:buNone/>
            </a:pPr>
            <a:r>
              <a:rPr lang="en-US" sz="4800" dirty="0"/>
              <a:t>2. </a:t>
            </a:r>
            <a:r>
              <a:rPr lang="zh-CN" altLang="en-US" sz="4800" dirty="0"/>
              <a:t>打击埃及的众神</a:t>
            </a:r>
            <a:endParaRPr lang="en-US" sz="4800" dirty="0"/>
          </a:p>
          <a:p>
            <a:pPr marL="0" indent="0">
              <a:buNone/>
            </a:pPr>
            <a:r>
              <a:rPr lang="en-US" sz="4800" dirty="0"/>
              <a:t>3.  </a:t>
            </a:r>
            <a:r>
              <a:rPr lang="zh-CN" altLang="en-US" sz="4800" dirty="0"/>
              <a:t>神对法老的审判</a:t>
            </a:r>
            <a:endParaRPr lang="en-US" sz="4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01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04C37-EBF7-1841-A74B-88EFBB628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十灾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363EF-D1BB-824A-B096-8C2806E12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TW" altLang="en-US" sz="3200" dirty="0"/>
              <a:t>第一灾：水变血（出</a:t>
            </a:r>
            <a:r>
              <a:rPr lang="en-US" altLang="zh-TW" sz="3200" dirty="0"/>
              <a:t>7</a:t>
            </a:r>
            <a:r>
              <a:rPr lang="zh-CN" altLang="en-US" sz="3200" dirty="0"/>
              <a:t>：</a:t>
            </a:r>
            <a:r>
              <a:rPr lang="en-US" altLang="zh-CN" sz="3200" dirty="0"/>
              <a:t>14-25</a:t>
            </a:r>
            <a:r>
              <a:rPr lang="zh-TW" altLang="en-US" sz="3200" dirty="0"/>
              <a:t>）</a:t>
            </a:r>
            <a:endParaRPr lang="en-US" altLang="zh-TW" sz="3200" dirty="0"/>
          </a:p>
          <a:p>
            <a:pPr marL="514350" indent="-514350">
              <a:buAutoNum type="arabicPeriod"/>
            </a:pPr>
            <a:r>
              <a:rPr lang="zh-TW" altLang="en-US" sz="3200" dirty="0"/>
              <a:t>第二灾：蛙灾（出</a:t>
            </a:r>
            <a:r>
              <a:rPr lang="en-US" altLang="zh-TW" sz="3200" dirty="0"/>
              <a:t>8</a:t>
            </a:r>
            <a:r>
              <a:rPr lang="zh-CN" altLang="en-US" sz="3200" dirty="0"/>
              <a:t>：</a:t>
            </a:r>
            <a:r>
              <a:rPr lang="en-US" altLang="zh-TW" sz="3200" dirty="0"/>
              <a:t>1-15</a:t>
            </a:r>
            <a:r>
              <a:rPr lang="zh-CN" altLang="en-US" sz="3200" dirty="0"/>
              <a:t>）</a:t>
            </a: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3.</a:t>
            </a:r>
            <a:r>
              <a:rPr lang="zh-CN" altLang="en-US" sz="3200" dirty="0"/>
              <a:t> </a:t>
            </a:r>
            <a:r>
              <a:rPr lang="en-US" altLang="zh-TW" sz="3200" dirty="0"/>
              <a:t> </a:t>
            </a:r>
            <a:r>
              <a:rPr lang="zh-TW" altLang="en-US" sz="3200" dirty="0"/>
              <a:t>第三灾：虱灾</a:t>
            </a:r>
            <a:r>
              <a:rPr lang="zh-CN" altLang="en-US" sz="3200" dirty="0"/>
              <a:t>（</a:t>
            </a:r>
            <a:r>
              <a:rPr lang="zh-TW" altLang="en-US" sz="3200" dirty="0"/>
              <a:t>出</a:t>
            </a:r>
            <a:r>
              <a:rPr lang="en-US" altLang="zh-CN" sz="3200" dirty="0"/>
              <a:t>8</a:t>
            </a:r>
            <a:r>
              <a:rPr lang="zh-CN" altLang="en-US" sz="3200" dirty="0"/>
              <a:t>：</a:t>
            </a:r>
            <a:r>
              <a:rPr lang="en-US" altLang="zh-CN" sz="3200" dirty="0"/>
              <a:t>16-19</a:t>
            </a:r>
            <a:r>
              <a:rPr lang="zh-CN" altLang="en-US" sz="3200" dirty="0"/>
              <a:t>）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CN" sz="3200" dirty="0"/>
              <a:t>4.</a:t>
            </a:r>
            <a:r>
              <a:rPr lang="zh-CN" altLang="en-US" sz="3200" dirty="0"/>
              <a:t>  </a:t>
            </a:r>
            <a:r>
              <a:rPr lang="zh-TW" altLang="en-US" sz="3200" dirty="0"/>
              <a:t>第四灾：蝇灾</a:t>
            </a:r>
            <a:r>
              <a:rPr lang="zh-CN" altLang="en-US" sz="3200" dirty="0"/>
              <a:t>（</a:t>
            </a:r>
            <a:r>
              <a:rPr lang="zh-TW" altLang="en-US" sz="3200" dirty="0"/>
              <a:t>出</a:t>
            </a:r>
            <a:r>
              <a:rPr lang="en-US" altLang="zh-CN" sz="3200" dirty="0"/>
              <a:t>8</a:t>
            </a:r>
            <a:r>
              <a:rPr lang="zh-CN" altLang="en-US" sz="3200" dirty="0"/>
              <a:t>：</a:t>
            </a:r>
            <a:r>
              <a:rPr lang="en-US" altLang="zh-CN" sz="3200" dirty="0"/>
              <a:t>20-32</a:t>
            </a:r>
            <a:r>
              <a:rPr lang="zh-CN" altLang="en-US" sz="3200" dirty="0"/>
              <a:t>）</a:t>
            </a:r>
            <a:br>
              <a:rPr lang="zh-TW" altLang="en-US" sz="3200" dirty="0"/>
            </a:br>
            <a:r>
              <a:rPr lang="en-US" altLang="zh-CN" sz="3200" dirty="0"/>
              <a:t>5.</a:t>
            </a:r>
            <a:r>
              <a:rPr lang="zh-CN" altLang="en-US" sz="3200" dirty="0"/>
              <a:t>  </a:t>
            </a:r>
            <a:r>
              <a:rPr lang="zh-TW" altLang="en-US" sz="3200" dirty="0"/>
              <a:t>第五灾</a:t>
            </a:r>
            <a:r>
              <a:rPr lang="zh-CN" altLang="en-US" sz="3200" dirty="0"/>
              <a:t>：</a:t>
            </a:r>
            <a:r>
              <a:rPr lang="zh-TW" altLang="en-US" sz="3200" dirty="0"/>
              <a:t>畜疫（出</a:t>
            </a:r>
            <a:r>
              <a:rPr lang="en-US" altLang="zh-TW" sz="3200" dirty="0"/>
              <a:t>9</a:t>
            </a:r>
            <a:r>
              <a:rPr lang="zh-CN" altLang="en-US" sz="3200" dirty="0"/>
              <a:t>：</a:t>
            </a:r>
            <a:r>
              <a:rPr lang="en-US" altLang="zh-TW" sz="3200" dirty="0"/>
              <a:t>1-7</a:t>
            </a:r>
            <a:r>
              <a:rPr lang="zh-TW" altLang="en-US" sz="3200" dirty="0"/>
              <a:t>）</a:t>
            </a:r>
            <a:br>
              <a:rPr lang="zh-TW" altLang="en-US" sz="3200" dirty="0"/>
            </a:br>
            <a:br>
              <a:rPr lang="zh-TW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89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A9C89-045C-A445-9643-C3635FC8D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十灾</a:t>
            </a:r>
            <a:r>
              <a:rPr lang="zh-CN" altLang="en-US" dirty="0"/>
              <a:t> （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4EB7C-7796-3B42-97E1-53620CAA1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6</a:t>
            </a:r>
            <a:r>
              <a:rPr lang="en-US" altLang="zh-TW" dirty="0"/>
              <a:t>. </a:t>
            </a:r>
            <a:r>
              <a:rPr lang="zh-TW" altLang="en-US" dirty="0"/>
              <a:t>第六灾：疮灾（出</a:t>
            </a:r>
            <a:r>
              <a:rPr lang="en-US" altLang="zh-TW" dirty="0"/>
              <a:t>9:8-12</a:t>
            </a:r>
            <a:r>
              <a:rPr lang="zh-TW" altLang="en-US" dirty="0"/>
              <a:t>）</a:t>
            </a:r>
            <a:br>
              <a:rPr lang="zh-TW" altLang="en-US" dirty="0"/>
            </a:br>
            <a:br>
              <a:rPr lang="zh-TW" altLang="en-US" dirty="0"/>
            </a:br>
            <a:r>
              <a:rPr lang="en-US" altLang="zh-CN" dirty="0"/>
              <a:t>7</a:t>
            </a:r>
            <a:r>
              <a:rPr lang="en-US" altLang="zh-TW" dirty="0"/>
              <a:t>. </a:t>
            </a:r>
            <a:r>
              <a:rPr lang="zh-TW" altLang="en-US" dirty="0"/>
              <a:t>第七灾：降冰雹（出</a:t>
            </a:r>
            <a:r>
              <a:rPr lang="en-US" altLang="zh-TW" dirty="0"/>
              <a:t>9:13-35</a:t>
            </a:r>
            <a:r>
              <a:rPr lang="zh-TW" altLang="en-US" dirty="0"/>
              <a:t>）</a:t>
            </a:r>
            <a:br>
              <a:rPr lang="zh-TW" altLang="en-US" dirty="0"/>
            </a:br>
            <a:br>
              <a:rPr lang="zh-TW" altLang="en-US" dirty="0"/>
            </a:br>
            <a:r>
              <a:rPr lang="en-US" altLang="zh-CN" dirty="0"/>
              <a:t>8</a:t>
            </a:r>
            <a:r>
              <a:rPr lang="en-US" altLang="zh-TW" dirty="0"/>
              <a:t>. </a:t>
            </a:r>
            <a:r>
              <a:rPr lang="zh-TW" altLang="en-US" dirty="0"/>
              <a:t>第八灾：蝗灾（出</a:t>
            </a:r>
            <a:r>
              <a:rPr lang="en-US" altLang="zh-TW" dirty="0"/>
              <a:t>10:1-25</a:t>
            </a:r>
            <a:r>
              <a:rPr lang="zh-TW" altLang="en-US" dirty="0"/>
              <a:t>）</a:t>
            </a:r>
            <a:br>
              <a:rPr lang="zh-TW" altLang="en-US" dirty="0"/>
            </a:br>
            <a:br>
              <a:rPr lang="zh-TW" altLang="en-US" dirty="0"/>
            </a:br>
            <a:r>
              <a:rPr lang="en-US" altLang="zh-CN" dirty="0"/>
              <a:t>9.</a:t>
            </a:r>
            <a:r>
              <a:rPr lang="en-US" altLang="zh-TW" dirty="0"/>
              <a:t> </a:t>
            </a:r>
            <a:r>
              <a:rPr lang="zh-TW" altLang="en-US" dirty="0"/>
              <a:t>第九灾：黑暗之灾（出</a:t>
            </a:r>
            <a:r>
              <a:rPr lang="en-US" altLang="zh-TW" dirty="0"/>
              <a:t>10:21-29</a:t>
            </a:r>
            <a:r>
              <a:rPr lang="zh-TW" altLang="en-US" dirty="0"/>
              <a:t>）</a:t>
            </a:r>
            <a:br>
              <a:rPr lang="zh-TW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16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4A4D8-AB4E-0744-B5AD-3ED376F20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十灾</a:t>
            </a:r>
            <a:r>
              <a:rPr lang="zh-CN" altLang="en-US" dirty="0"/>
              <a:t> （</a:t>
            </a:r>
            <a:r>
              <a:rPr lang="en-US" altLang="zh-CN" dirty="0"/>
              <a:t>3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A8A7D-FC20-664B-B947-B6CBE8469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出八</a:t>
            </a:r>
            <a:r>
              <a:rPr lang="en-US" altLang="zh-CN" dirty="0"/>
              <a:t>22</a:t>
            </a:r>
            <a:r>
              <a:rPr lang="zh-CN" altLang="en-US" dirty="0"/>
              <a:t>：“</a:t>
            </a:r>
            <a:r>
              <a:rPr lang="zh-TW" altLang="en-US" dirty="0"/>
              <a:t>当那日，我必分别我百姓所住的歌珊地，使那里没有成群的苍蝇，好叫你知道我是天下的耶和华</a:t>
            </a:r>
            <a:r>
              <a:rPr lang="zh-CN" altLang="en-US" dirty="0"/>
              <a:t>”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出九</a:t>
            </a:r>
            <a:r>
              <a:rPr lang="en-US" dirty="0"/>
              <a:t>14</a:t>
            </a:r>
            <a:r>
              <a:rPr lang="zh-CN" altLang="en-US" dirty="0"/>
              <a:t>：“因为这一次我要叫一切的灾殃临到你本身和你臣仆并你百姓的 身上</a:t>
            </a:r>
            <a:r>
              <a:rPr lang="en-US" dirty="0"/>
              <a:t>,</a:t>
            </a:r>
            <a:r>
              <a:rPr lang="zh-CN" altLang="en-US" dirty="0"/>
              <a:t>叫你知道在普天下没有像我的。“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出九</a:t>
            </a:r>
            <a:r>
              <a:rPr lang="en-US" dirty="0"/>
              <a:t>15-16</a:t>
            </a:r>
            <a:r>
              <a:rPr lang="zh-CN" altLang="en-US" dirty="0"/>
              <a:t>：“祂说我若伸手用瘟疫攻击你和你的百姓，你早就从地上除灭 了。</a:t>
            </a:r>
            <a:r>
              <a:rPr lang="en-US" b="1" dirty="0"/>
              <a:t>  </a:t>
            </a:r>
            <a:r>
              <a:rPr lang="zh-CN" altLang="en-US" dirty="0"/>
              <a:t>其实，我叫你存立，是特要向你显我的大能，并要使我的名传遍天下。” 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出九</a:t>
            </a:r>
            <a:r>
              <a:rPr lang="en-US" dirty="0"/>
              <a:t>27</a:t>
            </a:r>
            <a:r>
              <a:rPr lang="zh-CN" altLang="en-US" dirty="0"/>
              <a:t>：“这一次我犯了罪了。 耶和华是公义的， 我和我的百姓是邪恶的。”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3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C3AE9-427B-0D42-9B6F-A7828CFD6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十灾</a:t>
            </a:r>
            <a:r>
              <a:rPr lang="zh-CN" altLang="en-US" dirty="0"/>
              <a:t> （</a:t>
            </a:r>
            <a:r>
              <a:rPr lang="en-US" altLang="zh-CN" dirty="0"/>
              <a:t>4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E316-261B-A24A-86A2-16B562ACE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出九</a:t>
            </a:r>
            <a:r>
              <a:rPr lang="en-US" altLang="zh-CN" dirty="0"/>
              <a:t>34:</a:t>
            </a:r>
            <a:r>
              <a:rPr lang="zh-CN" altLang="en-US" dirty="0"/>
              <a:t>“</a:t>
            </a:r>
            <a:r>
              <a:rPr lang="zh-TW" altLang="en-US" dirty="0"/>
              <a:t>法老见雨和雹与雷止住，就越发犯罪，他和他的臣仆都硬着心</a:t>
            </a:r>
            <a:r>
              <a:rPr lang="zh-CN" altLang="en-US" dirty="0"/>
              <a:t>。”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出十</a:t>
            </a:r>
            <a:r>
              <a:rPr lang="en-US" altLang="zh-CN" dirty="0"/>
              <a:t>16-17:</a:t>
            </a:r>
            <a:r>
              <a:rPr lang="zh-CN" altLang="en-US" dirty="0"/>
              <a:t>“</a:t>
            </a:r>
            <a:r>
              <a:rPr lang="zh-TW" altLang="en-US" dirty="0"/>
              <a:t>于是法老急忙召了摩西，亚伦来，说，我得罪耶和华你们的神，又得罪了你们。 现在求你，只这一次，饶恕我的罪，求耶和华你们的神使我脱离这一次的死亡。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50669-48A4-8F4D-A9DE-DBBE865BF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</a:t>
            </a:r>
            <a:r>
              <a:rPr lang="zh-CN" altLang="en-US" dirty="0"/>
              <a:t>。 </a:t>
            </a:r>
            <a:r>
              <a:rPr lang="zh-TW" altLang="en-US" dirty="0"/>
              <a:t>容我的百姓去</a:t>
            </a:r>
            <a:r>
              <a:rPr lang="zh-CN" altLang="en-US" dirty="0"/>
              <a:t>， </a:t>
            </a:r>
            <a:r>
              <a:rPr lang="zh-TW" altLang="en-US" dirty="0"/>
              <a:t>好事奉我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94C1E-302D-1141-85BE-BE6498F82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“容我的 百姓去，好事奉我。”</a:t>
            </a:r>
            <a:r>
              <a:rPr lang="en-US" dirty="0"/>
              <a:t>(</a:t>
            </a:r>
            <a:r>
              <a:rPr lang="zh-CN" altLang="en-US" dirty="0"/>
              <a:t> 出七</a:t>
            </a:r>
            <a:r>
              <a:rPr lang="en-US" dirty="0"/>
              <a:t>16</a:t>
            </a:r>
            <a:r>
              <a:rPr lang="zh-CN" altLang="en-US" dirty="0"/>
              <a:t>； 八</a:t>
            </a:r>
            <a:r>
              <a:rPr lang="en-US" dirty="0"/>
              <a:t>1, 20,</a:t>
            </a:r>
            <a:r>
              <a:rPr lang="zh-CN" altLang="en-US" dirty="0"/>
              <a:t>； 九</a:t>
            </a:r>
            <a:r>
              <a:rPr lang="en-US" dirty="0"/>
              <a:t>1</a:t>
            </a:r>
            <a:r>
              <a:rPr lang="zh-CN" altLang="en-US" dirty="0"/>
              <a:t>，</a:t>
            </a:r>
            <a:r>
              <a:rPr lang="en-US" dirty="0"/>
              <a:t>13</a:t>
            </a:r>
            <a:r>
              <a:rPr lang="zh-CN" altLang="en-US" dirty="0"/>
              <a:t>； 十</a:t>
            </a:r>
            <a:r>
              <a:rPr lang="en-US" dirty="0"/>
              <a:t>3 )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出八</a:t>
            </a:r>
            <a:r>
              <a:rPr lang="en-US" dirty="0"/>
              <a:t>25-28</a:t>
            </a:r>
            <a:r>
              <a:rPr lang="zh-CN" altLang="en-US" dirty="0"/>
              <a:t>：“法老召了摩西，亚伦来，说，你们去，在这地祭祀你们的神吧。</a:t>
            </a:r>
            <a:r>
              <a:rPr lang="en-US" dirty="0"/>
              <a:t> </a:t>
            </a:r>
            <a:r>
              <a:rPr lang="zh-CN" altLang="en-US" dirty="0"/>
              <a:t>摩西说，这样行本不相宜，因为我们要把埃及人所厌恶的祭祀耶和华我们的神，若把埃及人所厌恶的在他们眼前献为祭，他们岂不拿石头打死我们吗？</a:t>
            </a:r>
            <a:r>
              <a:rPr lang="en-US" dirty="0"/>
              <a:t> </a:t>
            </a:r>
            <a:r>
              <a:rPr lang="zh-CN" altLang="en-US" dirty="0"/>
              <a:t>我们要往旷野去，走三天的路程，照着耶和华我们神所要吩咐我们的祭祀他。</a:t>
            </a:r>
            <a:r>
              <a:rPr lang="en-US" dirty="0"/>
              <a:t> </a:t>
            </a:r>
            <a:r>
              <a:rPr lang="zh-CN" altLang="en-US" dirty="0"/>
              <a:t>法老说，我容你们去，在旷野祭祀耶和华你们的神，只是不要走得很远。求你们为我祈祷。</a:t>
            </a: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427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D9FB2-EC5A-1746-A415-19BC7424F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</a:t>
            </a:r>
            <a:r>
              <a:rPr lang="zh-CN" altLang="en-US" dirty="0"/>
              <a:t>。 </a:t>
            </a:r>
            <a:r>
              <a:rPr lang="zh-TW" altLang="en-US" dirty="0"/>
              <a:t>容我的百姓去</a:t>
            </a:r>
            <a:r>
              <a:rPr lang="zh-CN" altLang="en-US" dirty="0"/>
              <a:t>， </a:t>
            </a:r>
            <a:r>
              <a:rPr lang="zh-TW" altLang="en-US" dirty="0"/>
              <a:t>好事奉我</a:t>
            </a:r>
            <a:r>
              <a:rPr lang="zh-CN" altLang="en-US" dirty="0"/>
              <a:t> （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2778E-166D-7F4B-8475-592D99CEB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出十</a:t>
            </a:r>
            <a:r>
              <a:rPr lang="en-US" dirty="0"/>
              <a:t>8-11“</a:t>
            </a:r>
            <a:r>
              <a:rPr lang="zh-CN" altLang="en-US" dirty="0"/>
              <a:t>法老对他们说，你们去事奉耶和华你们的神，但那要去的是谁呢？</a:t>
            </a:r>
            <a:r>
              <a:rPr lang="en-US" dirty="0"/>
              <a:t>  </a:t>
            </a:r>
            <a:r>
              <a:rPr lang="zh-CN" altLang="en-US" dirty="0"/>
              <a:t>摩西说，我们要和我们老的少的，儿子女儿同去，且把羊群牛群一同带去，因为我们务要向耶和华守节。</a:t>
            </a:r>
            <a:r>
              <a:rPr lang="en-US" dirty="0"/>
              <a:t> </a:t>
            </a:r>
            <a:r>
              <a:rPr lang="zh-CN" altLang="en-US" dirty="0"/>
              <a:t>法老对他们说，我容你们和你们妇人孩子去的时候，耶和华与你们同在吧，你们要谨慎，因为有祸在你们眼前（或作你们存着恶意），</a:t>
            </a:r>
            <a:r>
              <a:rPr lang="en-US" dirty="0"/>
              <a:t> </a:t>
            </a:r>
            <a:r>
              <a:rPr lang="zh-CN" altLang="en-US" dirty="0"/>
              <a:t>不可都去，你们这壮年人去事奉耶和华吧，因为这是你们所求的。于是把他们从法老面前撵出去。“</a:t>
            </a:r>
            <a:r>
              <a:rPr lang="en-US" dirty="0"/>
              <a:t> </a:t>
            </a:r>
            <a:r>
              <a:rPr lang="zh-CN" altLang="en-US" dirty="0"/>
              <a:t>我们务要向耶和华守节。这里所说的守节，是一种朝圣的崇拜，是全家大小可去的。在这朝圣的崇拜中，他们也要献祭，因此就必须带他们的牛群、羊群一同出去。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399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1FF30-A549-924D-907D-98DAA5D2D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CN" altLang="en-US" dirty="0"/>
              <a:t>三． 容我的百姓去， 好事奉  （</a:t>
            </a:r>
            <a:r>
              <a:rPr lang="en-US" altLang="zh-CN" dirty="0"/>
              <a:t>3</a:t>
            </a:r>
            <a:r>
              <a:rPr lang="zh-CN" altLang="en-US" dirty="0"/>
              <a:t>）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C414F-F01E-1045-A643-E6A95FC30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出十</a:t>
            </a:r>
            <a:r>
              <a:rPr lang="en-US" dirty="0"/>
              <a:t>24-26:“</a:t>
            </a:r>
            <a:r>
              <a:rPr lang="zh-CN" altLang="en-US" dirty="0"/>
              <a:t>法老就召摩西来，说，你们去事奉耶和华，只是你们的羊群牛群要留下，你们的妇人孩子可以和你们同去。</a:t>
            </a:r>
            <a:r>
              <a:rPr lang="en-US" dirty="0"/>
              <a:t> </a:t>
            </a:r>
            <a:r>
              <a:rPr lang="en-US" b="1" i="1" dirty="0"/>
              <a:t> </a:t>
            </a:r>
            <a:r>
              <a:rPr lang="zh-CN" altLang="en-US" dirty="0"/>
              <a:t>摩西说，你总要把祭物和燔祭牲交给我们，使我们可以祭祀耶和华我们的神。</a:t>
            </a:r>
            <a:r>
              <a:rPr lang="en-US" dirty="0"/>
              <a:t> </a:t>
            </a:r>
            <a:r>
              <a:rPr lang="zh-CN" altLang="en-US" dirty="0"/>
              <a:t>我们的牲畜也要带去，连一蹄也不留下，因为我们要从其中取出来，事奉耶和华我们的神。我们未到那里，还不知道用什么事奉耶和华。“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444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1195</Words>
  <Application>Microsoft Macintosh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等线</vt:lpstr>
      <vt:lpstr>等线 Light</vt:lpstr>
      <vt:lpstr>新細明體</vt:lpstr>
      <vt:lpstr>Arial</vt:lpstr>
      <vt:lpstr>Calibri</vt:lpstr>
      <vt:lpstr>Calibri Light</vt:lpstr>
      <vt:lpstr>STIXIntegralsSm-Regular</vt:lpstr>
      <vt:lpstr>Office Theme</vt:lpstr>
      <vt:lpstr>神降前九灾</vt:lpstr>
      <vt:lpstr> 一。十灾的目的 </vt:lpstr>
      <vt:lpstr>十灾</vt:lpstr>
      <vt:lpstr>十灾 （2）</vt:lpstr>
      <vt:lpstr>十灾 （3）</vt:lpstr>
      <vt:lpstr>十灾 （4）</vt:lpstr>
      <vt:lpstr>三。 容我的百姓去， 好事奉我</vt:lpstr>
      <vt:lpstr>三。 容我的百姓去， 好事奉我 （2）</vt:lpstr>
      <vt:lpstr> 三． 容我的百姓去， 好事奉  （3） </vt:lpstr>
      <vt:lpstr> 四． 法老的心硬 </vt:lpstr>
      <vt:lpstr> 四． 法老的心硬 （2） </vt:lpstr>
      <vt:lpstr>五。 思考题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神降前九灾</dc:title>
  <dc:creator>Cheryl Franks</dc:creator>
  <cp:lastModifiedBy>Cheryl Franks</cp:lastModifiedBy>
  <cp:revision>7</cp:revision>
  <dcterms:created xsi:type="dcterms:W3CDTF">2021-09-25T02:41:35Z</dcterms:created>
  <dcterms:modified xsi:type="dcterms:W3CDTF">2021-09-25T18:31:07Z</dcterms:modified>
</cp:coreProperties>
</file>