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4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80" d="100"/>
          <a:sy n="80" d="100"/>
        </p:scale>
        <p:origin x="125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o ruoling" userId="148c8ec642050318" providerId="LiveId" clId="{C41E4169-A0F4-4391-82BF-A13A86AAEE89}"/>
    <pc:docChg chg="undo custSel addSld delSld modSld">
      <pc:chgData name="guo ruoling" userId="148c8ec642050318" providerId="LiveId" clId="{C41E4169-A0F4-4391-82BF-A13A86AAEE89}" dt="2021-11-06T23:33:06.439" v="525" actId="20577"/>
      <pc:docMkLst>
        <pc:docMk/>
      </pc:docMkLst>
      <pc:sldChg chg="modSp add del mod">
        <pc:chgData name="guo ruoling" userId="148c8ec642050318" providerId="LiveId" clId="{C41E4169-A0F4-4391-82BF-A13A86AAEE89}" dt="2021-11-06T17:19:04.027" v="446" actId="47"/>
        <pc:sldMkLst>
          <pc:docMk/>
          <pc:sldMk cId="2569553149" sldId="271"/>
        </pc:sldMkLst>
        <pc:spChg chg="mod">
          <ac:chgData name="guo ruoling" userId="148c8ec642050318" providerId="LiveId" clId="{C41E4169-A0F4-4391-82BF-A13A86AAEE89}" dt="2021-11-06T16:50:00.246" v="16" actId="20577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guo ruoling" userId="148c8ec642050318" providerId="LiveId" clId="{C41E4169-A0F4-4391-82BF-A13A86AAEE89}" dt="2021-11-06T16:51:01.807" v="45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guo ruoling" userId="148c8ec642050318" providerId="LiveId" clId="{C41E4169-A0F4-4391-82BF-A13A86AAEE89}" dt="2021-11-06T16:42:24.663" v="0" actId="47"/>
        <pc:sldMkLst>
          <pc:docMk/>
          <pc:sldMk cId="858900382" sldId="272"/>
        </pc:sldMkLst>
      </pc:sldChg>
      <pc:sldChg chg="modSp mod">
        <pc:chgData name="guo ruoling" userId="148c8ec642050318" providerId="LiveId" clId="{C41E4169-A0F4-4391-82BF-A13A86AAEE89}" dt="2021-11-06T17:08:57.297" v="328" actId="403"/>
        <pc:sldMkLst>
          <pc:docMk/>
          <pc:sldMk cId="3249573143" sldId="274"/>
        </pc:sldMkLst>
        <pc:spChg chg="mod">
          <ac:chgData name="guo ruoling" userId="148c8ec642050318" providerId="LiveId" clId="{C41E4169-A0F4-4391-82BF-A13A86AAEE89}" dt="2021-11-06T17:07:18.660" v="299" actId="2711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guo ruoling" userId="148c8ec642050318" providerId="LiveId" clId="{C41E4169-A0F4-4391-82BF-A13A86AAEE89}" dt="2021-11-06T17:08:57.297" v="328" actId="403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guo ruoling" userId="148c8ec642050318" providerId="LiveId" clId="{C41E4169-A0F4-4391-82BF-A13A86AAEE89}" dt="2021-11-06T23:33:06.439" v="525" actId="20577"/>
        <pc:sldMkLst>
          <pc:docMk/>
          <pc:sldMk cId="104291633" sldId="275"/>
        </pc:sldMkLst>
        <pc:spChg chg="mod">
          <ac:chgData name="guo ruoling" userId="148c8ec642050318" providerId="LiveId" clId="{C41E4169-A0F4-4391-82BF-A13A86AAEE89}" dt="2021-11-06T23:33:06.439" v="525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zh-CN" altLang="en-US" b="1" dirty="0">
                <a:latin typeface="SimSun (Body)"/>
                <a:ea typeface="+mn-ea"/>
              </a:rPr>
              <a:t>基督的血是更美的赎罪之血</a:t>
            </a:r>
            <a:br>
              <a:rPr lang="en-US" altLang="zh-CN" b="1" dirty="0">
                <a:latin typeface="SimSun (Body)"/>
                <a:ea typeface="+mn-ea"/>
              </a:rPr>
            </a:br>
            <a:r>
              <a:rPr lang="zh-TW" altLang="en-US" sz="2200" b="1" dirty="0">
                <a:latin typeface="SimSun (Body)"/>
              </a:rPr>
              <a:t>希伯來書</a:t>
            </a:r>
            <a:r>
              <a:rPr lang="zh-CN" altLang="en-US" sz="2200" b="1" dirty="0">
                <a:latin typeface="SimSun (Body)"/>
                <a:ea typeface="+mn-ea"/>
              </a:rPr>
              <a:t>第九章</a:t>
            </a:r>
            <a:r>
              <a:rPr lang="en-US" altLang="zh-CN" sz="2200" b="1" dirty="0">
                <a:latin typeface="SimSun (Body)"/>
                <a:ea typeface="+mn-ea"/>
              </a:rPr>
              <a:t> </a:t>
            </a:r>
            <a:r>
              <a:rPr lang="en-US" sz="2200" dirty="0">
                <a:latin typeface="SimSun (Body)"/>
              </a:rPr>
              <a:t>2021. 11.07</a:t>
            </a:r>
            <a:endParaRPr lang="en-US" sz="2200" b="1" dirty="0">
              <a:latin typeface="SimSun (Body)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14600"/>
            <a:ext cx="83820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前约是新约的表样</a:t>
            </a:r>
            <a:r>
              <a:rPr lang="en-US" altLang="zh-CN" sz="2400" dirty="0">
                <a:latin typeface="+mn-ea"/>
              </a:rPr>
              <a:t>-</a:t>
            </a:r>
            <a:r>
              <a:rPr lang="zh-CN" altLang="en-US" sz="2400" dirty="0">
                <a:latin typeface="+mn-ea"/>
              </a:rPr>
              <a:t>旧约祭牲的血并不能使人完全（</a:t>
            </a:r>
            <a:r>
              <a:rPr lang="en-US" altLang="zh-CN" sz="2400" dirty="0">
                <a:latin typeface="+mn-ea"/>
              </a:rPr>
              <a:t>1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CN" sz="2400" dirty="0">
                <a:latin typeface="+mn-ea"/>
              </a:rPr>
              <a:t>10</a:t>
            </a:r>
            <a:r>
              <a:rPr lang="zh-CN" altLang="en-US" sz="2400" dirty="0">
                <a:latin typeface="+mn-ea"/>
              </a:rPr>
              <a:t>）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SimSun (Body)"/>
              </a:rPr>
              <a:t>基督的血有更完全的功效（</a:t>
            </a:r>
            <a:r>
              <a:rPr lang="en-US" altLang="zh-TW" sz="2400" dirty="0">
                <a:latin typeface="SimSun (Body)"/>
              </a:rPr>
              <a:t>11</a:t>
            </a:r>
            <a:r>
              <a:rPr lang="zh-TW" altLang="en-US" sz="2400" dirty="0">
                <a:latin typeface="SimSun (Body)"/>
              </a:rPr>
              <a:t>～</a:t>
            </a:r>
            <a:r>
              <a:rPr lang="en-US" altLang="zh-TW" sz="2400" dirty="0">
                <a:latin typeface="SimSun (Body)"/>
              </a:rPr>
              <a:t>14</a:t>
            </a:r>
            <a:r>
              <a:rPr lang="zh-TW" altLang="en-US" sz="2400" dirty="0">
                <a:latin typeface="SimSun (Body)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基督的血是（新约）立约的凭据 </a:t>
            </a:r>
            <a:r>
              <a:rPr lang="zh-TW" altLang="en-US" sz="2400" dirty="0">
                <a:latin typeface="+mn-ea"/>
              </a:rPr>
              <a:t>（</a:t>
            </a:r>
            <a:r>
              <a:rPr lang="en-US" altLang="zh-TW" sz="2400" dirty="0">
                <a:latin typeface="+mn-ea"/>
              </a:rPr>
              <a:t>15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22</a:t>
            </a:r>
            <a:r>
              <a:rPr lang="zh-TW" altLang="en-US" sz="2400" dirty="0">
                <a:latin typeface="+mn-ea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基督的血能洁净天上的本物</a:t>
            </a:r>
            <a:r>
              <a:rPr lang="zh-TW" altLang="en-US" sz="2400" dirty="0">
                <a:latin typeface="+mn-ea"/>
              </a:rPr>
              <a:t>（</a:t>
            </a:r>
            <a:r>
              <a:rPr lang="en-US" altLang="zh-TW" sz="2400" dirty="0">
                <a:latin typeface="+mn-ea"/>
              </a:rPr>
              <a:t>23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28</a:t>
            </a:r>
            <a:r>
              <a:rPr lang="zh-TW" altLang="en-US" sz="2400" dirty="0">
                <a:latin typeface="+mn-ea"/>
              </a:rPr>
              <a:t>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基督的宝血有哪些功效，为什么对我们如此重要？</a:t>
            </a:r>
            <a:endParaRPr lang="en-US" altLang="zh-CN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“约”与“遗命”有什么不同，</a:t>
            </a:r>
            <a:r>
              <a:rPr lang="en-US" altLang="zh-CN" sz="2400" dirty="0">
                <a:latin typeface="+mn-ea"/>
              </a:rPr>
              <a:t>9</a:t>
            </a:r>
            <a:r>
              <a:rPr lang="zh-CN" altLang="en-US" sz="2400" dirty="0">
                <a:latin typeface="+mn-ea"/>
              </a:rPr>
              <a:t>章</a:t>
            </a:r>
            <a:r>
              <a:rPr lang="en-US" altLang="zh-CN" sz="2400" dirty="0">
                <a:latin typeface="+mn-ea"/>
              </a:rPr>
              <a:t>16-17</a:t>
            </a:r>
            <a:r>
              <a:rPr lang="zh-CN" altLang="en-US" sz="2400" dirty="0">
                <a:latin typeface="+mn-ea"/>
              </a:rPr>
              <a:t>节中用“约”字作遗命有何特殊的意义？</a:t>
            </a:r>
            <a:endParaRPr lang="en-US" altLang="zh-TW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2322</TotalTime>
  <Words>166</Words>
  <Application>Microsoft Office PowerPoint</Application>
  <PresentationFormat>On-screen Show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新細明體</vt:lpstr>
      <vt:lpstr>宋体</vt:lpstr>
      <vt:lpstr>SimSun (Body)</vt:lpstr>
      <vt:lpstr>Calibri</vt:lpstr>
      <vt:lpstr>Constantia</vt:lpstr>
      <vt:lpstr>Wingdings 2</vt:lpstr>
      <vt:lpstr>Flow</vt:lpstr>
      <vt:lpstr>基督的血是更美的赎罪之血 希伯來書第九章 2021. 11.07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</dc:title>
  <dc:creator>Hua, Yiying</dc:creator>
  <cp:lastModifiedBy>guo ruoling</cp:lastModifiedBy>
  <cp:revision>113</cp:revision>
  <dcterms:created xsi:type="dcterms:W3CDTF">2006-08-16T00:00:00Z</dcterms:created>
  <dcterms:modified xsi:type="dcterms:W3CDTF">2021-11-06T23:33:34Z</dcterms:modified>
</cp:coreProperties>
</file>