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6" r:id="rId2"/>
    <p:sldId id="274" r:id="rId3"/>
    <p:sldId id="27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C5F19F-44A4-43F8-B713-55C4CA97B199}" v="1" dt="2021-11-14T05:04:35.8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102" d="100"/>
          <a:sy n="102" d="100"/>
        </p:scale>
        <p:origin x="134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CDC5F19F-44A4-43F8-B713-55C4CA97B199}"/>
    <pc:docChg chg="undo redo custSel delSld modSld sldOrd">
      <pc:chgData name="Hua, Yiying" userId="aa6a9e03-c5b1-4834-9746-68923240f5ba" providerId="ADAL" clId="{CDC5F19F-44A4-43F8-B713-55C4CA97B199}" dt="2021-11-14T05:49:38.411" v="121" actId="1076"/>
      <pc:docMkLst>
        <pc:docMk/>
      </pc:docMkLst>
      <pc:sldChg chg="del">
        <pc:chgData name="Hua, Yiying" userId="aa6a9e03-c5b1-4834-9746-68923240f5ba" providerId="ADAL" clId="{CDC5F19F-44A4-43F8-B713-55C4CA97B199}" dt="2021-11-09T03:14:28.120" v="0" actId="47"/>
        <pc:sldMkLst>
          <pc:docMk/>
          <pc:sldMk cId="2569553149" sldId="271"/>
        </pc:sldMkLst>
      </pc:sldChg>
      <pc:sldChg chg="del">
        <pc:chgData name="Hua, Yiying" userId="aa6a9e03-c5b1-4834-9746-68923240f5ba" providerId="ADAL" clId="{CDC5F19F-44A4-43F8-B713-55C4CA97B199}" dt="2021-11-09T03:14:30.420" v="1" actId="47"/>
        <pc:sldMkLst>
          <pc:docMk/>
          <pc:sldMk cId="858900382" sldId="272"/>
        </pc:sldMkLst>
      </pc:sldChg>
      <pc:sldChg chg="addSp delSp modSp mod ord">
        <pc:chgData name="Hua, Yiying" userId="aa6a9e03-c5b1-4834-9746-68923240f5ba" providerId="ADAL" clId="{CDC5F19F-44A4-43F8-B713-55C4CA97B199}" dt="2021-11-14T05:42:05.012" v="119" actId="20577"/>
        <pc:sldMkLst>
          <pc:docMk/>
          <pc:sldMk cId="3249573143" sldId="274"/>
        </pc:sldMkLst>
        <pc:spChg chg="del mod">
          <ac:chgData name="Hua, Yiying" userId="aa6a9e03-c5b1-4834-9746-68923240f5ba" providerId="ADAL" clId="{CDC5F19F-44A4-43F8-B713-55C4CA97B199}" dt="2021-11-14T05:07:42.540" v="82" actId="478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CDC5F19F-44A4-43F8-B713-55C4CA97B199}" dt="2021-11-14T05:42:05.012" v="119" actId="20577"/>
          <ac:spMkLst>
            <pc:docMk/>
            <pc:sldMk cId="3249573143" sldId="27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CDC5F19F-44A4-43F8-B713-55C4CA97B199}" dt="2021-11-14T05:07:48.203" v="83" actId="478"/>
          <ac:spMkLst>
            <pc:docMk/>
            <pc:sldMk cId="3249573143" sldId="274"/>
            <ac:spMk id="5" creationId="{3C9D7D47-175C-4D64-9916-F9EE3018D251}"/>
          </ac:spMkLst>
        </pc:spChg>
      </pc:sldChg>
      <pc:sldChg chg="modSp mod">
        <pc:chgData name="Hua, Yiying" userId="aa6a9e03-c5b1-4834-9746-68923240f5ba" providerId="ADAL" clId="{CDC5F19F-44A4-43F8-B713-55C4CA97B199}" dt="2021-11-14T05:49:38.411" v="121" actId="1076"/>
        <pc:sldMkLst>
          <pc:docMk/>
          <pc:sldMk cId="104291633" sldId="275"/>
        </pc:sldMkLst>
        <pc:spChg chg="mod">
          <ac:chgData name="Hua, Yiying" userId="aa6a9e03-c5b1-4834-9746-68923240f5ba" providerId="ADAL" clId="{CDC5F19F-44A4-43F8-B713-55C4CA97B199}" dt="2021-11-14T05:49:33.955" v="120" actId="1076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CDC5F19F-44A4-43F8-B713-55C4CA97B199}" dt="2021-11-14T05:49:38.411" v="121" actId="1076"/>
          <ac:spMkLst>
            <pc:docMk/>
            <pc:sldMk cId="104291633" sldId="275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CDC5F19F-44A4-43F8-B713-55C4CA97B199}" dt="2021-11-14T05:07:32.954" v="81" actId="1076"/>
        <pc:sldMkLst>
          <pc:docMk/>
          <pc:sldMk cId="1663302833" sldId="276"/>
        </pc:sldMkLst>
        <pc:spChg chg="del">
          <ac:chgData name="Hua, Yiying" userId="aa6a9e03-c5b1-4834-9746-68923240f5ba" providerId="ADAL" clId="{CDC5F19F-44A4-43F8-B713-55C4CA97B199}" dt="2021-11-14T05:07:17.198" v="79" actId="478"/>
          <ac:spMkLst>
            <pc:docMk/>
            <pc:sldMk cId="1663302833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CDC5F19F-44A4-43F8-B713-55C4CA97B199}" dt="2021-11-14T05:07:32.954" v="81" actId="1076"/>
          <ac:spMkLst>
            <pc:docMk/>
            <pc:sldMk cId="1663302833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CDC5F19F-44A4-43F8-B713-55C4CA97B199}" dt="2021-11-14T05:07:24.351" v="80" actId="478"/>
          <ac:spMkLst>
            <pc:docMk/>
            <pc:sldMk cId="1663302833" sldId="276"/>
            <ac:spMk id="5" creationId="{9B5E8471-8ABE-49A9-B561-73C8E835B2B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65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+mn-ea"/>
              </a:rPr>
              <a:t>新約比舊約更美的獻祭（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en-US" dirty="0">
                <a:latin typeface="+mn-ea"/>
              </a:rPr>
              <a:t>～</a:t>
            </a:r>
            <a:r>
              <a:rPr lang="en-US" altLang="zh-TW" dirty="0">
                <a:latin typeface="+mn-ea"/>
              </a:rPr>
              <a:t>18</a:t>
            </a:r>
            <a:r>
              <a:rPr lang="zh-TW" altLang="en-US" dirty="0">
                <a:latin typeface="+mn-ea"/>
              </a:rPr>
              <a:t>）</a:t>
            </a:r>
            <a:endParaRPr lang="en-US" altLang="zh-TW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舊約所獻祭物不能叫人得以完全</a:t>
            </a:r>
            <a:r>
              <a:rPr lang="en-US" altLang="zh-TW" dirty="0">
                <a:latin typeface="+mn-ea"/>
              </a:rPr>
              <a:t>(1~4)</a:t>
            </a:r>
          </a:p>
          <a:p>
            <a:pPr lvl="1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基督以祂自己為祭物就叫靠祂的人得以成聖</a:t>
            </a:r>
            <a:r>
              <a:rPr lang="en-US" altLang="zh-TW" dirty="0">
                <a:latin typeface="+mn-ea"/>
              </a:rPr>
              <a:t>(5~10)</a:t>
            </a:r>
          </a:p>
          <a:p>
            <a:pPr lvl="1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新約一次獻祭叫那得以成聖的人永遠完全</a:t>
            </a:r>
            <a:r>
              <a:rPr lang="en-US" altLang="zh-TW" dirty="0">
                <a:latin typeface="+mn-ea"/>
              </a:rPr>
              <a:t>(11~14)</a:t>
            </a:r>
          </a:p>
          <a:p>
            <a:pPr lvl="1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聖靈為新約祭物之完全作見證</a:t>
            </a:r>
            <a:r>
              <a:rPr lang="en-US" altLang="zh-TW" dirty="0">
                <a:latin typeface="+mn-ea"/>
              </a:rPr>
              <a:t>(15~18)</a:t>
            </a:r>
            <a:endParaRPr lang="zh-TW" altLang="en-US" dirty="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zh-TW" alt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02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+mn-ea"/>
              </a:rPr>
              <a:t>又新又活的路 </a:t>
            </a:r>
            <a:r>
              <a:rPr lang="en-US" altLang="zh-TW" dirty="0">
                <a:latin typeface="+mn-ea"/>
              </a:rPr>
              <a:t>- </a:t>
            </a:r>
            <a:r>
              <a:rPr lang="zh-TW" altLang="en-US" dirty="0">
                <a:latin typeface="+mn-ea"/>
              </a:rPr>
              <a:t>直通至聖所（</a:t>
            </a:r>
            <a:r>
              <a:rPr lang="en-US" altLang="zh-TW" dirty="0">
                <a:latin typeface="+mn-ea"/>
              </a:rPr>
              <a:t>19</a:t>
            </a:r>
            <a:r>
              <a:rPr lang="zh-TW" altLang="en-US" dirty="0">
                <a:latin typeface="+mn-ea"/>
              </a:rPr>
              <a:t>～</a:t>
            </a:r>
            <a:r>
              <a:rPr lang="en-US" altLang="zh-TW" dirty="0">
                <a:latin typeface="+mn-ea"/>
              </a:rPr>
              <a:t>39</a:t>
            </a:r>
            <a:r>
              <a:rPr lang="zh-TW" altLang="en-US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TW" altLang="en-US" dirty="0"/>
              <a:t>來到神面前應有的神家生活</a:t>
            </a:r>
            <a:r>
              <a:rPr lang="zh-TW" altLang="en-US" dirty="0">
                <a:latin typeface="+mn-ea"/>
              </a:rPr>
              <a:t>（</a:t>
            </a:r>
            <a:r>
              <a:rPr lang="en-US" altLang="zh-TW" dirty="0">
                <a:latin typeface="+mn-ea"/>
              </a:rPr>
              <a:t>19</a:t>
            </a:r>
            <a:r>
              <a:rPr lang="zh-TW" altLang="en-US" dirty="0">
                <a:latin typeface="+mn-ea"/>
              </a:rPr>
              <a:t>～</a:t>
            </a:r>
            <a:r>
              <a:rPr lang="en-US" altLang="zh-TW" dirty="0">
                <a:latin typeface="+mn-ea"/>
              </a:rPr>
              <a:t>25</a:t>
            </a:r>
            <a:r>
              <a:rPr lang="zh-TW" altLang="en-US" dirty="0">
                <a:latin typeface="+mn-ea"/>
              </a:rPr>
              <a:t>）</a:t>
            </a:r>
            <a:endParaRPr lang="en-US" altLang="zh-TW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zh-TW" altLang="en-US" dirty="0"/>
              <a:t>當存著誠心和充足的信心</a:t>
            </a:r>
            <a:r>
              <a:rPr lang="en-US" altLang="zh-TW" dirty="0"/>
              <a:t>(22)</a:t>
            </a:r>
          </a:p>
          <a:p>
            <a:pPr lvl="2">
              <a:lnSpc>
                <a:spcPct val="150000"/>
              </a:lnSpc>
            </a:pPr>
            <a:r>
              <a:rPr lang="zh-TW" altLang="en-US" dirty="0"/>
              <a:t>要堅守我們所承認的指望，不至搖動</a:t>
            </a:r>
            <a:r>
              <a:rPr lang="en-US" altLang="zh-TW" dirty="0"/>
              <a:t>(23)</a:t>
            </a:r>
          </a:p>
          <a:p>
            <a:pPr lvl="2">
              <a:lnSpc>
                <a:spcPct val="150000"/>
              </a:lnSpc>
            </a:pPr>
            <a:r>
              <a:rPr lang="zh-TW" altLang="en-US" dirty="0"/>
              <a:t>又要彼此相顧，激發愛心，勉勵行善</a:t>
            </a:r>
            <a:r>
              <a:rPr lang="en-US" altLang="zh-TW" dirty="0"/>
              <a:t>(24)</a:t>
            </a:r>
          </a:p>
          <a:p>
            <a:pPr lvl="2">
              <a:lnSpc>
                <a:spcPct val="150000"/>
              </a:lnSpc>
            </a:pPr>
            <a:r>
              <a:rPr lang="zh-TW" altLang="en-US" dirty="0"/>
              <a:t>不可停止聚會</a:t>
            </a:r>
            <a:r>
              <a:rPr lang="en-US" altLang="zh-TW" dirty="0"/>
              <a:t>,</a:t>
            </a:r>
            <a:r>
              <a:rPr lang="zh-TW" altLang="en-US" dirty="0"/>
              <a:t>要彼此勸勉</a:t>
            </a:r>
            <a:r>
              <a:rPr lang="en-US" altLang="zh-TW" dirty="0"/>
              <a:t>(25)</a:t>
            </a:r>
            <a:endParaRPr lang="zh-TW" altLang="en-US" dirty="0"/>
          </a:p>
          <a:p>
            <a:pPr lvl="1">
              <a:lnSpc>
                <a:spcPct val="150000"/>
              </a:lnSpc>
            </a:pPr>
            <a:r>
              <a:rPr lang="zh-TW" altLang="en-US" dirty="0"/>
              <a:t>故意犯罪的危險</a:t>
            </a:r>
            <a:r>
              <a:rPr lang="zh-TW" altLang="en-US" dirty="0">
                <a:latin typeface="+mn-ea"/>
              </a:rPr>
              <a:t>（</a:t>
            </a:r>
            <a:r>
              <a:rPr lang="en-US" altLang="zh-TW" dirty="0">
                <a:latin typeface="+mn-ea"/>
              </a:rPr>
              <a:t>26</a:t>
            </a:r>
            <a:r>
              <a:rPr lang="zh-TW" altLang="en-US" dirty="0">
                <a:latin typeface="+mn-ea"/>
              </a:rPr>
              <a:t>～</a:t>
            </a:r>
            <a:r>
              <a:rPr lang="en-US" altLang="zh-TW" dirty="0">
                <a:latin typeface="+mn-ea"/>
              </a:rPr>
              <a:t>31</a:t>
            </a:r>
            <a:r>
              <a:rPr lang="zh-TW" altLang="en-US" dirty="0">
                <a:latin typeface="+mn-ea"/>
              </a:rPr>
              <a:t>）</a:t>
            </a:r>
            <a:endParaRPr lang="en-US" altLang="zh-TW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贖罪的祭就再沒有了</a:t>
            </a:r>
          </a:p>
          <a:p>
            <a:pPr lvl="2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踐踏神的兒子</a:t>
            </a:r>
            <a:r>
              <a:rPr lang="en-US" altLang="zh-TW" dirty="0">
                <a:latin typeface="+mn-ea"/>
              </a:rPr>
              <a:t>,</a:t>
            </a:r>
            <a:r>
              <a:rPr lang="zh-TW" altLang="en-US" dirty="0">
                <a:latin typeface="+mn-ea"/>
              </a:rPr>
              <a:t>將他的血當作平常</a:t>
            </a:r>
            <a:r>
              <a:rPr lang="en-US" altLang="zh-TW" dirty="0">
                <a:latin typeface="+mn-ea"/>
              </a:rPr>
              <a:t>,</a:t>
            </a:r>
            <a:r>
              <a:rPr lang="zh-TW" altLang="en-US" dirty="0">
                <a:latin typeface="+mn-ea"/>
              </a:rPr>
              <a:t>褻慢施恩的聖靈</a:t>
            </a:r>
            <a:endParaRPr lang="en-US" altLang="zh-TW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TW" altLang="en-US" dirty="0">
                <a:latin typeface="+mn-ea"/>
              </a:rPr>
              <a:t>靠主竭力勇敢前行（</a:t>
            </a:r>
            <a:r>
              <a:rPr lang="en-US" altLang="zh-TW" dirty="0">
                <a:latin typeface="+mn-ea"/>
              </a:rPr>
              <a:t>32</a:t>
            </a:r>
            <a:r>
              <a:rPr lang="zh-TW" altLang="en-US" dirty="0">
                <a:latin typeface="+mn-ea"/>
              </a:rPr>
              <a:t>～</a:t>
            </a:r>
            <a:r>
              <a:rPr lang="en-US" altLang="zh-TW" dirty="0">
                <a:latin typeface="+mn-ea"/>
              </a:rPr>
              <a:t>39</a:t>
            </a:r>
            <a:r>
              <a:rPr lang="zh-TW" altLang="en-US" dirty="0">
                <a:latin typeface="+mn-ea"/>
              </a:rPr>
              <a:t>）</a:t>
            </a:r>
            <a:endParaRPr lang="en-US" altLang="zh-TW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zh-TW" altLang="en-US" dirty="0"/>
              <a:t>甘心忍受</a:t>
            </a:r>
            <a:r>
              <a:rPr lang="en-US" altLang="zh-TW" dirty="0"/>
              <a:t>,</a:t>
            </a:r>
            <a:r>
              <a:rPr lang="zh-TW" altLang="en-US" dirty="0"/>
              <a:t>知道自己有更美長存的家業</a:t>
            </a:r>
          </a:p>
          <a:p>
            <a:pPr lvl="2">
              <a:lnSpc>
                <a:spcPct val="150000"/>
              </a:lnSpc>
            </a:pPr>
            <a:r>
              <a:rPr lang="zh-TW" altLang="en-US" dirty="0"/>
              <a:t>不可丟棄勇敢的心</a:t>
            </a:r>
            <a:r>
              <a:rPr lang="en-US" altLang="zh-TW" dirty="0"/>
              <a:t>,</a:t>
            </a:r>
            <a:r>
              <a:rPr lang="zh-TW" altLang="en-US" dirty="0"/>
              <a:t>必得大賞賜</a:t>
            </a:r>
          </a:p>
          <a:p>
            <a:pPr lvl="2">
              <a:lnSpc>
                <a:spcPct val="150000"/>
              </a:lnSpc>
            </a:pPr>
            <a:r>
              <a:rPr lang="zh-TW" altLang="en-US" dirty="0"/>
              <a:t>必須忍耐</a:t>
            </a:r>
            <a:r>
              <a:rPr lang="en-US" altLang="zh-TW" dirty="0"/>
              <a:t>,</a:t>
            </a:r>
            <a:r>
              <a:rPr lang="zh-TW" altLang="en-US" dirty="0"/>
              <a:t>就可以得著所應許的</a:t>
            </a:r>
          </a:p>
          <a:p>
            <a:pPr lvl="2">
              <a:lnSpc>
                <a:spcPct val="150000"/>
              </a:lnSpc>
            </a:pPr>
            <a:r>
              <a:rPr lang="zh-TW" altLang="en-US" dirty="0"/>
              <a:t>因信稱義</a:t>
            </a:r>
            <a:r>
              <a:rPr lang="en-US" altLang="zh-TW" dirty="0"/>
              <a:t>,</a:t>
            </a:r>
            <a:r>
              <a:rPr lang="zh-TW" altLang="en-US" dirty="0"/>
              <a:t>因信而活</a:t>
            </a:r>
            <a:r>
              <a:rPr lang="en-US" altLang="zh-TW" dirty="0"/>
              <a:t>,</a:t>
            </a:r>
            <a:r>
              <a:rPr lang="zh-TW" altLang="en-US" dirty="0"/>
              <a:t>因信得生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分享你如何靠主得勝的經歷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分享關於「彼此相顧，激發愛心，勉勵行善」的經歷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分享關於「存著誠心和充足的信心來到神面前」的經歷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2089</TotalTime>
  <Words>375</Words>
  <Application>Microsoft Office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新細明體</vt:lpstr>
      <vt:lpstr>Calibri</vt:lpstr>
      <vt:lpstr>Constantia</vt:lpstr>
      <vt:lpstr>Wingdings 2</vt:lpstr>
      <vt:lpstr>Flow</vt:lpstr>
      <vt:lpstr>PowerPoint Presentation</vt:lpstr>
      <vt:lpstr>PowerPoint Presentation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2021-11-14T05:49:44Z</dcterms:modified>
</cp:coreProperties>
</file>