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6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A484F5-EE1F-4603-9DF3-93BB83313A18}" v="226" dt="2021-11-30T05:12:12.401"/>
    <p1510:client id="{33A2AD89-ED6F-4A88-8696-20B60BBEF69B}" v="384" dt="2021-11-16T23:31:13.792"/>
    <p1510:client id="{34483EC3-4BDC-4B3F-B43C-B74BE23E67AE}" v="149" dt="2021-11-23T02:03:05.182"/>
    <p1510:client id="{4FDBA749-D671-4223-A2FC-A6F334CED553}" v="20" dt="2021-10-06T02:46:55.944"/>
    <p1510:client id="{8D758494-F2EB-4C5F-AC20-D140A5E88CCA}" v="394" dt="2021-11-11T00:29:22.515"/>
    <p1510:client id="{8E183036-E57E-48AB-A83C-A49DACF47135}" v="6" dt="2021-10-06T02:52:55.404"/>
    <p1510:client id="{8E9CC381-9019-44B2-AF92-7C8C01A8BA3E}" v="36" dt="2021-11-11T00:34:50.350"/>
    <p1510:client id="{C5AD54CC-A251-4606-B930-F8CEDF118339}" v="1" dt="2021-11-24T21:17:05.641"/>
    <p1510:client id="{D258D932-0A38-49A1-BC1B-A6BA6D2BBC0B}" v="396" dt="2021-09-22T19:34:35.168"/>
    <p1510:client id="{ED55BC1A-30FC-4C02-855A-573696DCB164}" v="126" dt="2021-11-16T04:29:55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9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E8587D-FE14-4D6A-9710-A839BC1B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768"/>
            <a:ext cx="8229600" cy="1143000"/>
          </a:xfrm>
        </p:spPr>
        <p:txBody>
          <a:bodyPr vert="horz" lIns="0" tIns="45720" rIns="0" bIns="0" anchor="b">
            <a:normAutofit/>
          </a:bodyPr>
          <a:lstStyle/>
          <a:p>
            <a:r>
              <a:rPr lang="zh-CN" altLang="en-US" sz="3600" dirty="0">
                <a:ea typeface="隶书"/>
                <a:cs typeface="Calibri"/>
              </a:rPr>
              <a:t>希伯来书11章概要（下）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43E60-3FFF-43A9-87B5-8F2AFAC9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076" y="1848144"/>
            <a:ext cx="8229600" cy="4389120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zh-CN" altLang="en-US" dirty="0">
                <a:ea typeface="宋体"/>
              </a:rPr>
              <a:t>以色列民族中的士师和先知的信心见证（来11：32-38）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zh-CN" dirty="0">
                <a:latin typeface="NSimSun"/>
                <a:ea typeface="NSimSun"/>
                <a:cs typeface="+mn-lt"/>
              </a:rPr>
              <a:t>因着信，软弱变刚强，完全成为神的器皿，参与神的救赎计划</a:t>
            </a:r>
            <a:endParaRPr lang="zh-CN" altLang="en-US" dirty="0">
              <a:ea typeface="宋体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zh-CN" dirty="0">
                <a:latin typeface="NSimSun"/>
                <a:ea typeface="NSimSun"/>
                <a:cs typeface="+mn-lt"/>
              </a:rPr>
              <a:t>因着信，可以在主里忍受各样磨练</a:t>
            </a:r>
            <a:endParaRPr lang="zh-CN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dirty="0">
                <a:latin typeface="NSimSun"/>
                <a:ea typeface="NSimSun"/>
                <a:cs typeface="+mn-lt"/>
              </a:rPr>
              <a:t>因着信，他们就顺从神的旨意</a:t>
            </a:r>
            <a:endParaRPr lang="zh-CN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dirty="0">
                <a:latin typeface="NSimSun"/>
                <a:ea typeface="NSimSun"/>
                <a:cs typeface="+mn-lt"/>
              </a:rPr>
              <a:t>因着信，他们胜过环境</a:t>
            </a:r>
            <a:endParaRPr lang="zh-CN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dirty="0">
                <a:latin typeface="NSimSun"/>
                <a:ea typeface="NSimSun"/>
                <a:cs typeface="+mn-lt"/>
              </a:rPr>
              <a:t>对比“因怕死而为奴仆的人”，都是属天上家乡的人，本是世界所不配有的</a:t>
            </a:r>
            <a:endParaRPr lang="zh-CN" altLang="en-US" dirty="0">
              <a:ea typeface="宋体"/>
              <a:cs typeface="+mn-lt"/>
            </a:endParaRPr>
          </a:p>
          <a:p>
            <a:r>
              <a:rPr lang="zh-CN" altLang="en-US" dirty="0">
                <a:ea typeface="+mn-lt"/>
                <a:cs typeface="+mn-lt"/>
              </a:rPr>
              <a:t>以</a:t>
            </a:r>
            <a:r>
              <a:rPr lang="zh-CN" dirty="0">
                <a:ea typeface="+mn-lt"/>
                <a:cs typeface="+mn-lt"/>
              </a:rPr>
              <a:t>信心</a:t>
            </a:r>
            <a:r>
              <a:rPr lang="zh-CN" altLang="en-US" dirty="0">
                <a:ea typeface="+mn-lt"/>
                <a:cs typeface="+mn-lt"/>
              </a:rPr>
              <a:t>看见</a:t>
            </a:r>
            <a:r>
              <a:rPr lang="zh-CN" dirty="0">
                <a:ea typeface="+mn-lt"/>
                <a:cs typeface="+mn-lt"/>
              </a:rPr>
              <a:t>神</a:t>
            </a:r>
            <a:r>
              <a:rPr lang="zh-CN" altLang="en-US" dirty="0">
                <a:ea typeface="+mn-lt"/>
                <a:cs typeface="+mn-lt"/>
              </a:rPr>
              <a:t>救恩的完全</a:t>
            </a:r>
            <a:r>
              <a:rPr lang="zh-CN" dirty="0">
                <a:ea typeface="+mn-lt"/>
                <a:cs typeface="+mn-lt"/>
              </a:rPr>
              <a:t>（来11：39-40）</a:t>
            </a:r>
            <a:endParaRPr lang="zh-CN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745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/>
              <a:t>討論與思考</a:t>
            </a:r>
            <a:endParaRPr lang="en-US" b="1" i="1">
              <a:latin typeface="+mn-ea"/>
              <a:ea typeface="+mn-ea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B5618C7-5480-49EC-AE9F-6344D1F8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zh-CN" altLang="en-US" dirty="0"/>
              <a:t>透过观看信心伟人的见证，请您谈谈自己的感想，哪一个人物最吸引您，如何在生活中激励您加增对上帝的信靠？</a:t>
            </a:r>
            <a:endParaRPr lang="en-US" altLang="zh-CN" dirty="0">
              <a:ea typeface="+mn-lt"/>
              <a:cs typeface="+mn-lt"/>
            </a:endParaRPr>
          </a:p>
          <a:p>
            <a:endParaRPr lang="zh-CN" altLang="en-US" dirty="0">
              <a:ea typeface="宋体"/>
            </a:endParaRPr>
          </a:p>
          <a:p>
            <a:r>
              <a:rPr lang="zh-CN" dirty="0">
                <a:ea typeface="宋体"/>
              </a:rPr>
              <a:t>面对已经堕落得像索多玛、俄摩拉一样的现代社会，你如何做好为真理受逼迫的准备？</a:t>
            </a:r>
            <a:endParaRPr lang="zh-CN" dirty="0">
              <a:ea typeface="+mn-lt"/>
              <a:cs typeface="+mn-lt"/>
            </a:endParaRPr>
          </a:p>
          <a:p>
            <a:endParaRPr lang="zh-CN" altLang="en-US" dirty="0">
              <a:ea typeface="宋体"/>
            </a:endParaRPr>
          </a:p>
          <a:p>
            <a:r>
              <a:rPr lang="zh-CN" altLang="en-US" dirty="0">
                <a:ea typeface="宋体"/>
              </a:rPr>
              <a:t>经上说：“本于信以至于信”，我们的信心会在基督里不断成长。请讲述一个先前软弱，后来靠主得力量的信心经历。</a:t>
            </a:r>
            <a:endParaRPr lang="en-US" altLang="zh-CN" dirty="0">
              <a:ea typeface="+mn-lt"/>
              <a:cs typeface="+mn-lt"/>
            </a:endParaRPr>
          </a:p>
          <a:p>
            <a:endParaRPr lang="zh-CN" dirty="0">
              <a:ea typeface="宋体"/>
            </a:endParaRPr>
          </a:p>
          <a:p>
            <a:pPr marL="0" indent="0">
              <a:buNone/>
            </a:pPr>
            <a:endParaRPr lang="zh-CN" altLang="en-US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306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NSimSun</vt:lpstr>
      <vt:lpstr>Calibri</vt:lpstr>
      <vt:lpstr>Constantia</vt:lpstr>
      <vt:lpstr>Courier New</vt:lpstr>
      <vt:lpstr>Wingdings 2</vt:lpstr>
      <vt:lpstr>Flow</vt:lpstr>
      <vt:lpstr>希伯来书11章概要（下）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53</cp:revision>
  <dcterms:created xsi:type="dcterms:W3CDTF">2006-08-16T00:00:00Z</dcterms:created>
  <dcterms:modified xsi:type="dcterms:W3CDTF">2021-11-30T14:28:32Z</dcterms:modified>
</cp:coreProperties>
</file>