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2" y="8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07E38-0857-4642-9EBF-1AE60456B9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AEB1EE-955E-4AE9-93BF-74484DB60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267C8-47CA-4FD0-907F-738CB6186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8E1F2-E09F-4B11-BC16-F8F827193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91B5F-6386-497D-AA3C-07B6E9A75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1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70FB0-A356-440B-9EE0-CC24B08AC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34FEDA-999F-4AEA-B2EB-19D36B7FD1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D2D4D-804F-4C9B-BEDB-2A4D93342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53BB8-C99B-4516-B2BA-7EEE7CDD7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58D5A-4505-4C8D-9B1B-48075A3F3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880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71CD80-3240-47B8-A042-A49B77A602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9632D4-DC4D-4E8B-AE44-9B2B30B6A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AC6E7-3BDD-4755-A779-D44AE783F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ED888-BC63-4417-8F99-93E5BFC74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2D3F6-13F6-40BF-AF65-0B282E0F0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52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4255F-27CC-43B3-B82C-3D27758A9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A2DFC-EDA2-437A-A9A6-63F6593F7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50415-4EF2-4FE7-AFF6-DAAE7A424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C7BDE-A367-40A1-94EB-39B134DB5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2EE0B-5DC3-4177-8182-9ED58D656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016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C076B-97AD-4528-AC0C-6AE0505F1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5861A-61FC-4B89-9017-5B58E7D21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28484-FBE5-4E09-95CF-5A4633E01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A2C20-FFEE-4F38-8CDB-3E2D521C8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4929B-C022-4B3C-9971-B15B9FE7E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B41F2-7D72-4842-87BE-7AC45C638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937F2-CE82-4FED-92E2-184640224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FF6836-2CAB-4C23-BFB3-58F1ADE6C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33D898-5BE8-4543-8F50-06B2A9281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E726A-8124-4A9D-A754-10FEACA25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6008E-360A-4A87-AFE5-00EADE75F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5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EDC5-F2DE-4EF7-A6C3-D549CEAE2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C5157-301A-4D60-B1C6-73C59367D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C0C91F-5801-4279-98DE-A39BF86FD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D16BAA-F1E0-4376-A924-9A873CC28F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C22F74-B158-4C40-8018-B7D784794B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C334D7-D655-4E26-AC42-216F19ED8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E66662-CFFE-43A9-A676-BFC56278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4D6C2D-FCAD-4773-BB46-D0F0AD1E6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70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BB51F-4438-41D1-8DF9-625FB4A14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0AD2C-5B64-4AD7-9692-E53B5567E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062E91-A9F6-4327-916A-BA5424466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8C939A-53B5-4F1B-ABB2-A2AC334D5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C2A6B8-1B04-4680-A982-A4C056359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FBE2C0-799E-49BE-BA50-90721F979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648C2-1897-4821-A30C-EA7F97A85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964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13747-F7EF-4825-AB23-32BD62E54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A4F7A-8C96-4F64-A785-4F11D8A38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87172E-BE8D-49F6-8663-1B59D1F32A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567387-9B35-4CF4-B0D6-5E9CB7733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D724D2-832B-4676-892F-B1DE2C272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25E02A-5AF5-4DA5-9520-2E0B80725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5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3B3FD-5A45-4C67-856C-A172B86B8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3F4198-254E-4345-88A4-CD46D2CE70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CD1C6A-EA91-44E3-AB8F-BFD04D794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A372DC-4A1A-4EE3-BFE9-47198E3E1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7D9AD-3FED-43FB-854B-4EA29C830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AF3D81-FE57-413A-AE9F-03C638A0C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0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E59EDC-F188-47F4-9964-378FFB534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56A3A-D6E7-4DA6-9BEC-DFFC343D4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BB4DB-F13D-45E7-BD81-E22659525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4CB10-D6AA-43DE-98BB-30CC39F0F423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FBE6D-0414-46EF-B467-664D7899BB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281E8-0CF8-4035-BE0A-8B10F2AAC1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A81FE-820C-41E8-9D3E-AA881C075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938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CDBCF-206D-46A9-931B-F3DE1991C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111707"/>
          </a:xfrm>
        </p:spPr>
        <p:txBody>
          <a:bodyPr>
            <a:normAutofit fontScale="90000"/>
          </a:bodyPr>
          <a:lstStyle/>
          <a:p>
            <a:r>
              <a:rPr lang="zh-CN" altLang="en-US" sz="5300" b="1" dirty="0"/>
              <a:t>出埃及记 （六）</a:t>
            </a:r>
            <a:br>
              <a:rPr lang="en-US" altLang="zh-CN" sz="5300" b="1" dirty="0"/>
            </a:br>
            <a:br>
              <a:rPr lang="en-US" altLang="zh-CN" b="1" dirty="0"/>
            </a:br>
            <a:br>
              <a:rPr lang="en-US" altLang="zh-CN" b="1" dirty="0"/>
            </a:br>
            <a:r>
              <a:rPr lang="zh-CN" altLang="en-US" sz="7300" b="1" dirty="0"/>
              <a:t>过红海</a:t>
            </a:r>
            <a:endParaRPr lang="en-US" sz="73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43108-3694-4A38-941F-96B7A1ED9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82187"/>
            <a:ext cx="9144000" cy="805070"/>
          </a:xfrm>
        </p:spPr>
        <p:txBody>
          <a:bodyPr>
            <a:normAutofit/>
          </a:bodyPr>
          <a:lstStyle/>
          <a:p>
            <a:r>
              <a:rPr lang="en-US" sz="2800" dirty="0"/>
              <a:t>10/</a:t>
            </a:r>
            <a:r>
              <a:rPr lang="en-US" altLang="zh-CN" sz="2800" dirty="0"/>
              <a:t>10/2021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63688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出埃及记第1章至12章– 圣经书院">
            <a:extLst>
              <a:ext uri="{FF2B5EF4-FFF2-40B4-BE49-F238E27FC236}">
                <a16:creationId xmlns:a16="http://schemas.microsoft.com/office/drawing/2014/main" id="{75E1CB20-DC94-4D32-B139-F6E606BB2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323850"/>
            <a:ext cx="6134100" cy="621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5051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61C1AC-553F-40A5-8104-C1EBEB071E05}"/>
              </a:ext>
            </a:extLst>
          </p:cNvPr>
          <p:cNvSpPr txBox="1"/>
          <p:nvPr/>
        </p:nvSpPr>
        <p:spPr>
          <a:xfrm>
            <a:off x="957469" y="3914507"/>
            <a:ext cx="1031681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出埃及记三</a:t>
            </a:r>
            <a:r>
              <a:rPr lang="en-US" altLang="zh-CN" sz="2800" dirty="0"/>
              <a:t>12</a:t>
            </a:r>
            <a:r>
              <a:rPr lang="zh-CN" altLang="en-US" sz="2800" dirty="0"/>
              <a:t>：神说：“我必与你同在；你将百姓从埃及领出来之后，你们必在这山上侍奉我，这就是我打发你去的证据。”</a:t>
            </a:r>
            <a:endParaRPr lang="en-US" altLang="zh-CN" sz="2800" dirty="0"/>
          </a:p>
          <a:p>
            <a:endParaRPr lang="en-US" sz="2800" dirty="0"/>
          </a:p>
          <a:p>
            <a:r>
              <a:rPr lang="zh-CN" altLang="en-US" sz="2800" dirty="0"/>
              <a:t>神早已知道： “恐怕百姓遇见打仗后悔，就回埃及去。” 所以， 神要用四十年的时间，磨练和建立他们。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18CA9C-E198-4DD8-9405-55D0707929F2}"/>
              </a:ext>
            </a:extLst>
          </p:cNvPr>
          <p:cNvSpPr txBox="1"/>
          <p:nvPr/>
        </p:nvSpPr>
        <p:spPr>
          <a:xfrm>
            <a:off x="957469" y="751344"/>
            <a:ext cx="1046839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出埃及记十三</a:t>
            </a:r>
            <a:r>
              <a:rPr lang="en-US" altLang="zh-CN" sz="2800" dirty="0"/>
              <a:t>17-18</a:t>
            </a:r>
            <a:r>
              <a:rPr lang="zh-CN" altLang="en-US" sz="2800" dirty="0"/>
              <a:t>：法老容百姓去的时候，非利士地的道路虽近，神却不领他们从那里走，因为神说：“恐怕百姓遇见打仗后悔，就回埃及去。”所以神领百姓绕道而行，走红海旷野的路。以色列人出埃及地，都带着兵器上去。</a:t>
            </a:r>
            <a:endParaRPr lang="en-US" altLang="zh-CN" sz="2800" dirty="0"/>
          </a:p>
          <a:p>
            <a:endParaRPr lang="en-US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神为什么却让他们绕道而行？神的用意何在？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93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4DD768-F857-445E-9A8C-E98D13895B41}"/>
              </a:ext>
            </a:extLst>
          </p:cNvPr>
          <p:cNvSpPr txBox="1"/>
          <p:nvPr/>
        </p:nvSpPr>
        <p:spPr>
          <a:xfrm>
            <a:off x="624508" y="556591"/>
            <a:ext cx="1094298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出埃及记十三</a:t>
            </a:r>
            <a:r>
              <a:rPr lang="en-US" altLang="zh-CN" sz="2800" dirty="0"/>
              <a:t>19</a:t>
            </a:r>
            <a:r>
              <a:rPr lang="zh-CN" altLang="en-US" sz="2800" dirty="0"/>
              <a:t>：摩西把约瑟的骸骨一同带去，因为约瑟曾叫以色列人严严地起誓，对他们说：“神必眷顾你们，你们要把我的骸骨从这里一同带上去。”</a:t>
            </a:r>
            <a:endParaRPr lang="en-US" altLang="zh-CN" sz="2800" dirty="0"/>
          </a:p>
          <a:p>
            <a:endParaRPr lang="en-US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以色列民出埃及的时候，摩西把约瑟的骸骨一同带去，为什么？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endParaRPr lang="en-US" sz="2800" dirty="0"/>
          </a:p>
          <a:p>
            <a:r>
              <a:rPr lang="zh-CN" altLang="en-US" sz="2800" dirty="0"/>
              <a:t>创世记五十</a:t>
            </a:r>
            <a:r>
              <a:rPr lang="en-US" altLang="zh-CN" sz="2800" dirty="0"/>
              <a:t>24-25</a:t>
            </a:r>
          </a:p>
          <a:p>
            <a:r>
              <a:rPr lang="zh-CN" altLang="en-US" sz="2800" dirty="0"/>
              <a:t>约瑟对他的兄弟们说：“我快要死了，但神必定眷顾你们，领你们从这地上到他起誓应许给亚伯拉罕、以撒、雅各之地去。”</a:t>
            </a:r>
            <a:endParaRPr lang="en-US" altLang="zh-CN" sz="2800" dirty="0"/>
          </a:p>
          <a:p>
            <a:r>
              <a:rPr lang="zh-CN" altLang="en-US" sz="2800" dirty="0"/>
              <a:t>约瑟叫以色列的子孙起誓，说：“神必眷顾你们，你们要把我的骸骨从这里一同带上去。”</a:t>
            </a:r>
            <a:endParaRPr lang="en-US" altLang="zh-CN" sz="2800" dirty="0"/>
          </a:p>
          <a:p>
            <a:endParaRPr lang="en-US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约瑟的信心、神的信实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8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F35F46-C0AF-42AA-9552-0A345A33CE9C}"/>
              </a:ext>
            </a:extLst>
          </p:cNvPr>
          <p:cNvSpPr txBox="1"/>
          <p:nvPr/>
        </p:nvSpPr>
        <p:spPr>
          <a:xfrm>
            <a:off x="308114" y="1112058"/>
            <a:ext cx="11420060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/>
              <a:t>出埃及记十三</a:t>
            </a:r>
            <a:r>
              <a:rPr lang="en-US" altLang="zh-CN" sz="2400" dirty="0"/>
              <a:t>21-22</a:t>
            </a:r>
            <a:r>
              <a:rPr lang="zh-CN" altLang="en-US" sz="2400" dirty="0"/>
              <a:t>：日间，耶和华在云柱中领他们的路；夜间，在火柱中光照他们，使他们日夜都可以行走。日间云柱，夜间火柱，总不离开百姓的面前。 </a:t>
            </a:r>
            <a:endParaRPr lang="en-US" altLang="zh-CN" sz="24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神的保护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endParaRPr lang="en-US" sz="2200" dirty="0"/>
          </a:p>
          <a:p>
            <a:endParaRPr lang="en-US" sz="2200" dirty="0"/>
          </a:p>
          <a:p>
            <a:r>
              <a:rPr lang="zh-CN" altLang="en-US" sz="2400" dirty="0"/>
              <a:t>出埃及记十四</a:t>
            </a:r>
            <a:r>
              <a:rPr lang="en-US" altLang="zh-CN" sz="2400" dirty="0"/>
              <a:t>1-4</a:t>
            </a:r>
            <a:r>
              <a:rPr lang="zh-CN" altLang="en-US" sz="2400" dirty="0"/>
              <a:t>：耶和华晓谕摩西说，：“你吩咐以色列人转回，安营在比哈希录前、密夺和海的中间，对着巴力洗分靠近海边安营。法老必说：‘以色列人在地中绕迷了，旷野把他们困住了。’我要使法老的心刚硬，他要追赶他们，我便在法老和他全军身上得荣耀，埃及人就知道我是耶和华。”于是，以色列人这样行了。</a:t>
            </a:r>
            <a:endParaRPr lang="en-US" altLang="zh-CN" sz="24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神的计划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45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433FF0A-072C-48AE-A8C1-C248024FB318}"/>
              </a:ext>
            </a:extLst>
          </p:cNvPr>
          <p:cNvSpPr txBox="1"/>
          <p:nvPr/>
        </p:nvSpPr>
        <p:spPr>
          <a:xfrm>
            <a:off x="385970" y="316927"/>
            <a:ext cx="1142006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/>
              <a:t>出埃及记十四</a:t>
            </a:r>
            <a:r>
              <a:rPr lang="en-US" altLang="zh-CN" sz="2400" dirty="0"/>
              <a:t>5-9</a:t>
            </a:r>
            <a:r>
              <a:rPr lang="zh-CN" altLang="en-US" sz="2400" dirty="0"/>
              <a:t>：有人告诉埃及王说：“百姓逃跑！”法老和他的臣仆就向百姓变心，说：“我们容以色列人去不再服事我们，这作的是什么事呢？”法老就预备他的车辆，带领军兵同去，并带着六百辆特选的车和埃及所有的车，每辆都有车兵长。耶和华使埃及王法老的心刚硬，他就追赶以色列人，因为以色列人是昂然无惧地出埃及。埃及人追赶他们，法老一切的马匹、车辆、马兵与军兵就在海边上靠近比哈希录对着巴力洗分，在他们安营的地方追上了。</a:t>
            </a:r>
            <a:endParaRPr lang="en-US" sz="2400" dirty="0"/>
          </a:p>
          <a:p>
            <a:pPr algn="ctr"/>
            <a:r>
              <a:rPr lang="zh-CN" altLang="en-US" sz="2800" b="1" dirty="0"/>
              <a:t>法老王的反应</a:t>
            </a:r>
            <a:endParaRPr lang="en-US" altLang="zh-CN" sz="2800" b="1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法老王的反复食言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algn="ctr"/>
            <a:endParaRPr lang="en-US" sz="2800" b="1" dirty="0"/>
          </a:p>
          <a:p>
            <a:r>
              <a:rPr lang="zh-CN" altLang="en-US" sz="2400" dirty="0"/>
              <a:t>出埃及记十四</a:t>
            </a:r>
            <a:r>
              <a:rPr lang="en-US" altLang="zh-CN" sz="2400" dirty="0"/>
              <a:t>10-12</a:t>
            </a:r>
            <a:r>
              <a:rPr lang="zh-CN" altLang="en-US" sz="2400" dirty="0"/>
              <a:t>：法老临近的时候，以色列人举目看见埃及人赶来，就甚惧怕，向耶和华哀求。他们对摩西说：“难道在埃及没有坟地，你把我们带来死在旷野吗？你为什么这样待我们，将我们从埃及领出来呢？我们在埃及岂没有对你说过，不要搅扰我们，容我们服事埃及人吗？因为服事埃及人比死在旷野还好。”</a:t>
            </a:r>
            <a:endParaRPr lang="en-US" sz="2400" dirty="0"/>
          </a:p>
          <a:p>
            <a:pPr algn="ctr"/>
            <a:r>
              <a:rPr lang="zh-CN" altLang="en-US" sz="2800" b="1" dirty="0"/>
              <a:t>以色列人的反应</a:t>
            </a:r>
            <a:endParaRPr lang="en-US" altLang="zh-CN" sz="2800" b="1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以色列人的抱怨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32336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A1AA71-23D2-4C95-983B-764DF818DE2D}"/>
              </a:ext>
            </a:extLst>
          </p:cNvPr>
          <p:cNvSpPr txBox="1"/>
          <p:nvPr/>
        </p:nvSpPr>
        <p:spPr>
          <a:xfrm>
            <a:off x="805069" y="889844"/>
            <a:ext cx="1075413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/>
              <a:t>出埃及记十四</a:t>
            </a:r>
            <a:r>
              <a:rPr lang="en-US" altLang="zh-CN" sz="2400" dirty="0"/>
              <a:t>19-30</a:t>
            </a:r>
            <a:r>
              <a:rPr lang="zh-CN" altLang="en-US" sz="2400" dirty="0"/>
              <a:t>：在以色列营前行走神的使者，转到他们后边去；云柱也从他们前边转到他们后边立住。在埃及营和以色列营中间有云柱，一边黑暗，一边发光，终夜两下不得相近。</a:t>
            </a:r>
            <a:r>
              <a:rPr lang="zh-CN" altLang="en-US" sz="2400" b="1" dirty="0">
                <a:solidFill>
                  <a:srgbClr val="FF0000"/>
                </a:solidFill>
              </a:rPr>
              <a:t>摩西向海伸杖</a:t>
            </a:r>
            <a:r>
              <a:rPr lang="zh-CN" altLang="en-US" sz="2400" dirty="0"/>
              <a:t>，耶和华便用大东风，使海水一夜退去，水便分开，海就成了干地。</a:t>
            </a:r>
            <a:r>
              <a:rPr lang="zh-CN" altLang="en-US" sz="2400" b="1" dirty="0">
                <a:solidFill>
                  <a:srgbClr val="FF0000"/>
                </a:solidFill>
              </a:rPr>
              <a:t>以色列人下海中走干地，水在他们的左右作了墙垣。</a:t>
            </a:r>
            <a:r>
              <a:rPr lang="zh-CN" altLang="en-US" sz="2400" dirty="0"/>
              <a:t>埃及人追赶他们，法老一切的马匹、车辆和马兵都跟着下到海中。到了晨更的时候，耶和华从云、火柱中向埃及的军兵观看，使埃及的军兵混乱了；又使他们的车轮脱落，难以行走，以致埃及人说：“我们从以色列人面前逃跑吧！因耶和华为他们攻击我们了。”耶和华对摩西说：“你向海伸杖，叫水仍合在埃及人并他们的车辆、马兵身上。”</a:t>
            </a:r>
            <a:r>
              <a:rPr lang="zh-CN" altLang="en-US" sz="2400" b="1" dirty="0">
                <a:solidFill>
                  <a:srgbClr val="FF0000"/>
                </a:solidFill>
              </a:rPr>
              <a:t>摩西就向海伸杖</a:t>
            </a:r>
            <a:r>
              <a:rPr lang="zh-CN" altLang="en-US" sz="2400" dirty="0"/>
              <a:t>，到了天一亮，海水仍旧复原。埃及人避水逃跑的时候，耶和华把他们推翻在海中，</a:t>
            </a:r>
            <a:r>
              <a:rPr lang="zh-CN" altLang="en-US" sz="2400" b="1" dirty="0">
                <a:solidFill>
                  <a:srgbClr val="FF0000"/>
                </a:solidFill>
              </a:rPr>
              <a:t>水就回流，淹没了车辆和马兵，那些跟着以色列人下海法老的全军，连一个也没有剩下。</a:t>
            </a:r>
            <a:r>
              <a:rPr lang="zh-CN" altLang="en-US" sz="2400" dirty="0"/>
              <a:t>以色列人却在海中走干地，水在他们的左右作了墙垣。当日，耶和华这样拯救以色列人脱离埃及人的手，以色列人看见埃及人的死尸都在海边了。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332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673545-30CF-4113-ACFD-5ACC9481E4D9}"/>
              </a:ext>
            </a:extLst>
          </p:cNvPr>
          <p:cNvSpPr txBox="1"/>
          <p:nvPr/>
        </p:nvSpPr>
        <p:spPr>
          <a:xfrm>
            <a:off x="792645" y="819835"/>
            <a:ext cx="10408755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dirty="0"/>
              <a:t>出埃及记十四</a:t>
            </a:r>
            <a:r>
              <a:rPr lang="en-US" altLang="zh-CN" sz="2400" dirty="0"/>
              <a:t>31</a:t>
            </a:r>
            <a:r>
              <a:rPr lang="zh-CN" altLang="en-US" sz="2400" dirty="0"/>
              <a:t>：以色列人看见耶和华向埃及人所行的大事，就敬畏耶和华，又信服他和他的仆人摩西。</a:t>
            </a:r>
            <a:endParaRPr lang="en-US" altLang="zh-CN" sz="2400" dirty="0"/>
          </a:p>
          <a:p>
            <a:endParaRPr lang="en-US" sz="2400" dirty="0"/>
          </a:p>
          <a:p>
            <a:r>
              <a:rPr lang="zh-CN" altLang="en-US" sz="2400" dirty="0"/>
              <a:t>出埃及记十五</a:t>
            </a:r>
            <a:r>
              <a:rPr lang="en-US" altLang="zh-CN" sz="2400" dirty="0"/>
              <a:t>1-2</a:t>
            </a:r>
            <a:r>
              <a:rPr lang="zh-CN" altLang="en-US" sz="2400" dirty="0"/>
              <a:t>：那时，摩西和以色列人向耶和华唱歌说：“我要向耶和华歌唱，因他大大战胜，将马和骑马的投在海中。耶和华是我的力量、我的诗歌，也成了我的拯救。这是我的神，我要赞美他；是我父亲的神，我要尊崇他。</a:t>
            </a:r>
            <a:endParaRPr lang="en-US" altLang="zh-CN" sz="2400" dirty="0"/>
          </a:p>
          <a:p>
            <a:endParaRPr lang="en-US" sz="2400" dirty="0"/>
          </a:p>
          <a:p>
            <a:r>
              <a:rPr lang="zh-CN" altLang="en-US" sz="2400" dirty="0"/>
              <a:t>出埃及记十五</a:t>
            </a:r>
            <a:r>
              <a:rPr lang="en-US" altLang="zh-CN" sz="2400" dirty="0"/>
              <a:t>20-21</a:t>
            </a:r>
            <a:r>
              <a:rPr lang="zh-CN" altLang="en-US" sz="2400" dirty="0"/>
              <a:t>： 亚伦的姐姐女先知米利暗，手里拿着鼓，众妇女也跟她出去拿鼓跳舞。米利暗应声说：“你们要歌颂耶和华，因他大大战胜，将马和骑马的投在海中。”</a:t>
            </a:r>
            <a:endParaRPr lang="en-US" altLang="zh-CN" sz="2400" dirty="0"/>
          </a:p>
          <a:p>
            <a:endParaRPr lang="en-US" sz="24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百姓、摩西、先知米利暗赞美神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169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396219-776E-4324-96A5-F26D22C9F383}"/>
              </a:ext>
            </a:extLst>
          </p:cNvPr>
          <p:cNvSpPr txBox="1"/>
          <p:nvPr/>
        </p:nvSpPr>
        <p:spPr>
          <a:xfrm>
            <a:off x="924338" y="1103245"/>
            <a:ext cx="1012797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zh-CN" altLang="en-US" sz="2800" dirty="0"/>
              <a:t>今天可能你也觉得自己在许多事情上走弯路、浪费时间，但你愿意相信神藉着这样的时间、这样的弯路在磨练你、建造你吗？你是否明白神有他的美意在其中？</a:t>
            </a:r>
            <a:endParaRPr lang="en-US" altLang="zh-CN" sz="2800" dirty="0"/>
          </a:p>
          <a:p>
            <a:pPr marL="457200" indent="-457200">
              <a:buAutoNum type="arabicPeriod"/>
            </a:pPr>
            <a:endParaRPr lang="en-US" altLang="zh-CN" sz="2800" dirty="0"/>
          </a:p>
          <a:p>
            <a:pPr marL="457200" indent="-457200">
              <a:buAutoNum type="arabicPeriod"/>
            </a:pPr>
            <a:r>
              <a:rPr lang="zh-CN" altLang="en-US" sz="2800" dirty="0"/>
              <a:t>你是否经历了耶和华神奇妙的拯救？请分享</a:t>
            </a:r>
            <a:endParaRPr lang="en-US" altLang="zh-CN" sz="2800" dirty="0"/>
          </a:p>
          <a:p>
            <a:pPr marL="457200" indent="-457200">
              <a:buAutoNum type="arabicPeriod"/>
            </a:pPr>
            <a:endParaRPr lang="en-US" altLang="zh-CN" sz="2800" dirty="0"/>
          </a:p>
          <a:p>
            <a:pPr marL="457200" indent="-457200">
              <a:buFontTx/>
              <a:buAutoNum type="arabicPeriod"/>
            </a:pPr>
            <a:r>
              <a:rPr lang="zh-CN" altLang="en-US" sz="2800" dirty="0"/>
              <a:t>请分享神的信实以及神如何建造你的信心。</a:t>
            </a:r>
            <a:endParaRPr lang="en-US" altLang="zh-CN" sz="2800" dirty="0"/>
          </a:p>
          <a:p>
            <a:pPr marL="457200" indent="-457200">
              <a:buAutoNum type="arabicPeriod"/>
            </a:pPr>
            <a:endParaRPr lang="en-US" altLang="zh-CN" sz="2800" dirty="0"/>
          </a:p>
          <a:p>
            <a:pPr marL="457200" indent="-457200">
              <a:buAutoNum type="arabicPeriod"/>
            </a:pPr>
            <a:endParaRPr lang="en-US" altLang="zh-CN" sz="2800" dirty="0"/>
          </a:p>
          <a:p>
            <a:pPr marL="457200" indent="-457200">
              <a:buAutoNum type="arabicPeriod"/>
            </a:pPr>
            <a:endParaRPr lang="en-US" altLang="zh-CN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73213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1809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出埃及记 （六）   过红海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出埃及记 （六）   过红海</dc:title>
  <dc:creator>Haining Zhu</dc:creator>
  <cp:lastModifiedBy>Haining Zhu</cp:lastModifiedBy>
  <cp:revision>7</cp:revision>
  <dcterms:created xsi:type="dcterms:W3CDTF">2021-10-10T15:58:26Z</dcterms:created>
  <dcterms:modified xsi:type="dcterms:W3CDTF">2021-10-10T16:42:06Z</dcterms:modified>
</cp:coreProperties>
</file>