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82" r:id="rId2"/>
    <p:sldId id="294" r:id="rId3"/>
    <p:sldId id="293" r:id="rId4"/>
    <p:sldId id="271" r:id="rId5"/>
    <p:sldId id="289" r:id="rId6"/>
    <p:sldId id="288" r:id="rId7"/>
    <p:sldId id="285" r:id="rId8"/>
    <p:sldId id="290" r:id="rId9"/>
    <p:sldId id="291" r:id="rId10"/>
    <p:sldId id="286" r:id="rId11"/>
    <p:sldId id="292" r:id="rId12"/>
    <p:sldId id="28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0CB005-7745-43EA-AC3F-B4E8BB7F28BB}" v="26" dt="2022-10-16T02:54:22.1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9" autoAdjust="0"/>
    <p:restoredTop sz="95029" autoAdjust="0"/>
  </p:normalViewPr>
  <p:slideViewPr>
    <p:cSldViewPr>
      <p:cViewPr varScale="1">
        <p:scale>
          <a:sx n="98" d="100"/>
          <a:sy n="98" d="100"/>
        </p:scale>
        <p:origin x="36" y="8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650CB005-7745-43EA-AC3F-B4E8BB7F28BB}"/>
    <pc:docChg chg="undo custSel delSld modSld sldOrd modMainMaster modNotesMaster">
      <pc:chgData name="Hua, Yiying" userId="aa6a9e03-c5b1-4834-9746-68923240f5ba" providerId="ADAL" clId="{650CB005-7745-43EA-AC3F-B4E8BB7F28BB}" dt="2022-10-16T03:07:26.443" v="1262" actId="6549"/>
      <pc:docMkLst>
        <pc:docMk/>
      </pc:docMkLst>
      <pc:sldChg chg="addSp delSp modSp mod modNotes">
        <pc:chgData name="Hua, Yiying" userId="aa6a9e03-c5b1-4834-9746-68923240f5ba" providerId="ADAL" clId="{650CB005-7745-43EA-AC3F-B4E8BB7F28BB}" dt="2022-10-16T02:55:49.695" v="1251" actId="20577"/>
        <pc:sldMkLst>
          <pc:docMk/>
          <pc:sldMk cId="2569553149" sldId="271"/>
        </pc:sldMkLst>
        <pc:spChg chg="del mod">
          <ac:chgData name="Hua, Yiying" userId="aa6a9e03-c5b1-4834-9746-68923240f5ba" providerId="ADAL" clId="{650CB005-7745-43EA-AC3F-B4E8BB7F28BB}" dt="2022-10-16T02:54:16.413" v="1248" actId="478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22.520" v="1173" actId="207"/>
          <ac:spMkLst>
            <pc:docMk/>
            <pc:sldMk cId="2569553149" sldId="271"/>
            <ac:spMk id="3" creationId="{00000000-0000-0000-0000-000000000000}"/>
          </ac:spMkLst>
        </pc:spChg>
        <pc:spChg chg="add del">
          <ac:chgData name="Hua, Yiying" userId="aa6a9e03-c5b1-4834-9746-68923240f5ba" providerId="ADAL" clId="{650CB005-7745-43EA-AC3F-B4E8BB7F28BB}" dt="2022-10-10T23:53:53.037" v="25"/>
          <ac:spMkLst>
            <pc:docMk/>
            <pc:sldMk cId="2569553149" sldId="271"/>
            <ac:spMk id="4" creationId="{6065B4C4-94F9-4ECA-9712-E91E5034186E}"/>
          </ac:spMkLst>
        </pc:spChg>
        <pc:spChg chg="add del mod">
          <ac:chgData name="Hua, Yiying" userId="aa6a9e03-c5b1-4834-9746-68923240f5ba" providerId="ADAL" clId="{650CB005-7745-43EA-AC3F-B4E8BB7F28BB}" dt="2022-10-16T02:54:19.533" v="1249" actId="478"/>
          <ac:spMkLst>
            <pc:docMk/>
            <pc:sldMk cId="2569553149" sldId="271"/>
            <ac:spMk id="5" creationId="{BDFC4FF4-05B4-43EE-AD0A-3B9A21BCEA36}"/>
          </ac:spMkLst>
        </pc:spChg>
        <pc:spChg chg="add mod">
          <ac:chgData name="Hua, Yiying" userId="aa6a9e03-c5b1-4834-9746-68923240f5ba" providerId="ADAL" clId="{650CB005-7745-43EA-AC3F-B4E8BB7F28BB}" dt="2022-10-16T02:55:49.695" v="1251" actId="20577"/>
          <ac:spMkLst>
            <pc:docMk/>
            <pc:sldMk cId="2569553149" sldId="271"/>
            <ac:spMk id="6" creationId="{02C7229C-4229-4E2E-A134-5A988320FB65}"/>
          </ac:spMkLst>
        </pc:spChg>
      </pc:sldChg>
      <pc:sldChg chg="del">
        <pc:chgData name="Hua, Yiying" userId="aa6a9e03-c5b1-4834-9746-68923240f5ba" providerId="ADAL" clId="{650CB005-7745-43EA-AC3F-B4E8BB7F28BB}" dt="2022-10-11T00:08:23.159" v="75" actId="2696"/>
        <pc:sldMkLst>
          <pc:docMk/>
          <pc:sldMk cId="2690074874" sldId="276"/>
        </pc:sldMkLst>
      </pc:sldChg>
      <pc:sldChg chg="modSp del mod">
        <pc:chgData name="Hua, Yiying" userId="aa6a9e03-c5b1-4834-9746-68923240f5ba" providerId="ADAL" clId="{650CB005-7745-43EA-AC3F-B4E8BB7F28BB}" dt="2022-10-11T00:09:05.970" v="79" actId="2696"/>
        <pc:sldMkLst>
          <pc:docMk/>
          <pc:sldMk cId="3008852362" sldId="277"/>
        </pc:sldMkLst>
        <pc:spChg chg="mod">
          <ac:chgData name="Hua, Yiying" userId="aa6a9e03-c5b1-4834-9746-68923240f5ba" providerId="ADAL" clId="{650CB005-7745-43EA-AC3F-B4E8BB7F28BB}" dt="2022-10-11T00:08:51.014" v="78"/>
          <ac:spMkLst>
            <pc:docMk/>
            <pc:sldMk cId="3008852362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650CB005-7745-43EA-AC3F-B4E8BB7F28BB}" dt="2022-10-11T00:21:39.874" v="105"/>
        <pc:sldMkLst>
          <pc:docMk/>
          <pc:sldMk cId="3277803961" sldId="282"/>
        </pc:sldMkLst>
        <pc:spChg chg="mod">
          <ac:chgData name="Hua, Yiying" userId="aa6a9e03-c5b1-4834-9746-68923240f5ba" providerId="ADAL" clId="{650CB005-7745-43EA-AC3F-B4E8BB7F28BB}" dt="2022-10-10T14:58:53.449" v="0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50CB005-7745-43EA-AC3F-B4E8BB7F28BB}" dt="2022-10-11T00:21:39.874" v="105"/>
          <ac:spMkLst>
            <pc:docMk/>
            <pc:sldMk cId="3277803961" sldId="282"/>
            <ac:spMk id="7" creationId="{0C43F516-8DA1-4641-90F3-9A9E7722E9DA}"/>
          </ac:spMkLst>
        </pc:spChg>
      </pc:sldChg>
      <pc:sldChg chg="modSp del mod modNotes">
        <pc:chgData name="Hua, Yiying" userId="aa6a9e03-c5b1-4834-9746-68923240f5ba" providerId="ADAL" clId="{650CB005-7745-43EA-AC3F-B4E8BB7F28BB}" dt="2022-10-11T00:29:29.091" v="166" actId="2696"/>
        <pc:sldMkLst>
          <pc:docMk/>
          <pc:sldMk cId="3095936134" sldId="283"/>
        </pc:sld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41.822" v="1259" actId="20577"/>
        <pc:sldMkLst>
          <pc:docMk/>
          <pc:sldMk cId="302014876" sldId="284"/>
        </pc:sldMkLst>
        <pc:spChg chg="del">
          <ac:chgData name="Hua, Yiying" userId="aa6a9e03-c5b1-4834-9746-68923240f5ba" providerId="ADAL" clId="{650CB005-7745-43EA-AC3F-B4E8BB7F28BB}" dt="2022-10-16T02:53:35.328" v="1245" actId="478"/>
          <ac:spMkLst>
            <pc:docMk/>
            <pc:sldMk cId="302014876" sldId="28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29:03.841" v="165" actId="115"/>
          <ac:spMkLst>
            <pc:docMk/>
            <pc:sldMk cId="302014876" sldId="28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40.323" v="1246" actId="478"/>
          <ac:spMkLst>
            <pc:docMk/>
            <pc:sldMk cId="302014876" sldId="284"/>
            <ac:spMk id="5" creationId="{DFFB74F5-5F71-489A-B1E6-1496DA8552D7}"/>
          </ac:spMkLst>
        </pc:spChg>
        <pc:spChg chg="add mod">
          <ac:chgData name="Hua, Yiying" userId="aa6a9e03-c5b1-4834-9746-68923240f5ba" providerId="ADAL" clId="{650CB005-7745-43EA-AC3F-B4E8BB7F28BB}" dt="2022-10-16T02:56:41.822" v="1259" actId="20577"/>
          <ac:spMkLst>
            <pc:docMk/>
            <pc:sldMk cId="302014876" sldId="284"/>
            <ac:spMk id="6" creationId="{1D843824-9434-4C7A-94E5-25BB5E0AD1E9}"/>
          </ac:spMkLst>
        </pc:spChg>
      </pc:sldChg>
      <pc:sldChg chg="addSp modSp del mod modClrScheme chgLayout modNotes">
        <pc:chgData name="Hua, Yiying" userId="aa6a9e03-c5b1-4834-9746-68923240f5ba" providerId="ADAL" clId="{650CB005-7745-43EA-AC3F-B4E8BB7F28BB}" dt="2022-10-11T00:24:07.651" v="113" actId="2696"/>
        <pc:sldMkLst>
          <pc:docMk/>
          <pc:sldMk cId="1237917922" sldId="284"/>
        </pc:sldMkLst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2" creationId="{00000000-0000-0000-0000-000000000000}"/>
          </ac:spMkLst>
        </pc:spChg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3" creationId="{00000000-0000-0000-0000-000000000000}"/>
          </ac:spMkLst>
        </pc:spChg>
        <pc:spChg chg="add 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4" creationId="{2469C19E-E20A-41CE-81A6-C719FA4F39EF}"/>
          </ac:spMkLst>
        </pc:spChg>
      </pc:sldChg>
      <pc:sldChg chg="addSp delSp modSp mod">
        <pc:chgData name="Hua, Yiying" userId="aa6a9e03-c5b1-4834-9746-68923240f5ba" providerId="ADAL" clId="{650CB005-7745-43EA-AC3F-B4E8BB7F28BB}" dt="2022-10-16T03:07:26.443" v="1262" actId="6549"/>
        <pc:sldMkLst>
          <pc:docMk/>
          <pc:sldMk cId="2598367115" sldId="285"/>
        </pc:sldMkLst>
        <pc:spChg chg="del mod">
          <ac:chgData name="Hua, Yiying" userId="aa6a9e03-c5b1-4834-9746-68923240f5ba" providerId="ADAL" clId="{650CB005-7745-43EA-AC3F-B4E8BB7F28BB}" dt="2022-10-16T02:52:13.172" v="1230" actId="478"/>
          <ac:spMkLst>
            <pc:docMk/>
            <pc:sldMk cId="2598367115" sldId="285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3:07:26.443" v="1262" actId="6549"/>
          <ac:spMkLst>
            <pc:docMk/>
            <pc:sldMk cId="2598367115" sldId="28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18.523" v="1231" actId="478"/>
          <ac:spMkLst>
            <pc:docMk/>
            <pc:sldMk cId="2598367115" sldId="285"/>
            <ac:spMk id="5" creationId="{3964F6C3-1B4F-4556-BE75-02756DA28089}"/>
          </ac:spMkLst>
        </pc:spChg>
        <pc:spChg chg="add mod">
          <ac:chgData name="Hua, Yiying" userId="aa6a9e03-c5b1-4834-9746-68923240f5ba" providerId="ADAL" clId="{650CB005-7745-43EA-AC3F-B4E8BB7F28BB}" dt="2022-10-16T02:56:09.783" v="1254" actId="20577"/>
          <ac:spMkLst>
            <pc:docMk/>
            <pc:sldMk cId="2598367115" sldId="285"/>
            <ac:spMk id="6" creationId="{A7D718A2-4E27-457B-9F25-38EC2B4DB7D4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9.042" v="1257" actId="20577"/>
        <pc:sldMkLst>
          <pc:docMk/>
          <pc:sldMk cId="36992399" sldId="286"/>
        </pc:sldMkLst>
        <pc:spChg chg="del">
          <ac:chgData name="Hua, Yiying" userId="aa6a9e03-c5b1-4834-9746-68923240f5ba" providerId="ADAL" clId="{650CB005-7745-43EA-AC3F-B4E8BB7F28BB}" dt="2022-10-16T02:53:05.466" v="1239" actId="478"/>
          <ac:spMkLst>
            <pc:docMk/>
            <pc:sldMk cId="36992399" sldId="286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3:30:43.644" v="729" actId="948"/>
          <ac:spMkLst>
            <pc:docMk/>
            <pc:sldMk cId="36992399" sldId="28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12.145" v="1240" actId="478"/>
          <ac:spMkLst>
            <pc:docMk/>
            <pc:sldMk cId="36992399" sldId="286"/>
            <ac:spMk id="5" creationId="{59CA175D-A31D-4538-AD8A-DFBC7095335F}"/>
          </ac:spMkLst>
        </pc:spChg>
        <pc:spChg chg="add mod">
          <ac:chgData name="Hua, Yiying" userId="aa6a9e03-c5b1-4834-9746-68923240f5ba" providerId="ADAL" clId="{650CB005-7745-43EA-AC3F-B4E8BB7F28BB}" dt="2022-10-16T02:56:29.042" v="1257" actId="20577"/>
          <ac:spMkLst>
            <pc:docMk/>
            <pc:sldMk cId="36992399" sldId="286"/>
            <ac:spMk id="6" creationId="{962F9EBC-8E75-4AAB-B609-9EBEFC8CE8EA}"/>
          </ac:spMkLst>
        </pc:spChg>
      </pc:sldChg>
      <pc:sldChg chg="del">
        <pc:chgData name="Hua, Yiying" userId="aa6a9e03-c5b1-4834-9746-68923240f5ba" providerId="ADAL" clId="{650CB005-7745-43EA-AC3F-B4E8BB7F28BB}" dt="2022-10-11T00:42:13.045" v="243" actId="2696"/>
        <pc:sldMkLst>
          <pc:docMk/>
          <pc:sldMk cId="1582820455" sldId="287"/>
        </pc:sldMkLst>
      </pc:sldChg>
      <pc:sldChg chg="addSp delSp modSp mod">
        <pc:chgData name="Hua, Yiying" userId="aa6a9e03-c5b1-4834-9746-68923240f5ba" providerId="ADAL" clId="{650CB005-7745-43EA-AC3F-B4E8BB7F28BB}" dt="2022-10-16T02:56:01.115" v="1253" actId="20577"/>
        <pc:sldMkLst>
          <pc:docMk/>
          <pc:sldMk cId="681280001" sldId="288"/>
        </pc:sldMkLst>
        <pc:spChg chg="del">
          <ac:chgData name="Hua, Yiying" userId="aa6a9e03-c5b1-4834-9746-68923240f5ba" providerId="ADAL" clId="{650CB005-7745-43EA-AC3F-B4E8BB7F28BB}" dt="2022-10-16T02:51:55.692" v="1226" actId="478"/>
          <ac:spMkLst>
            <pc:docMk/>
            <pc:sldMk cId="681280001" sldId="288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4:54:06.653" v="932" actId="20577"/>
          <ac:spMkLst>
            <pc:docMk/>
            <pc:sldMk cId="681280001" sldId="288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02.985" v="1228" actId="478"/>
          <ac:spMkLst>
            <pc:docMk/>
            <pc:sldMk cId="681280001" sldId="288"/>
            <ac:spMk id="5" creationId="{3C581BCB-AC52-4E7F-B518-30EA540779C6}"/>
          </ac:spMkLst>
        </pc:spChg>
        <pc:spChg chg="add mod">
          <ac:chgData name="Hua, Yiying" userId="aa6a9e03-c5b1-4834-9746-68923240f5ba" providerId="ADAL" clId="{650CB005-7745-43EA-AC3F-B4E8BB7F28BB}" dt="2022-10-16T02:56:01.115" v="1253" actId="20577"/>
          <ac:spMkLst>
            <pc:docMk/>
            <pc:sldMk cId="681280001" sldId="288"/>
            <ac:spMk id="6" creationId="{F4A1FDA8-DD08-4A06-B17C-0A79CEBA09B2}"/>
          </ac:spMkLst>
        </pc:spChg>
      </pc:sldChg>
      <pc:sldChg chg="modSp mod ord">
        <pc:chgData name="Hua, Yiying" userId="aa6a9e03-c5b1-4834-9746-68923240f5ba" providerId="ADAL" clId="{650CB005-7745-43EA-AC3F-B4E8BB7F28BB}" dt="2022-10-16T02:55:55.825" v="1252" actId="20577"/>
        <pc:sldMkLst>
          <pc:docMk/>
          <pc:sldMk cId="1213746555" sldId="289"/>
        </pc:sldMkLst>
        <pc:spChg chg="mod">
          <ac:chgData name="Hua, Yiying" userId="aa6a9e03-c5b1-4834-9746-68923240f5ba" providerId="ADAL" clId="{650CB005-7745-43EA-AC3F-B4E8BB7F28BB}" dt="2022-10-16T02:55:55.825" v="1252" actId="20577"/>
          <ac:spMkLst>
            <pc:docMk/>
            <pc:sldMk cId="1213746555" sldId="289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34.899" v="1174" actId="207"/>
          <ac:spMkLst>
            <pc:docMk/>
            <pc:sldMk cId="1213746555" sldId="289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15.944" v="1255" actId="20577"/>
        <pc:sldMkLst>
          <pc:docMk/>
          <pc:sldMk cId="1067993133" sldId="290"/>
        </pc:sldMkLst>
        <pc:spChg chg="del">
          <ac:chgData name="Hua, Yiying" userId="aa6a9e03-c5b1-4834-9746-68923240f5ba" providerId="ADAL" clId="{650CB005-7745-43EA-AC3F-B4E8BB7F28BB}" dt="2022-10-16T02:52:31.066" v="1233" actId="478"/>
          <ac:spMkLst>
            <pc:docMk/>
            <pc:sldMk cId="1067993133" sldId="290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4:40.563" v="1190"/>
          <ac:spMkLst>
            <pc:docMk/>
            <pc:sldMk cId="1067993133" sldId="290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39.390" v="1234" actId="478"/>
          <ac:spMkLst>
            <pc:docMk/>
            <pc:sldMk cId="1067993133" sldId="290"/>
            <ac:spMk id="5" creationId="{A033070E-C6FE-4BA3-8E61-90C0DB95E73A}"/>
          </ac:spMkLst>
        </pc:spChg>
        <pc:spChg chg="add mod">
          <ac:chgData name="Hua, Yiying" userId="aa6a9e03-c5b1-4834-9746-68923240f5ba" providerId="ADAL" clId="{650CB005-7745-43EA-AC3F-B4E8BB7F28BB}" dt="2022-10-16T02:56:15.944" v="1255" actId="20577"/>
          <ac:spMkLst>
            <pc:docMk/>
            <pc:sldMk cId="1067993133" sldId="290"/>
            <ac:spMk id="6" creationId="{99F06F28-F5E7-4844-BF89-9E8024A7EA9A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1.675" v="1256" actId="20577"/>
        <pc:sldMkLst>
          <pc:docMk/>
          <pc:sldMk cId="109595018" sldId="291"/>
        </pc:sldMkLst>
        <pc:spChg chg="del">
          <ac:chgData name="Hua, Yiying" userId="aa6a9e03-c5b1-4834-9746-68923240f5ba" providerId="ADAL" clId="{650CB005-7745-43EA-AC3F-B4E8BB7F28BB}" dt="2022-10-16T02:52:49.504" v="1236" actId="478"/>
          <ac:spMkLst>
            <pc:docMk/>
            <pc:sldMk cId="109595018" sldId="29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5:49.776" v="1191" actId="6549"/>
          <ac:spMkLst>
            <pc:docMk/>
            <pc:sldMk cId="109595018" sldId="29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57.741" v="1237" actId="478"/>
          <ac:spMkLst>
            <pc:docMk/>
            <pc:sldMk cId="109595018" sldId="291"/>
            <ac:spMk id="5" creationId="{D38FC61A-92C8-471A-B07B-F552D4C5C48E}"/>
          </ac:spMkLst>
        </pc:spChg>
        <pc:spChg chg="add mod">
          <ac:chgData name="Hua, Yiying" userId="aa6a9e03-c5b1-4834-9746-68923240f5ba" providerId="ADAL" clId="{650CB005-7745-43EA-AC3F-B4E8BB7F28BB}" dt="2022-10-16T02:56:21.675" v="1256" actId="20577"/>
          <ac:spMkLst>
            <pc:docMk/>
            <pc:sldMk cId="109595018" sldId="291"/>
            <ac:spMk id="6" creationId="{5CFD0EB3-8202-4224-842F-D6226A336FCE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34.981" v="1258" actId="20577"/>
        <pc:sldMkLst>
          <pc:docMk/>
          <pc:sldMk cId="3023248352" sldId="292"/>
        </pc:sldMkLst>
        <pc:spChg chg="del">
          <ac:chgData name="Hua, Yiying" userId="aa6a9e03-c5b1-4834-9746-68923240f5ba" providerId="ADAL" clId="{650CB005-7745-43EA-AC3F-B4E8BB7F28BB}" dt="2022-10-16T02:53:21.762" v="1242" actId="478"/>
          <ac:spMkLst>
            <pc:docMk/>
            <pc:sldMk cId="3023248352" sldId="292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7:09.697" v="1177" actId="207"/>
          <ac:spMkLst>
            <pc:docMk/>
            <pc:sldMk cId="3023248352" sldId="292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26.333" v="1243" actId="478"/>
          <ac:spMkLst>
            <pc:docMk/>
            <pc:sldMk cId="3023248352" sldId="292"/>
            <ac:spMk id="5" creationId="{61CC1308-B698-46EF-955C-F403618EB8B4}"/>
          </ac:spMkLst>
        </pc:spChg>
        <pc:spChg chg="add mod">
          <ac:chgData name="Hua, Yiying" userId="aa6a9e03-c5b1-4834-9746-68923240f5ba" providerId="ADAL" clId="{650CB005-7745-43EA-AC3F-B4E8BB7F28BB}" dt="2022-10-16T02:56:34.981" v="1258" actId="20577"/>
          <ac:spMkLst>
            <pc:docMk/>
            <pc:sldMk cId="3023248352" sldId="292"/>
            <ac:spMk id="6" creationId="{838C047E-00A2-4C23-AD90-4F01CA7F01E9}"/>
          </ac:spMkLst>
        </pc:spChg>
      </pc:sldChg>
      <pc:sldChg chg="modSp mod">
        <pc:chgData name="Hua, Yiying" userId="aa6a9e03-c5b1-4834-9746-68923240f5ba" providerId="ADAL" clId="{650CB005-7745-43EA-AC3F-B4E8BB7F28BB}" dt="2022-10-12T17:18:00.403" v="1148" actId="20577"/>
        <pc:sldMkLst>
          <pc:docMk/>
          <pc:sldMk cId="3650433057" sldId="293"/>
        </pc:sldMkLst>
        <pc:spChg chg="mod">
          <ac:chgData name="Hua, Yiying" userId="aa6a9e03-c5b1-4834-9746-68923240f5ba" providerId="ADAL" clId="{650CB005-7745-43EA-AC3F-B4E8BB7F28BB}" dt="2022-10-12T17:18:00.403" v="1148" actId="20577"/>
          <ac:spMkLst>
            <pc:docMk/>
            <pc:sldMk cId="3650433057" sldId="293"/>
            <ac:spMk id="2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11:18.180" v="1192" actId="207"/>
        <pc:sldMkLst>
          <pc:docMk/>
          <pc:sldMk cId="2788213371" sldId="294"/>
        </pc:sldMkLst>
        <pc:spChg chg="del mod">
          <ac:chgData name="Hua, Yiying" userId="aa6a9e03-c5b1-4834-9746-68923240f5ba" providerId="ADAL" clId="{650CB005-7745-43EA-AC3F-B4E8BB7F28BB}" dt="2022-10-12T16:53:00.081" v="1008" actId="478"/>
          <ac:spMkLst>
            <pc:docMk/>
            <pc:sldMk cId="2788213371" sldId="29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2:11:18.180" v="1192" actId="207"/>
          <ac:spMkLst>
            <pc:docMk/>
            <pc:sldMk cId="2788213371" sldId="29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2T16:53:05.966" v="1009" actId="478"/>
          <ac:spMkLst>
            <pc:docMk/>
            <pc:sldMk cId="2788213371" sldId="294"/>
            <ac:spMk id="5" creationId="{73F8C4D8-D624-4A39-9027-AFE95EFB7A4A}"/>
          </ac:spMkLst>
        </pc:spChg>
        <pc:spChg chg="add del">
          <ac:chgData name="Hua, Yiying" userId="aa6a9e03-c5b1-4834-9746-68923240f5ba" providerId="ADAL" clId="{650CB005-7745-43EA-AC3F-B4E8BB7F28BB}" dt="2022-10-12T16:56:43.032" v="1037" actId="22"/>
          <ac:spMkLst>
            <pc:docMk/>
            <pc:sldMk cId="2788213371" sldId="294"/>
            <ac:spMk id="7" creationId="{50899372-DB68-44BA-B373-D61C6C7CE1D8}"/>
          </ac:spMkLst>
        </pc:spChg>
        <pc:spChg chg="add mod">
          <ac:chgData name="Hua, Yiying" userId="aa6a9e03-c5b1-4834-9746-68923240f5ba" providerId="ADAL" clId="{650CB005-7745-43EA-AC3F-B4E8BB7F28BB}" dt="2022-10-12T16:57:46.868" v="1065" actId="1076"/>
          <ac:spMkLst>
            <pc:docMk/>
            <pc:sldMk cId="2788213371" sldId="294"/>
            <ac:spMk id="8" creationId="{8B5405AE-29E5-4A8B-BA78-F7EE0A25708F}"/>
          </ac:spMkLst>
        </pc:spChg>
      </pc:sldChg>
      <pc:sldMasterChg chg="modSp modSldLayout">
        <pc:chgData name="Hua, Yiying" userId="aa6a9e03-c5b1-4834-9746-68923240f5ba" providerId="ADAL" clId="{650CB005-7745-43EA-AC3F-B4E8BB7F28BB}" dt="2022-10-11T00:19:45.959" v="104"/>
        <pc:sldMasterMkLst>
          <pc:docMk/>
          <pc:sldMasterMk cId="0" sldId="2147483696"/>
        </pc:sldMaster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7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9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0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3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2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30" creationId="{00000000-0000-0000-0000-000000000000}"/>
          </ac:spMkLst>
        </pc:spChg>
        <pc:grpChg chg="mod">
          <ac:chgData name="Hua, Yiying" userId="aa6a9e03-c5b1-4834-9746-68923240f5ba" providerId="ADAL" clId="{650CB005-7745-43EA-AC3F-B4E8BB7F28BB}" dt="2022-10-11T00:19:45.959" v="104"/>
          <ac:grpSpMkLst>
            <pc:docMk/>
            <pc:sldMasterMk cId="0" sldId="2147483696"/>
            <ac:grpSpMk id="2" creationId="{00000000-0000-0000-0000-000000000000}"/>
          </ac:grpSpMkLst>
        </pc:grp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17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9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3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0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1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5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6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2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2"/>
              <ac:spMk id="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4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5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7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0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1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3" creationId="{00000000-0000-0000-0000-000000000000}"/>
            </ac:spMkLst>
          </pc:spChg>
        </pc:sldLayoutChg>
      </pc:sldMasterChg>
    </pc:docChg>
  </pc:docChgLst>
  <pc:docChgLst>
    <pc:chgData name="Hua, Yiying" userId="aa6a9e03-c5b1-4834-9746-68923240f5ba" providerId="ADAL" clId="{F2FE5426-7BB7-4EC2-A881-326ABD618AE4}"/>
    <pc:docChg chg="undo custSel delSld modSld">
      <pc:chgData name="Hua, Yiying" userId="aa6a9e03-c5b1-4834-9746-68923240f5ba" providerId="ADAL" clId="{F2FE5426-7BB7-4EC2-A881-326ABD618AE4}" dt="2022-08-28T14:38:32.772" v="610"/>
      <pc:docMkLst>
        <pc:docMk/>
      </pc:docMkLst>
      <pc:sldChg chg="modSp mod">
        <pc:chgData name="Hua, Yiying" userId="aa6a9e03-c5b1-4834-9746-68923240f5ba" providerId="ADAL" clId="{F2FE5426-7BB7-4EC2-A881-326ABD618AE4}" dt="2022-08-28T14:31:17.951" v="538" actId="20577"/>
        <pc:sldMkLst>
          <pc:docMk/>
          <pc:sldMk cId="2569553149" sldId="271"/>
        </pc:sldMkLst>
        <pc:spChg chg="mod">
          <ac:chgData name="Hua, Yiying" userId="aa6a9e03-c5b1-4834-9746-68923240f5ba" providerId="ADAL" clId="{F2FE5426-7BB7-4EC2-A881-326ABD618AE4}" dt="2022-08-27T05:03:35.462" v="191" actId="14100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1:17.951" v="538" actId="20577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8:32.772" v="610"/>
        <pc:sldMkLst>
          <pc:docMk/>
          <pc:sldMk cId="2690074874" sldId="276"/>
        </pc:sldMkLst>
        <pc:spChg chg="del">
          <ac:chgData name="Hua, Yiying" userId="aa6a9e03-c5b1-4834-9746-68923240f5ba" providerId="ADAL" clId="{F2FE5426-7BB7-4EC2-A881-326ABD618AE4}" dt="2022-08-27T04:44:56.340" v="70" actId="478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8:32.772" v="610"/>
          <ac:spMkLst>
            <pc:docMk/>
            <pc:sldMk cId="2690074874" sldId="27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F2FE5426-7BB7-4EC2-A881-326ABD618AE4}" dt="2022-08-27T04:44:59.655" v="71" actId="478"/>
          <ac:spMkLst>
            <pc:docMk/>
            <pc:sldMk cId="2690074874" sldId="276"/>
            <ac:spMk id="5" creationId="{FA1EBB9A-265B-4613-83AF-AAF10296924E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6:15.608" v="602"/>
        <pc:sldMkLst>
          <pc:docMk/>
          <pc:sldMk cId="3008852362" sldId="277"/>
        </pc:sldMkLst>
        <pc:spChg chg="add del">
          <ac:chgData name="Hua, Yiying" userId="aa6a9e03-c5b1-4834-9746-68923240f5ba" providerId="ADAL" clId="{F2FE5426-7BB7-4EC2-A881-326ABD618AE4}" dt="2022-08-27T05:28:03.432" v="255"/>
          <ac:spMkLst>
            <pc:docMk/>
            <pc:sldMk cId="3008852362" sldId="277"/>
            <ac:spMk id="2" creationId="{80C3037D-E442-4CC8-B10C-DD82A2EA0330}"/>
          </ac:spMkLst>
        </pc:spChg>
        <pc:spChg chg="mod">
          <ac:chgData name="Hua, Yiying" userId="aa6a9e03-c5b1-4834-9746-68923240f5ba" providerId="ADAL" clId="{F2FE5426-7BB7-4EC2-A881-326ABD618AE4}" dt="2022-08-28T14:36:15.608" v="602"/>
          <ac:spMkLst>
            <pc:docMk/>
            <pc:sldMk cId="3008852362" sldId="277"/>
            <ac:spMk id="3" creationId="{00000000-0000-0000-0000-000000000000}"/>
          </ac:spMkLst>
        </pc:spChg>
        <pc:spChg chg="add del">
          <ac:chgData name="Hua, Yiying" userId="aa6a9e03-c5b1-4834-9746-68923240f5ba" providerId="ADAL" clId="{F2FE5426-7BB7-4EC2-A881-326ABD618AE4}" dt="2022-08-27T05:28:18.264" v="258"/>
          <ac:spMkLst>
            <pc:docMk/>
            <pc:sldMk cId="3008852362" sldId="277"/>
            <ac:spMk id="4" creationId="{7675FB33-772C-4F6D-82DC-802ECEE2EC36}"/>
          </ac:spMkLst>
        </pc:spChg>
      </pc:sldChg>
      <pc:sldChg chg="modSp del mod">
        <pc:chgData name="Hua, Yiying" userId="aa6a9e03-c5b1-4834-9746-68923240f5ba" providerId="ADAL" clId="{F2FE5426-7BB7-4EC2-A881-326ABD618AE4}" dt="2022-08-27T05:15:40.610" v="204" actId="2696"/>
        <pc:sldMkLst>
          <pc:docMk/>
          <pc:sldMk cId="977146412" sldId="278"/>
        </pc:sldMkLst>
        <pc:spChg chg="mod">
          <ac:chgData name="Hua, Yiying" userId="aa6a9e03-c5b1-4834-9746-68923240f5ba" providerId="ADAL" clId="{F2FE5426-7BB7-4EC2-A881-326ABD618AE4}" dt="2022-08-27T05:03:50.513" v="192" actId="14100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5T04:41:21.418" v="159" actId="20577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addSp delSp modSp mod">
        <pc:chgData name="Hua, Yiying" userId="aa6a9e03-c5b1-4834-9746-68923240f5ba" providerId="ADAL" clId="{2A7E081D-2687-4DD6-A8C6-ADCC9A635DCF}" dt="2022-01-15T04:41:21.418" v="159" actId="20577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add del mod">
          <ac:chgData name="Hua, Yiying" userId="aa6a9e03-c5b1-4834-9746-68923240f5ba" providerId="ADAL" clId="{2A7E081D-2687-4DD6-A8C6-ADCC9A635DCF}" dt="2022-01-15T04:41:21.418" v="159" actId="20577"/>
          <ac:spMkLst>
            <pc:docMk/>
            <pc:sldMk cId="2690074874" sldId="276"/>
            <ac:spMk id="3" creationId="{00000000-0000-0000-0000-000000000000}"/>
          </ac:spMkLst>
        </pc:spChg>
        <pc:spChg chg="add del">
          <ac:chgData name="Hua, Yiying" userId="aa6a9e03-c5b1-4834-9746-68923240f5ba" providerId="ADAL" clId="{2A7E081D-2687-4DD6-A8C6-ADCC9A635DCF}" dt="2022-01-15T04:30:06.574" v="112"/>
          <ac:spMkLst>
            <pc:docMk/>
            <pc:sldMk cId="2690074874" sldId="276"/>
            <ac:spMk id="4" creationId="{C96F3239-B922-4A20-B9AB-4038D2742C8C}"/>
          </ac:spMkLst>
        </pc:spChg>
        <pc:spChg chg="add del">
          <ac:chgData name="Hua, Yiying" userId="aa6a9e03-c5b1-4834-9746-68923240f5ba" providerId="ADAL" clId="{2A7E081D-2687-4DD6-A8C6-ADCC9A635DCF}" dt="2022-01-15T04:30:45.713" v="114"/>
          <ac:spMkLst>
            <pc:docMk/>
            <pc:sldMk cId="2690074874" sldId="276"/>
            <ac:spMk id="5" creationId="{338F44D3-CDBE-41B4-8796-AE2AD9EBF188}"/>
          </ac:spMkLst>
        </pc:spChg>
        <pc:spChg chg="add del mod">
          <ac:chgData name="Hua, Yiying" userId="aa6a9e03-c5b1-4834-9746-68923240f5ba" providerId="ADAL" clId="{2A7E081D-2687-4DD6-A8C6-ADCC9A635DCF}" dt="2022-01-15T04:32:23.683" v="129" actId="478"/>
          <ac:spMkLst>
            <pc:docMk/>
            <pc:sldMk cId="2690074874" sldId="276"/>
            <ac:spMk id="6" creationId="{5FE246A9-110B-4D9E-B64B-5C2E30458C7A}"/>
          </ac:spMkLst>
        </pc:spChg>
        <pc:spChg chg="add del mod">
          <ac:chgData name="Hua, Yiying" userId="aa6a9e03-c5b1-4834-9746-68923240f5ba" providerId="ADAL" clId="{2A7E081D-2687-4DD6-A8C6-ADCC9A635DCF}" dt="2022-01-15T04:32:13.205" v="127" actId="6549"/>
          <ac:spMkLst>
            <pc:docMk/>
            <pc:sldMk cId="2690074874" sldId="276"/>
            <ac:spMk id="7" creationId="{B9EA8725-32C1-4D61-8322-0C2F889CDFAE}"/>
          </ac:spMkLst>
        </pc:spChg>
        <pc:spChg chg="add del mod">
          <ac:chgData name="Hua, Yiying" userId="aa6a9e03-c5b1-4834-9746-68923240f5ba" providerId="ADAL" clId="{2A7E081D-2687-4DD6-A8C6-ADCC9A635DCF}" dt="2022-01-15T04:31:31.301" v="121" actId="478"/>
          <ac:spMkLst>
            <pc:docMk/>
            <pc:sldMk cId="2690074874" sldId="276"/>
            <ac:spMk id="8" creationId="{AD876161-D42B-4FDE-B461-73DB535D8E8E}"/>
          </ac:spMkLst>
        </pc:spChg>
      </pc:sldChg>
      <pc:sldChg chg="modSp del mod">
        <pc:chgData name="Hua, Yiying" userId="aa6a9e03-c5b1-4834-9746-68923240f5ba" providerId="ADAL" clId="{2A7E081D-2687-4DD6-A8C6-ADCC9A635DCF}" dt="2022-01-11T04:25:24.603" v="110" actId="2696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4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45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59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14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17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18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55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4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55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80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9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0D7D215-3CEA-4ED9-A84E-9B8A0C0F0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约翰壹书第三章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43F516-8DA1-4641-90F3-9A9E7722E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>
              <a:solidFill>
                <a:schemeClr val="accent3"/>
              </a:solidFill>
            </a:endParaRPr>
          </a:p>
          <a:p>
            <a:r>
              <a:rPr lang="zh-CN" altLang="en-US" dirty="0">
                <a:solidFill>
                  <a:schemeClr val="accent3"/>
                </a:solidFill>
              </a:rPr>
              <a:t>秋季新约主日学 </a:t>
            </a:r>
            <a:r>
              <a:rPr lang="en-US" altLang="zh-CN" dirty="0">
                <a:solidFill>
                  <a:schemeClr val="accent3"/>
                </a:solidFill>
              </a:rPr>
              <a:t>2022/10/16</a:t>
            </a:r>
            <a:r>
              <a:rPr lang="zh-CN" altLang="en-US" dirty="0">
                <a:solidFill>
                  <a:schemeClr val="accent3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03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12115800" cy="5791200"/>
          </a:xfrm>
        </p:spPr>
        <p:txBody>
          <a:bodyPr>
            <a:normAutofit/>
          </a:bodyPr>
          <a:lstStyle/>
          <a:p>
            <a:pPr marL="27432" indent="0">
              <a:buNone/>
            </a:pPr>
            <a:r>
              <a:rPr lang="zh-CN" altLang="en-US" sz="1800" b="1" dirty="0">
                <a:latin typeface="+mj-lt"/>
              </a:rPr>
              <a:t>三、神的儿女</a:t>
            </a:r>
            <a:r>
              <a:rPr lang="zh-CN" altLang="en-US" sz="1800" b="1" dirty="0">
                <a:solidFill>
                  <a:srgbClr val="FF0000"/>
                </a:solidFill>
                <a:latin typeface="+mj-lt"/>
              </a:rPr>
              <a:t>与住在主里面</a:t>
            </a:r>
            <a:r>
              <a:rPr lang="zh-CN" altLang="en-US" sz="1800" b="1" dirty="0">
                <a:latin typeface="+mj-lt"/>
              </a:rPr>
              <a:t>的关系</a:t>
            </a:r>
            <a:r>
              <a:rPr lang="en-US" altLang="zh-CN" sz="1800" b="1" dirty="0">
                <a:latin typeface="+mj-lt"/>
              </a:rPr>
              <a:t>(19~24)</a:t>
            </a:r>
          </a:p>
          <a:p>
            <a:pPr marL="27432" indent="0">
              <a:buNone/>
            </a:pPr>
            <a:endParaRPr lang="en-US" altLang="zh-CN" sz="1800" b="1" dirty="0">
              <a:latin typeface="+mj-lt"/>
            </a:endParaRPr>
          </a:p>
          <a:p>
            <a:pPr marL="370332" indent="-342900"/>
            <a:r>
              <a:rPr lang="zh-CN" altLang="en-US" sz="1800" u="sng" dirty="0">
                <a:latin typeface="+mj-lt"/>
              </a:rPr>
              <a:t>我们的心在神面前可以安稳</a:t>
            </a:r>
            <a:r>
              <a:rPr lang="en-US" altLang="zh-CN" sz="1800" u="sng" dirty="0">
                <a:latin typeface="+mj-lt"/>
              </a:rPr>
              <a:t>(19~21)</a:t>
            </a:r>
          </a:p>
          <a:p>
            <a:pPr marL="27432" indent="0">
              <a:buNone/>
            </a:pPr>
            <a:endParaRPr lang="en-US" altLang="zh-CN" sz="1800" u="sng" dirty="0">
              <a:latin typeface="+mj-lt"/>
            </a:endParaRPr>
          </a:p>
          <a:p>
            <a:pPr marL="27432" indent="0">
              <a:buNone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3:19-21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从此就知道我们是属真理的，并且我们的心在神面前可以安稳。我们的心若责备我们，神比我们的心大，一切事没有不知道的。亲爱的弟兄啊，我们的心若不责备我们，就可以向神坦然无惧了。</a:t>
            </a:r>
            <a:endParaRPr lang="en-US" altLang="zh-CN"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但命令的总归就是爱，这爱是从清洁的心和无亏的良心、无伪的信心生出来的。（提前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1:5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我被你们论断，或被别人论断，我都以为极小的事，连我自己也不论断自己。 我虽不觉得自己有错，却也不能因此得以称义，但判断我的乃是主。（林前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4:3-4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弟兄们，我在神面前行事为人都是凭着良心，直到今日。（徒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23:1)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	</a:t>
            </a:r>
            <a:endParaRPr lang="zh-CN" altLang="en-US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+mj-lt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+mj-lt"/>
            </a:endParaRPr>
          </a:p>
          <a:p>
            <a:pPr marL="27432" indent="0">
              <a:buNone/>
            </a:pPr>
            <a:endParaRPr lang="en-US" sz="1800" u="sng" dirty="0">
              <a:latin typeface="+mj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62F9EBC-8E75-4AAB-B609-9EBEFC8CE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152400"/>
            <a:ext cx="3657600" cy="838200"/>
          </a:xfrm>
        </p:spPr>
        <p:txBody>
          <a:bodyPr>
            <a:normAutofit/>
          </a:bodyPr>
          <a:lstStyle/>
          <a:p>
            <a:r>
              <a:rPr lang="zh-CN" altLang="en-US" sz="2400" b="1" dirty="0"/>
              <a:t>相交 </a:t>
            </a:r>
            <a:r>
              <a:rPr lang="en-US" altLang="zh-CN" sz="2400" b="1" dirty="0"/>
              <a:t>- </a:t>
            </a:r>
            <a:r>
              <a:rPr lang="zh-CN" altLang="en-US" sz="2400" b="1" dirty="0">
                <a:latin typeface="+mj-ea"/>
              </a:rPr>
              <a:t>神的儿女与主的关系</a:t>
            </a:r>
            <a:endParaRPr lang="en-US" sz="2400" b="1" i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992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12115800" cy="5791200"/>
          </a:xfrm>
        </p:spPr>
        <p:txBody>
          <a:bodyPr>
            <a:normAutofit/>
          </a:bodyPr>
          <a:lstStyle/>
          <a:p>
            <a:pPr marL="27432" indent="0">
              <a:buNone/>
            </a:pPr>
            <a:r>
              <a:rPr lang="zh-CN" altLang="en-US" sz="1800" b="1" dirty="0">
                <a:latin typeface="+mj-lt"/>
              </a:rPr>
              <a:t>三、神的儿女</a:t>
            </a:r>
            <a:r>
              <a:rPr lang="zh-CN" altLang="en-US" sz="1800" b="1" dirty="0">
                <a:solidFill>
                  <a:srgbClr val="FF0000"/>
                </a:solidFill>
                <a:latin typeface="+mj-lt"/>
              </a:rPr>
              <a:t>与住在主里面</a:t>
            </a:r>
            <a:r>
              <a:rPr lang="zh-CN" altLang="en-US" sz="1800" b="1" dirty="0">
                <a:latin typeface="+mj-lt"/>
              </a:rPr>
              <a:t>的关系</a:t>
            </a:r>
            <a:r>
              <a:rPr lang="en-US" altLang="zh-CN" sz="1800" b="1" dirty="0">
                <a:latin typeface="+mj-lt"/>
              </a:rPr>
              <a:t>(19~24)</a:t>
            </a:r>
          </a:p>
          <a:p>
            <a:pPr marL="27432" indent="0">
              <a:buNone/>
            </a:pPr>
            <a:endParaRPr lang="en-US" altLang="zh-CN" sz="1800" u="sng" dirty="0">
              <a:latin typeface="+mj-lt"/>
            </a:endParaRPr>
          </a:p>
          <a:p>
            <a:pPr marL="370332" indent="-342900"/>
            <a:r>
              <a:rPr lang="zh-CN" altLang="en-US" sz="1800" u="sng" dirty="0">
                <a:latin typeface="+mj-lt"/>
              </a:rPr>
              <a:t>遵守祂「彼此相爱」的命令</a:t>
            </a:r>
            <a:r>
              <a:rPr lang="en-US" altLang="zh-CN" sz="1800" u="sng" dirty="0">
                <a:latin typeface="+mj-lt"/>
              </a:rPr>
              <a:t>(22~24)</a:t>
            </a:r>
          </a:p>
          <a:p>
            <a:pPr marL="370332" indent="-342900"/>
            <a:endParaRPr lang="en-US" altLang="zh-CN" sz="1800" u="sng" dirty="0">
              <a:latin typeface="+mj-lt"/>
            </a:endParaRPr>
          </a:p>
          <a:p>
            <a:pPr marL="27432" indent="0">
              <a:buNone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3:22-24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并且我们一切所求的，就从他得着；因为我们遵守他的命令，行他所喜悦的事。</a:t>
            </a:r>
            <a:r>
              <a:rPr lang="zh-CN" altLang="en-US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神的命令就是叫我们信他儿子耶稣基督的名，且照他所赐给我们的命令彼此相爱。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遵守神命令的，就住在神里面；神也住在他里面。我们所以知道神住在我们里面是因他所赐给我们的圣灵。</a:t>
            </a:r>
            <a:endParaRPr lang="en-US" altLang="zh-CN" sz="1800" u="sng" dirty="0">
              <a:latin typeface="+mj-lt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sz="1800" u="sng" dirty="0">
              <a:latin typeface="+mj-lt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+mj-lt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一切所求的</a:t>
            </a: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”: </a:t>
            </a: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</a:t>
            </a:r>
            <a:r>
              <a:rPr lang="zh-TW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指怎樣的一切</a:t>
            </a:r>
            <a:r>
              <a:rPr lang="en-US" altLang="zh-TW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?</a:t>
            </a: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endParaRPr lang="en-US" altLang="zh-CN" sz="1600" dirty="0">
              <a:solidFill>
                <a:schemeClr val="accent5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你们得不着，是因为你们不求。 你们求也得不着，是因为你们妄求（雅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2-3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除他以外，别无拯救，因为在天下人间，没有赐下别的名我们可以靠着得救。（徒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4:12)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你若口里认耶稣为主，心里信神叫他从死里复活，就必得救。因为人心里相信就可以称义，口里承认就可以得救（罗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10:9-10)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你们要常在我里面，我也常在你们里面。。。常在我里面的，我也常在他里面（约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15:4-5)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使基督因你们的信住在你们心里，叫你们的爱心有根有基（弗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17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保惠师，就是父因我的名所要差来的圣灵，他要将一切的事指教你们（约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14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26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393192" lvl="1" indent="0">
              <a:buNone/>
            </a:pPr>
            <a:endParaRPr lang="en-US" sz="1600" u="sng" dirty="0">
              <a:latin typeface="+mj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38C047E-00A2-4C23-AD90-4F01CA7F0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152400"/>
            <a:ext cx="3657600" cy="838200"/>
          </a:xfrm>
        </p:spPr>
        <p:txBody>
          <a:bodyPr>
            <a:normAutofit/>
          </a:bodyPr>
          <a:lstStyle/>
          <a:p>
            <a:r>
              <a:rPr lang="zh-CN" altLang="en-US" sz="2400" b="1" dirty="0"/>
              <a:t>相交 </a:t>
            </a:r>
            <a:r>
              <a:rPr lang="en-US" altLang="zh-CN" sz="2400" b="1" dirty="0"/>
              <a:t>- </a:t>
            </a:r>
            <a:r>
              <a:rPr lang="zh-CN" altLang="en-US" sz="2400" b="1" dirty="0">
                <a:latin typeface="+mj-ea"/>
              </a:rPr>
              <a:t>神的儿女与主的关系</a:t>
            </a:r>
            <a:endParaRPr lang="en-US" sz="2400" b="1" i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23248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12115800" cy="5791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一、神的儿女</a:t>
            </a:r>
            <a:r>
              <a:rPr lang="zh-CN" altLang="en-US" sz="1800" b="1" dirty="0">
                <a:solidFill>
                  <a:srgbClr val="FF0000"/>
                </a:solidFill>
                <a:latin typeface="+mj-lt"/>
                <a:ea typeface="SimSun" panose="02010600030101010101" pitchFamily="2" charset="-122"/>
              </a:rPr>
              <a:t>与主显现</a:t>
            </a:r>
            <a:r>
              <a:rPr lang="zh-CN" altLang="en-US" sz="1800" b="1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的关系</a:t>
            </a:r>
            <a:r>
              <a:rPr lang="en-US" altLang="zh-CN" sz="1800" b="1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+mj-lt"/>
              </a:rPr>
              <a:t>(3:1~8)</a:t>
            </a:r>
          </a:p>
          <a:p>
            <a:pPr marL="484632" indent="-457200">
              <a:lnSpc>
                <a:spcPct val="150000"/>
              </a:lnSpc>
            </a:pPr>
            <a:r>
              <a:rPr lang="zh-CN" altLang="en-US" sz="1800" dirty="0">
                <a:latin typeface="+mj-lt"/>
              </a:rPr>
              <a:t>主若显现，我们必要像祂</a:t>
            </a:r>
            <a:r>
              <a:rPr lang="en-US" altLang="zh-CN" sz="1800" dirty="0">
                <a:latin typeface="+mj-lt"/>
              </a:rPr>
              <a:t>(1~2)</a:t>
            </a:r>
          </a:p>
          <a:p>
            <a:pPr marL="484632" indent="-457200">
              <a:lnSpc>
                <a:spcPct val="150000"/>
              </a:lnSpc>
            </a:pPr>
            <a:r>
              <a:rPr lang="zh-CN" altLang="en-US" sz="1800" dirty="0">
                <a:latin typeface="+mj-lt"/>
              </a:rPr>
              <a:t>主曾显现，是要除掉人的罪</a:t>
            </a:r>
            <a:r>
              <a:rPr lang="en-US" altLang="zh-CN" sz="1800" dirty="0">
                <a:latin typeface="+mj-lt"/>
              </a:rPr>
              <a:t>(3~6)</a:t>
            </a:r>
          </a:p>
          <a:p>
            <a:pPr marL="484632" indent="-457200">
              <a:lnSpc>
                <a:spcPct val="150000"/>
              </a:lnSpc>
            </a:pPr>
            <a:r>
              <a:rPr lang="zh-CN" altLang="en-US" sz="1800" dirty="0">
                <a:latin typeface="+mj-lt"/>
              </a:rPr>
              <a:t>神的儿子显现出来，为要除灭魔鬼的作为</a:t>
            </a:r>
            <a:r>
              <a:rPr lang="en-US" altLang="zh-CN" sz="1800" dirty="0">
                <a:latin typeface="+mj-lt"/>
              </a:rPr>
              <a:t>(7~8)</a:t>
            </a:r>
          </a:p>
          <a:p>
            <a:pPr marL="27432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</a:rPr>
              <a:t>二、神的儿女</a:t>
            </a:r>
            <a:r>
              <a:rPr lang="zh-CN" altLang="en-US" sz="1800" b="1" dirty="0">
                <a:solidFill>
                  <a:srgbClr val="FF0000"/>
                </a:solidFill>
                <a:latin typeface="+mj-lt"/>
                <a:ea typeface="SimSun" panose="02010600030101010101" pitchFamily="2" charset="-122"/>
              </a:rPr>
              <a:t>与主</a:t>
            </a:r>
            <a:r>
              <a:rPr lang="zh-CN" altLang="en-US" sz="1800" b="1" dirty="0">
                <a:solidFill>
                  <a:srgbClr val="FF0000"/>
                </a:solidFill>
                <a:latin typeface="+mj-lt"/>
              </a:rPr>
              <a:t>生命</a:t>
            </a:r>
            <a:r>
              <a:rPr lang="zh-CN" altLang="en-US" sz="1800" b="1" dirty="0">
                <a:latin typeface="+mj-lt"/>
              </a:rPr>
              <a:t>的关系</a:t>
            </a:r>
            <a:r>
              <a:rPr lang="en-US" altLang="zh-CN" sz="1800" b="1" dirty="0">
                <a:latin typeface="+mj-lt"/>
              </a:rPr>
              <a:t>(9~18)</a:t>
            </a:r>
          </a:p>
          <a:p>
            <a:pPr marL="370332" indent="-342900">
              <a:lnSpc>
                <a:spcPct val="150000"/>
              </a:lnSpc>
            </a:pPr>
            <a:r>
              <a:rPr lang="zh-CN" altLang="en-US" sz="1800" dirty="0">
                <a:latin typeface="+mj-lt"/>
              </a:rPr>
              <a:t>凡从神生的，就不犯罪</a:t>
            </a:r>
            <a:r>
              <a:rPr lang="en-US" altLang="zh-CN" sz="1800" dirty="0">
                <a:latin typeface="+mj-lt"/>
              </a:rPr>
              <a:t>(9)</a:t>
            </a:r>
          </a:p>
          <a:p>
            <a:pPr marL="370332" indent="-342900">
              <a:lnSpc>
                <a:spcPct val="150000"/>
              </a:lnSpc>
            </a:pPr>
            <a:r>
              <a:rPr lang="zh-CN" altLang="en-US" sz="1800" dirty="0">
                <a:latin typeface="+mj-lt"/>
              </a:rPr>
              <a:t>爱弟兄的，是已经出死入生了</a:t>
            </a:r>
            <a:r>
              <a:rPr lang="en-US" altLang="zh-CN" sz="1800" dirty="0">
                <a:latin typeface="+mj-lt"/>
              </a:rPr>
              <a:t>(10~14)</a:t>
            </a:r>
          </a:p>
          <a:p>
            <a:pPr marL="370332" indent="-342900">
              <a:lnSpc>
                <a:spcPct val="150000"/>
              </a:lnSpc>
            </a:pPr>
            <a:r>
              <a:rPr lang="zh-CN" altLang="en-US" sz="1800" dirty="0">
                <a:latin typeface="+mj-lt"/>
              </a:rPr>
              <a:t>里面有永生的，肯为弟兄舍命</a:t>
            </a:r>
            <a:r>
              <a:rPr lang="en-US" altLang="zh-CN" sz="1800" dirty="0">
                <a:latin typeface="+mj-lt"/>
              </a:rPr>
              <a:t>(15~18)</a:t>
            </a:r>
          </a:p>
          <a:p>
            <a:pPr marL="27432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</a:rPr>
              <a:t>三、神的儿女</a:t>
            </a:r>
            <a:r>
              <a:rPr lang="zh-CN" altLang="en-US" sz="1800" b="1" dirty="0">
                <a:solidFill>
                  <a:srgbClr val="FF0000"/>
                </a:solidFill>
                <a:latin typeface="+mj-lt"/>
              </a:rPr>
              <a:t>与住在主里面</a:t>
            </a:r>
            <a:r>
              <a:rPr lang="zh-CN" altLang="en-US" sz="1800" b="1" dirty="0">
                <a:latin typeface="+mj-lt"/>
              </a:rPr>
              <a:t>的关系</a:t>
            </a:r>
            <a:r>
              <a:rPr lang="en-US" altLang="zh-CN" sz="1800" b="1" dirty="0">
                <a:latin typeface="+mj-lt"/>
              </a:rPr>
              <a:t>(19~24)</a:t>
            </a:r>
          </a:p>
          <a:p>
            <a:pPr marL="370332" indent="-342900">
              <a:lnSpc>
                <a:spcPct val="150000"/>
              </a:lnSpc>
            </a:pPr>
            <a:r>
              <a:rPr lang="zh-CN" altLang="en-US" sz="1800" dirty="0">
                <a:latin typeface="+mj-lt"/>
              </a:rPr>
              <a:t>我们的心在神面前可以安稳</a:t>
            </a:r>
            <a:r>
              <a:rPr lang="en-US" altLang="zh-CN" sz="1800" dirty="0">
                <a:latin typeface="+mj-lt"/>
              </a:rPr>
              <a:t>(19~21)</a:t>
            </a:r>
          </a:p>
          <a:p>
            <a:pPr marL="370332" indent="-342900">
              <a:lnSpc>
                <a:spcPct val="150000"/>
              </a:lnSpc>
            </a:pPr>
            <a:r>
              <a:rPr lang="zh-CN" altLang="en-US" sz="1800" dirty="0">
                <a:latin typeface="+mj-lt"/>
              </a:rPr>
              <a:t>遵守祂「彼此相爱」的命令</a:t>
            </a:r>
            <a:r>
              <a:rPr lang="en-US" altLang="zh-CN" sz="1800" dirty="0">
                <a:latin typeface="+mj-lt"/>
              </a:rPr>
              <a:t>(22~24)</a:t>
            </a:r>
            <a:endParaRPr lang="en-US" sz="1800" dirty="0">
              <a:latin typeface="+mj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D843824-9434-4C7A-94E5-25BB5E0AD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152400"/>
            <a:ext cx="3657600" cy="838200"/>
          </a:xfrm>
        </p:spPr>
        <p:txBody>
          <a:bodyPr>
            <a:normAutofit/>
          </a:bodyPr>
          <a:lstStyle/>
          <a:p>
            <a:r>
              <a:rPr lang="zh-CN" altLang="en-US" sz="2400" b="1" dirty="0"/>
              <a:t>相交 </a:t>
            </a:r>
            <a:r>
              <a:rPr lang="en-US" altLang="zh-CN" sz="2400" b="1" dirty="0"/>
              <a:t>- </a:t>
            </a:r>
            <a:r>
              <a:rPr lang="zh-CN" altLang="en-US" sz="2400" b="1" dirty="0">
                <a:latin typeface="+mj-ea"/>
              </a:rPr>
              <a:t>神的儿女与主的关系</a:t>
            </a:r>
            <a:endParaRPr lang="en-US" sz="2400" b="1" i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2014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12115800" cy="56388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一、</a:t>
            </a:r>
            <a:r>
              <a:rPr lang="zh-CN" altLang="en-US" sz="1800" b="1" dirty="0"/>
              <a:t>约翰的五卷书信</a:t>
            </a:r>
            <a:endParaRPr lang="en-US" altLang="zh-CN" sz="1800" b="1" dirty="0"/>
          </a:p>
          <a:p>
            <a:pPr marL="342900" indent="-342900">
              <a:lnSpc>
                <a:spcPct val="150000"/>
              </a:lnSpc>
            </a:pPr>
            <a:r>
              <a:rPr lang="en-US" altLang="zh-CN" sz="1800" dirty="0"/>
              <a:t>《</a:t>
            </a:r>
            <a:r>
              <a:rPr lang="zh-CN" altLang="en-US" sz="1800" dirty="0"/>
              <a:t>约翰福音</a:t>
            </a:r>
            <a:r>
              <a:rPr lang="en-US" altLang="zh-CN" sz="1800" dirty="0"/>
              <a:t>》</a:t>
            </a:r>
            <a:r>
              <a:rPr lang="zh-CN" altLang="en-US" sz="1800" dirty="0"/>
              <a:t>主题是「</a:t>
            </a:r>
            <a:r>
              <a:rPr lang="zh-CN" altLang="en-US" sz="1800" dirty="0">
                <a:solidFill>
                  <a:srgbClr val="FF0000"/>
                </a:solidFill>
              </a:rPr>
              <a:t>信</a:t>
            </a:r>
            <a:r>
              <a:rPr lang="zh-CN" altLang="en-US" sz="1800" dirty="0"/>
              <a:t>」── 耶稣的神性，因信耶稣基督而得</a:t>
            </a:r>
            <a:r>
              <a:rPr lang="zh-CN" altLang="en-US" sz="1800" dirty="0">
                <a:solidFill>
                  <a:srgbClr val="FF0000"/>
                </a:solidFill>
              </a:rPr>
              <a:t>生命</a:t>
            </a:r>
            <a:r>
              <a:rPr lang="zh-CN" altLang="en-US" sz="1800" dirty="0"/>
              <a:t>。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sz="1800" dirty="0"/>
              <a:t>《</a:t>
            </a:r>
            <a:r>
              <a:rPr lang="zh-CN" altLang="en-US" sz="1800" dirty="0"/>
              <a:t>约翰壹，贰，叁书</a:t>
            </a:r>
            <a:r>
              <a:rPr lang="en-US" altLang="zh-CN" sz="1800" dirty="0"/>
              <a:t>》</a:t>
            </a:r>
            <a:r>
              <a:rPr lang="zh-CN" altLang="en-US" sz="1800" dirty="0"/>
              <a:t>主题是「</a:t>
            </a:r>
            <a:r>
              <a:rPr lang="zh-CN" altLang="en-US" sz="1800" dirty="0">
                <a:solidFill>
                  <a:srgbClr val="FF0000"/>
                </a:solidFill>
              </a:rPr>
              <a:t>爱</a:t>
            </a:r>
            <a:r>
              <a:rPr lang="zh-CN" altLang="en-US" sz="1800" dirty="0"/>
              <a:t>」── 耶稣的人性，因正确地爱神并爱弟兄而得丰盛的</a:t>
            </a:r>
            <a:r>
              <a:rPr lang="zh-CN" altLang="en-US" sz="1800" dirty="0">
                <a:solidFill>
                  <a:srgbClr val="FF0000"/>
                </a:solidFill>
              </a:rPr>
              <a:t>生命</a:t>
            </a:r>
            <a:r>
              <a:rPr lang="zh-CN" altLang="en-US" sz="1800" dirty="0"/>
              <a:t>。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sz="1800" dirty="0"/>
              <a:t>《</a:t>
            </a:r>
            <a:r>
              <a:rPr lang="zh-CN" altLang="en-US" sz="1800" dirty="0"/>
              <a:t>启示录</a:t>
            </a:r>
            <a:r>
              <a:rPr lang="en-US" altLang="zh-CN" sz="1800" dirty="0"/>
              <a:t>》</a:t>
            </a:r>
            <a:r>
              <a:rPr lang="zh-CN" altLang="en-US" sz="1800" dirty="0"/>
              <a:t>主题是「</a:t>
            </a:r>
            <a:r>
              <a:rPr lang="zh-CN" altLang="en-US" sz="1800" dirty="0">
                <a:solidFill>
                  <a:srgbClr val="FF0000"/>
                </a:solidFill>
              </a:rPr>
              <a:t>望</a:t>
            </a:r>
            <a:r>
              <a:rPr lang="zh-CN" altLang="en-US" sz="1800" dirty="0"/>
              <a:t>」── 耶稣复活的羔羊，因儆醒盼望祂的再来而装备得胜的</a:t>
            </a:r>
            <a:r>
              <a:rPr lang="zh-CN" altLang="en-US" sz="1800" dirty="0">
                <a:solidFill>
                  <a:srgbClr val="FF0000"/>
                </a:solidFill>
              </a:rPr>
              <a:t>生命</a:t>
            </a:r>
            <a:r>
              <a:rPr lang="zh-CN" altLang="en-US" sz="1800" dirty="0"/>
              <a:t>。</a:t>
            </a:r>
            <a:endParaRPr lang="en-US" altLang="zh-CN" sz="1800" b="1" dirty="0"/>
          </a:p>
          <a:p>
            <a:pPr marL="27432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</a:rPr>
              <a:t>二、</a:t>
            </a:r>
            <a:r>
              <a:rPr lang="zh-CN" altLang="en-US" sz="1800" b="1" dirty="0"/>
              <a:t>约翰壹书</a:t>
            </a:r>
            <a:endParaRPr lang="en-US" altLang="zh-CN" sz="1800" b="1" dirty="0"/>
          </a:p>
          <a:p>
            <a:pPr marL="313182" indent="-285750">
              <a:lnSpc>
                <a:spcPct val="150000"/>
              </a:lnSpc>
            </a:pPr>
            <a:r>
              <a:rPr lang="zh-CN" altLang="en-US" sz="1800" dirty="0"/>
              <a:t>第一章：</a:t>
            </a:r>
            <a:r>
              <a:rPr lang="zh-CN" altLang="en-US" sz="1800" dirty="0">
                <a:sym typeface="+mn-ea"/>
              </a:rPr>
              <a:t>在</a:t>
            </a:r>
            <a:r>
              <a:rPr lang="zh-CN" altLang="en-US" sz="1800" dirty="0"/>
              <a:t>生命之光中认识，享受，传递生命之道</a:t>
            </a:r>
            <a:endParaRPr lang="en-US" altLang="zh-CN" sz="1800" dirty="0"/>
          </a:p>
          <a:p>
            <a:pPr marL="313182" indent="-285750">
              <a:lnSpc>
                <a:spcPct val="150000"/>
              </a:lnSpc>
            </a:pPr>
            <a:r>
              <a:rPr lang="zh-CN" altLang="en-US" sz="1800" dirty="0"/>
              <a:t>第二章：与神相交，</a:t>
            </a:r>
            <a:r>
              <a:rPr lang="zh-CN" altLang="en-US" sz="1800" dirty="0">
                <a:sym typeface="+mn-ea"/>
              </a:rPr>
              <a:t>住在主里</a:t>
            </a:r>
            <a:endParaRPr lang="en-US" altLang="zh-CN" sz="1800" dirty="0"/>
          </a:p>
          <a:p>
            <a:pPr marL="313182" indent="-285750">
              <a:lnSpc>
                <a:spcPct val="150000"/>
              </a:lnSpc>
            </a:pPr>
            <a:r>
              <a:rPr lang="zh-CN" altLang="en-US" sz="1800" dirty="0"/>
              <a:t>第三章：相交 </a:t>
            </a:r>
            <a:r>
              <a:rPr lang="en-US" altLang="zh-CN" sz="1800" dirty="0"/>
              <a:t>- </a:t>
            </a:r>
            <a:r>
              <a:rPr lang="zh-CN" altLang="en-US" sz="1800" dirty="0">
                <a:latin typeface="+mj-ea"/>
              </a:rPr>
              <a:t>神的儿女与主的关系</a:t>
            </a:r>
            <a:endParaRPr lang="en-US" altLang="zh-CN" sz="1800" dirty="0">
              <a:latin typeface="+mj-ea"/>
            </a:endParaRPr>
          </a:p>
          <a:p>
            <a:pPr marL="313182" indent="-285750">
              <a:lnSpc>
                <a:spcPct val="150000"/>
              </a:lnSpc>
            </a:pPr>
            <a:r>
              <a:rPr lang="zh-CN" altLang="en-US" sz="1800" dirty="0">
                <a:solidFill>
                  <a:schemeClr val="bg1">
                    <a:lumMod val="75000"/>
                  </a:schemeClr>
                </a:solidFill>
              </a:rPr>
              <a:t>第四章：</a:t>
            </a:r>
            <a:endParaRPr lang="en-US" altLang="zh-CN" sz="1800" dirty="0">
              <a:solidFill>
                <a:schemeClr val="bg1">
                  <a:lumMod val="75000"/>
                </a:schemeClr>
              </a:solidFill>
              <a:latin typeface="+mj-ea"/>
            </a:endParaRPr>
          </a:p>
          <a:p>
            <a:pPr marL="313182" indent="-285750">
              <a:lnSpc>
                <a:spcPct val="150000"/>
              </a:lnSpc>
            </a:pPr>
            <a:r>
              <a:rPr lang="zh-CN" altLang="en-US" sz="1800" dirty="0">
                <a:solidFill>
                  <a:schemeClr val="bg1">
                    <a:lumMod val="75000"/>
                  </a:schemeClr>
                </a:solidFill>
              </a:rPr>
              <a:t>第五章：</a:t>
            </a:r>
            <a:endParaRPr lang="en-US" altLang="zh-CN" sz="1800" dirty="0">
              <a:solidFill>
                <a:schemeClr val="bg1">
                  <a:lumMod val="75000"/>
                </a:schemeClr>
              </a:solidFill>
            </a:endParaRPr>
          </a:p>
          <a:p>
            <a:pPr marL="27432" indent="0">
              <a:lnSpc>
                <a:spcPct val="150000"/>
              </a:lnSpc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5405AE-29E5-4A8B-BA78-F7EE0A257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0" y="609600"/>
            <a:ext cx="1447800" cy="381000"/>
          </a:xfrm>
        </p:spPr>
        <p:txBody>
          <a:bodyPr>
            <a:normAutofit fontScale="90000"/>
          </a:bodyPr>
          <a:lstStyle/>
          <a:p>
            <a:r>
              <a:rPr lang="zh-CN" altLang="en-US" sz="2400" b="1" dirty="0">
                <a:latin typeface="+mj-ea"/>
              </a:rPr>
              <a:t>课程回顾</a:t>
            </a:r>
            <a:endParaRPr lang="en-US" sz="2400" b="1" i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88213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152400"/>
            <a:ext cx="3657600" cy="838200"/>
          </a:xfrm>
        </p:spPr>
        <p:txBody>
          <a:bodyPr>
            <a:normAutofit/>
          </a:bodyPr>
          <a:lstStyle/>
          <a:p>
            <a:r>
              <a:rPr lang="zh-CN" altLang="en-US" sz="2400" b="1" dirty="0"/>
              <a:t>相交 </a:t>
            </a:r>
            <a:r>
              <a:rPr lang="en-US" altLang="zh-CN" sz="2400" b="1" dirty="0"/>
              <a:t>- </a:t>
            </a:r>
            <a:r>
              <a:rPr lang="zh-CN" altLang="en-US" sz="2400" b="1" dirty="0">
                <a:latin typeface="+mj-ea"/>
              </a:rPr>
              <a:t>神的儿女与主的关系</a:t>
            </a:r>
            <a:endParaRPr lang="en-US" sz="2400" b="1" i="1" dirty="0">
              <a:latin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12115800" cy="5791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一、神的儿女</a:t>
            </a:r>
            <a:r>
              <a:rPr lang="zh-CN" altLang="en-US" sz="1800" b="1" dirty="0">
                <a:solidFill>
                  <a:srgbClr val="FF0000"/>
                </a:solidFill>
                <a:latin typeface="+mj-lt"/>
                <a:ea typeface="SimSun" panose="02010600030101010101" pitchFamily="2" charset="-122"/>
              </a:rPr>
              <a:t>与主显现</a:t>
            </a:r>
            <a:r>
              <a:rPr lang="zh-CN" altLang="en-US" sz="1800" b="1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的关系</a:t>
            </a:r>
            <a:r>
              <a:rPr lang="en-US" altLang="zh-CN" sz="1800" b="1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+mj-lt"/>
              </a:rPr>
              <a:t>(3:1~8)</a:t>
            </a:r>
          </a:p>
          <a:p>
            <a:pPr marL="484632" indent="-457200">
              <a:lnSpc>
                <a:spcPct val="150000"/>
              </a:lnSpc>
            </a:pPr>
            <a:r>
              <a:rPr lang="zh-CN" altLang="en-US" sz="1800" dirty="0">
                <a:latin typeface="+mj-lt"/>
              </a:rPr>
              <a:t>主若显现，我们必要像祂</a:t>
            </a:r>
            <a:r>
              <a:rPr lang="en-US" altLang="zh-CN" sz="1800" dirty="0">
                <a:latin typeface="+mj-lt"/>
              </a:rPr>
              <a:t>(1~2)</a:t>
            </a:r>
          </a:p>
          <a:p>
            <a:pPr marL="484632" indent="-457200">
              <a:lnSpc>
                <a:spcPct val="150000"/>
              </a:lnSpc>
            </a:pPr>
            <a:r>
              <a:rPr lang="zh-CN" altLang="en-US" sz="1800" dirty="0">
                <a:latin typeface="+mj-lt"/>
              </a:rPr>
              <a:t>主曾显现，是要除掉人的罪</a:t>
            </a:r>
            <a:r>
              <a:rPr lang="en-US" altLang="zh-CN" sz="1800" dirty="0">
                <a:latin typeface="+mj-lt"/>
              </a:rPr>
              <a:t>(3~6)</a:t>
            </a:r>
          </a:p>
          <a:p>
            <a:pPr marL="484632" indent="-457200">
              <a:lnSpc>
                <a:spcPct val="150000"/>
              </a:lnSpc>
            </a:pPr>
            <a:r>
              <a:rPr lang="zh-CN" altLang="en-US" sz="1800" dirty="0">
                <a:latin typeface="+mj-lt"/>
              </a:rPr>
              <a:t>神的儿子显现出来，为要除灭魔鬼的作为</a:t>
            </a:r>
            <a:r>
              <a:rPr lang="en-US" altLang="zh-CN" sz="1800" dirty="0">
                <a:latin typeface="+mj-lt"/>
              </a:rPr>
              <a:t>(7~8)</a:t>
            </a:r>
          </a:p>
          <a:p>
            <a:pPr marL="27432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</a:rPr>
              <a:t>二、神的儿女</a:t>
            </a:r>
            <a:r>
              <a:rPr lang="zh-CN" altLang="en-US" sz="1800" b="1" dirty="0">
                <a:solidFill>
                  <a:srgbClr val="FF0000"/>
                </a:solidFill>
                <a:latin typeface="+mj-lt"/>
                <a:ea typeface="SimSun" panose="02010600030101010101" pitchFamily="2" charset="-122"/>
              </a:rPr>
              <a:t>与主</a:t>
            </a:r>
            <a:r>
              <a:rPr lang="zh-CN" altLang="en-US" sz="1800" b="1" dirty="0">
                <a:solidFill>
                  <a:srgbClr val="FF0000"/>
                </a:solidFill>
                <a:latin typeface="+mj-lt"/>
              </a:rPr>
              <a:t>生命</a:t>
            </a:r>
            <a:r>
              <a:rPr lang="zh-CN" altLang="en-US" sz="1800" b="1" dirty="0">
                <a:latin typeface="+mj-lt"/>
              </a:rPr>
              <a:t>的关系</a:t>
            </a:r>
            <a:r>
              <a:rPr lang="en-US" altLang="zh-CN" sz="1800" b="1" dirty="0">
                <a:latin typeface="+mj-lt"/>
              </a:rPr>
              <a:t>(9~18)</a:t>
            </a:r>
          </a:p>
          <a:p>
            <a:pPr marL="370332" indent="-342900">
              <a:lnSpc>
                <a:spcPct val="150000"/>
              </a:lnSpc>
            </a:pPr>
            <a:r>
              <a:rPr lang="zh-CN" altLang="en-US" sz="1800" dirty="0">
                <a:latin typeface="+mj-lt"/>
              </a:rPr>
              <a:t>凡从神生的，就不犯罪</a:t>
            </a:r>
            <a:r>
              <a:rPr lang="en-US" altLang="zh-CN" sz="1800" dirty="0">
                <a:latin typeface="+mj-lt"/>
              </a:rPr>
              <a:t>(9)</a:t>
            </a:r>
          </a:p>
          <a:p>
            <a:pPr marL="370332" indent="-342900">
              <a:lnSpc>
                <a:spcPct val="150000"/>
              </a:lnSpc>
            </a:pPr>
            <a:r>
              <a:rPr lang="zh-CN" altLang="en-US" sz="1800" dirty="0">
                <a:latin typeface="+mj-lt"/>
              </a:rPr>
              <a:t>爱弟兄的，是已经出死入生了</a:t>
            </a:r>
            <a:r>
              <a:rPr lang="en-US" altLang="zh-CN" sz="1800" dirty="0">
                <a:latin typeface="+mj-lt"/>
              </a:rPr>
              <a:t>(10~14)</a:t>
            </a:r>
          </a:p>
          <a:p>
            <a:pPr marL="370332" indent="-342900">
              <a:lnSpc>
                <a:spcPct val="150000"/>
              </a:lnSpc>
            </a:pPr>
            <a:r>
              <a:rPr lang="zh-CN" altLang="en-US" sz="1800" dirty="0">
                <a:latin typeface="+mj-lt"/>
              </a:rPr>
              <a:t>里面有永生的，肯为弟兄舍命</a:t>
            </a:r>
            <a:r>
              <a:rPr lang="en-US" altLang="zh-CN" sz="1800" dirty="0">
                <a:latin typeface="+mj-lt"/>
              </a:rPr>
              <a:t>(15~18)</a:t>
            </a:r>
          </a:p>
          <a:p>
            <a:pPr marL="27432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</a:rPr>
              <a:t>三、神的儿女</a:t>
            </a:r>
            <a:r>
              <a:rPr lang="zh-CN" altLang="en-US" sz="1800" b="1" dirty="0">
                <a:solidFill>
                  <a:srgbClr val="FF0000"/>
                </a:solidFill>
                <a:latin typeface="+mj-lt"/>
              </a:rPr>
              <a:t>与住在主里面</a:t>
            </a:r>
            <a:r>
              <a:rPr lang="zh-CN" altLang="en-US" sz="1800" b="1" dirty="0">
                <a:latin typeface="+mj-lt"/>
              </a:rPr>
              <a:t>的关系</a:t>
            </a:r>
            <a:r>
              <a:rPr lang="en-US" altLang="zh-CN" sz="1800" b="1" dirty="0">
                <a:latin typeface="+mj-lt"/>
              </a:rPr>
              <a:t>(19~24)</a:t>
            </a:r>
          </a:p>
          <a:p>
            <a:pPr marL="370332" indent="-342900">
              <a:lnSpc>
                <a:spcPct val="150000"/>
              </a:lnSpc>
            </a:pPr>
            <a:r>
              <a:rPr lang="zh-CN" altLang="en-US" sz="1800" dirty="0">
                <a:latin typeface="+mj-lt"/>
              </a:rPr>
              <a:t>我们的心在神面前可以安稳</a:t>
            </a:r>
            <a:r>
              <a:rPr lang="en-US" altLang="zh-CN" sz="1800" dirty="0">
                <a:latin typeface="+mj-lt"/>
              </a:rPr>
              <a:t>(19~21)</a:t>
            </a:r>
          </a:p>
          <a:p>
            <a:pPr marL="370332" indent="-342900">
              <a:lnSpc>
                <a:spcPct val="150000"/>
              </a:lnSpc>
            </a:pPr>
            <a:r>
              <a:rPr lang="zh-CN" altLang="en-US" sz="1800" dirty="0">
                <a:latin typeface="+mj-lt"/>
              </a:rPr>
              <a:t>遵守祂「彼此相爱」的命令</a:t>
            </a:r>
            <a:r>
              <a:rPr lang="en-US" altLang="zh-CN" sz="1800" dirty="0">
                <a:latin typeface="+mj-lt"/>
              </a:rPr>
              <a:t>(22~24)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0433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121158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800" b="1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一、神的儿女</a:t>
            </a:r>
            <a:r>
              <a:rPr lang="zh-CN" altLang="en-US" sz="1800" b="1" dirty="0">
                <a:solidFill>
                  <a:srgbClr val="FF0000"/>
                </a:solidFill>
                <a:latin typeface="+mj-lt"/>
                <a:ea typeface="SimSun" panose="02010600030101010101" pitchFamily="2" charset="-122"/>
              </a:rPr>
              <a:t>与主显现</a:t>
            </a:r>
            <a:r>
              <a:rPr lang="zh-CN" altLang="en-US" sz="1800" b="1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的关系</a:t>
            </a:r>
            <a:r>
              <a:rPr lang="en-US" altLang="zh-CN" sz="1800" b="1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+mj-lt"/>
              </a:rPr>
              <a:t>(3:1~8)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+mj-lt"/>
            </a:endParaRPr>
          </a:p>
          <a:p>
            <a:pPr marL="484632" indent="-457200"/>
            <a:r>
              <a:rPr lang="zh-CN" altLang="en-US" sz="1800" u="sng" dirty="0">
                <a:latin typeface="+mj-lt"/>
              </a:rPr>
              <a:t>主若显现，我们必要像祂</a:t>
            </a:r>
            <a:r>
              <a:rPr lang="en-US" altLang="zh-CN" sz="1800" u="sng" dirty="0">
                <a:latin typeface="+mj-lt"/>
              </a:rPr>
              <a:t>(1~2)</a:t>
            </a:r>
          </a:p>
          <a:p>
            <a:pPr marL="27432" indent="0">
              <a:buNone/>
            </a:pPr>
            <a:endParaRPr lang="en-US" altLang="zh-CN" sz="1800" u="sng" dirty="0">
              <a:latin typeface="+mj-lt"/>
            </a:endParaRPr>
          </a:p>
          <a:p>
            <a:pPr marL="27432" indent="0">
              <a:buNone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3:1-2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你看父</a:t>
            </a:r>
            <a:r>
              <a:rPr lang="zh-CN" altLang="en-US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赐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给我们是何等的慈爱，使我们得称为神的儿女；我们也真是他的儿女。世人所以不认识我们，是因未曾认识他。亲爱的弟兄啊，我们现在是神的儿女，将来如何，还未显明，但我们知道，主若显现，我们必要像他、因为必得见他的真体。</a:t>
            </a:r>
            <a:endParaRPr lang="en-US" altLang="zh-CN"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和众圣徒一同明白基督的爱是何等长阔高深，并知道这爱是过于人所能测度的，便叫神一切所充满的充满了你们（弗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3:18-19)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你们所受的不是奴仆的心，仍旧害怕；所受的乃是儿子的心，因此我们呼叫：“阿爸！父！” 圣灵与我们的心同证我们是神的儿女。既是儿女，便是后嗣，就是神的后嗣，和基督同做后嗣。（罗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8:15-16)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为什么说“必得见他的真体</a:t>
            </a: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</a:t>
            </a: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就“必要像他”？</a:t>
            </a:r>
            <a:endParaRPr lang="en-US" altLang="zh-CN" sz="1600" dirty="0">
              <a:solidFill>
                <a:schemeClr val="accent5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1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我们众人既然敞着脸得以看见主的荣光，好像从镜子里返照，就变成主的形状，荣上加荣，如同从主的灵变成的（林后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18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1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所种的是血气的身体，复活的是灵性的身体。。。我们既有属土的形状，将来也必有属天的形状 （林前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15:44,49)</a:t>
            </a:r>
          </a:p>
          <a:p>
            <a:pPr marL="27432" indent="0">
              <a:buNone/>
            </a:pPr>
            <a:endParaRPr lang="en-US" sz="1800" u="sng" dirty="0">
              <a:latin typeface="+mj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2C7229C-4229-4E2E-A134-5A988320F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152400"/>
            <a:ext cx="3657600" cy="838200"/>
          </a:xfrm>
        </p:spPr>
        <p:txBody>
          <a:bodyPr>
            <a:normAutofit/>
          </a:bodyPr>
          <a:lstStyle/>
          <a:p>
            <a:r>
              <a:rPr lang="zh-CN" altLang="en-US" sz="2400" b="1" dirty="0"/>
              <a:t>相交 </a:t>
            </a:r>
            <a:r>
              <a:rPr lang="en-US" altLang="zh-CN" sz="2400" b="1" dirty="0"/>
              <a:t>- </a:t>
            </a:r>
            <a:r>
              <a:rPr lang="zh-CN" altLang="en-US" sz="2400" b="1" dirty="0">
                <a:latin typeface="+mj-ea"/>
              </a:rPr>
              <a:t>神的儿女与主的关系</a:t>
            </a:r>
            <a:endParaRPr lang="en-US" sz="2400" b="1" i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6955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152400"/>
            <a:ext cx="3657600" cy="838200"/>
          </a:xfrm>
        </p:spPr>
        <p:txBody>
          <a:bodyPr>
            <a:normAutofit/>
          </a:bodyPr>
          <a:lstStyle/>
          <a:p>
            <a:r>
              <a:rPr lang="zh-CN" altLang="en-US" sz="2400" b="1" dirty="0"/>
              <a:t>相交 </a:t>
            </a:r>
            <a:r>
              <a:rPr lang="en-US" altLang="zh-CN" sz="2400" b="1" dirty="0"/>
              <a:t>- </a:t>
            </a:r>
            <a:r>
              <a:rPr lang="zh-CN" altLang="en-US" sz="2400" b="1" dirty="0">
                <a:latin typeface="+mj-ea"/>
              </a:rPr>
              <a:t>神的儿女与主的关系</a:t>
            </a:r>
            <a:endParaRPr lang="en-US" sz="2400" b="1" i="1" dirty="0">
              <a:latin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121158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800" b="1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一、神的儿女</a:t>
            </a:r>
            <a:r>
              <a:rPr lang="zh-CN" altLang="en-US" sz="1800" b="1" dirty="0">
                <a:solidFill>
                  <a:srgbClr val="FF0000"/>
                </a:solidFill>
                <a:latin typeface="+mj-lt"/>
                <a:ea typeface="SimSun" panose="02010600030101010101" pitchFamily="2" charset="-122"/>
              </a:rPr>
              <a:t>与主显现</a:t>
            </a:r>
            <a:r>
              <a:rPr lang="zh-CN" altLang="en-US" sz="1800" b="1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的关系</a:t>
            </a:r>
            <a:r>
              <a:rPr lang="en-US" altLang="zh-CN" sz="1800" b="1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+mj-lt"/>
              </a:rPr>
              <a:t>(3:1~8)</a:t>
            </a:r>
          </a:p>
          <a:p>
            <a:pPr marL="0" indent="0">
              <a:buNone/>
            </a:pPr>
            <a:endParaRPr lang="en-US" altLang="zh-CN" sz="1800" u="sng" dirty="0">
              <a:latin typeface="+mj-lt"/>
            </a:endParaRPr>
          </a:p>
          <a:p>
            <a:pPr marL="484632" indent="-457200"/>
            <a:r>
              <a:rPr lang="zh-CN" altLang="en-US" sz="1800" u="sng" dirty="0">
                <a:latin typeface="+mj-lt"/>
              </a:rPr>
              <a:t>主曾显现，是要除掉人的罪</a:t>
            </a:r>
            <a:r>
              <a:rPr lang="en-US" altLang="zh-CN" sz="1800" u="sng" dirty="0">
                <a:latin typeface="+mj-lt"/>
              </a:rPr>
              <a:t>(3~6)</a:t>
            </a:r>
          </a:p>
          <a:p>
            <a:pPr marL="27432" indent="0">
              <a:buNone/>
            </a:pPr>
            <a:endParaRPr lang="en-US" altLang="zh-CN" sz="1800" u="sng" dirty="0">
              <a:latin typeface="+mj-lt"/>
            </a:endParaRPr>
          </a:p>
          <a:p>
            <a:pPr marL="27432" indent="0">
              <a:buNone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3:3-6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凡向他有这指望的，就洁净自己，像他洁净一样。凡犯罪的，就是违背律法；违背律法就是罪。你们知道主曾显现，是要除掉人的罪；在他并没有罪。凡住在他里面的，就不犯罪；凡犯罪的，是未曾看见他，也未曾认识他。</a:t>
            </a:r>
            <a:endParaRPr lang="en-US" altLang="zh-CN"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少年人用什么洁净他的行为呢？是要遵行你的话。（诗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119 : 9)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亲爱的弟兄啊，我们既有这等应许，就当洁净自己，除去身体、灵魂一切的污秽，敬畏神，得以成圣。（林后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7:1)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你们各人的重担要互相担当，如此就完全了基督的律法。（加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 :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这却怎么样呢？我们在恩典之下，不在律法之下，就可以犯罪吗？断乎不可！（罗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6:15)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因为我们的大祭司并不是不能同情我们的软弱，他像我们一样，也曾在各方面受过试探，只是他没有犯罪。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来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4:15)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凡是信徒就不犯罪吗？</a:t>
            </a:r>
            <a:endParaRPr lang="en-US" altLang="zh-CN" sz="1600" dirty="0">
              <a:solidFill>
                <a:schemeClr val="accent5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+mj-lt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+mj-lt"/>
            </a:endParaRPr>
          </a:p>
          <a:p>
            <a:pPr marL="27432" indent="0">
              <a:buNone/>
            </a:pPr>
            <a:endParaRPr lang="en-US" altLang="zh-CN" sz="1800" u="sng" dirty="0">
              <a:latin typeface="+mj-lt"/>
            </a:endParaRPr>
          </a:p>
          <a:p>
            <a:pPr marL="27432" indent="0">
              <a:buNone/>
            </a:pPr>
            <a:endParaRPr lang="en-US" sz="1800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3746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121158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800" b="1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一、神的儿女</a:t>
            </a:r>
            <a:r>
              <a:rPr lang="zh-CN" altLang="en-US" sz="1800" b="1" dirty="0">
                <a:solidFill>
                  <a:srgbClr val="FF0000"/>
                </a:solidFill>
                <a:latin typeface="+mj-lt"/>
                <a:ea typeface="SimSun" panose="02010600030101010101" pitchFamily="2" charset="-122"/>
              </a:rPr>
              <a:t>与主显现</a:t>
            </a:r>
            <a:r>
              <a:rPr lang="zh-CN" altLang="en-US" sz="1800" b="1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的关系</a:t>
            </a:r>
            <a:r>
              <a:rPr lang="en-US" altLang="zh-CN" sz="1800" b="1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+mj-lt"/>
              </a:rPr>
              <a:t>(3:1~8)</a:t>
            </a:r>
          </a:p>
          <a:p>
            <a:pPr marL="0" indent="0">
              <a:buNone/>
            </a:pPr>
            <a:endParaRPr lang="en-US" altLang="zh-CN" sz="1800" u="sng" dirty="0">
              <a:latin typeface="+mj-lt"/>
            </a:endParaRPr>
          </a:p>
          <a:p>
            <a:pPr marL="484632" indent="-457200"/>
            <a:r>
              <a:rPr lang="zh-CN" altLang="en-US" sz="1800" u="sng" dirty="0">
                <a:latin typeface="+mj-lt"/>
              </a:rPr>
              <a:t>神的儿子显现出来，为要除灭魔鬼的作为</a:t>
            </a:r>
            <a:r>
              <a:rPr lang="en-US" altLang="zh-CN" sz="1800" u="sng" dirty="0">
                <a:latin typeface="+mj-lt"/>
              </a:rPr>
              <a:t>(7~8)</a:t>
            </a:r>
          </a:p>
          <a:p>
            <a:pPr marL="27432" indent="0">
              <a:buNone/>
            </a:pPr>
            <a:endParaRPr lang="en-US" altLang="zh-CN" sz="1800" u="sng" dirty="0">
              <a:latin typeface="+mj-lt"/>
            </a:endParaRPr>
          </a:p>
          <a:p>
            <a:pPr marL="27432" indent="0">
              <a:buNone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3:7-8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小子们哪，不要被人诱惑，行义的才是义人，正如主是义的一样。犯罪的是属魔鬼，因为魔鬼从起初就犯罪。神的儿子显现出来，为要除灭魔鬼的作为。</a:t>
            </a:r>
            <a:endParaRPr lang="en-US" altLang="zh-CN"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你们若知道他是公义的，就知道凡行公义之人都是他所生的。（约一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2:29)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你们是出于你们的父魔鬼，你们父的私欲你们偏要行。他从起初是杀人的，不守真理，因他心里没有真理。他说谎是出于自己，因他本来是说谎的，也是说谎之人的父。（约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8 : 44) 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我差你到他们那里去，要叫他们的眼睛得开，从黑暗中归向光明，从撒旦权下归向神；又因信我，得蒙赦罪，和一切成圣的人同得基业。（徒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26: 18)</a:t>
            </a:r>
          </a:p>
          <a:p>
            <a:pPr marL="678942" lvl="1" indent="-285750">
              <a:lnSpc>
                <a:spcPct val="150000"/>
              </a:lnSpc>
            </a:pPr>
            <a:endParaRPr lang="en-US" sz="1800" u="sng" dirty="0">
              <a:latin typeface="+mj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A1FDA8-DD08-4A06-B17C-0A79CEBA09B2}"/>
              </a:ext>
            </a:extLst>
          </p:cNvPr>
          <p:cNvSpPr txBox="1">
            <a:spLocks/>
          </p:cNvSpPr>
          <p:nvPr/>
        </p:nvSpPr>
        <p:spPr>
          <a:xfrm>
            <a:off x="4343400" y="152400"/>
            <a:ext cx="3657600" cy="8382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/>
              <a:t>相交 </a:t>
            </a:r>
            <a:r>
              <a:rPr lang="en-US" altLang="zh-CN" sz="2400" b="1" dirty="0"/>
              <a:t>- </a:t>
            </a:r>
            <a:r>
              <a:rPr lang="zh-CN" altLang="en-US" sz="2400" b="1" dirty="0">
                <a:latin typeface="+mj-ea"/>
              </a:rPr>
              <a:t>神的儿女与主的关系</a:t>
            </a:r>
            <a:endParaRPr lang="en-US" sz="2400" b="1" i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81280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12115800" cy="5791200"/>
          </a:xfrm>
        </p:spPr>
        <p:txBody>
          <a:bodyPr>
            <a:normAutofit/>
          </a:bodyPr>
          <a:lstStyle/>
          <a:p>
            <a:pPr marL="27432" indent="0">
              <a:buNone/>
            </a:pPr>
            <a:r>
              <a:rPr lang="zh-CN" altLang="en-US" sz="1800" b="1" dirty="0">
                <a:latin typeface="+mj-lt"/>
              </a:rPr>
              <a:t>二、神的儿女</a:t>
            </a:r>
            <a:r>
              <a:rPr lang="zh-CN" altLang="en-US" sz="1800" b="1" dirty="0">
                <a:solidFill>
                  <a:srgbClr val="FF0000"/>
                </a:solidFill>
                <a:latin typeface="+mj-lt"/>
                <a:ea typeface="SimSun" panose="02010600030101010101" pitchFamily="2" charset="-122"/>
              </a:rPr>
              <a:t>与主</a:t>
            </a:r>
            <a:r>
              <a:rPr lang="zh-CN" altLang="en-US" sz="1800" b="1" dirty="0">
                <a:solidFill>
                  <a:srgbClr val="FF0000"/>
                </a:solidFill>
                <a:latin typeface="+mj-lt"/>
              </a:rPr>
              <a:t>生命</a:t>
            </a:r>
            <a:r>
              <a:rPr lang="zh-CN" altLang="en-US" sz="1800" b="1" dirty="0">
                <a:latin typeface="+mj-lt"/>
              </a:rPr>
              <a:t>的关系</a:t>
            </a:r>
            <a:r>
              <a:rPr lang="en-US" altLang="zh-CN" sz="1800" b="1" dirty="0">
                <a:latin typeface="+mj-lt"/>
              </a:rPr>
              <a:t>(9~18)</a:t>
            </a:r>
          </a:p>
          <a:p>
            <a:pPr marL="27432" indent="0">
              <a:buNone/>
            </a:pPr>
            <a:endParaRPr lang="en-US" altLang="zh-CN" sz="1800" b="1" dirty="0">
              <a:latin typeface="+mj-lt"/>
            </a:endParaRPr>
          </a:p>
          <a:p>
            <a:pPr marL="370332" indent="-342900"/>
            <a:r>
              <a:rPr lang="zh-CN" altLang="en-US" sz="1800" u="sng" dirty="0">
                <a:latin typeface="+mj-lt"/>
              </a:rPr>
              <a:t>凡从神生的，就不犯罪</a:t>
            </a:r>
            <a:r>
              <a:rPr lang="en-US" altLang="zh-CN" sz="1800" u="sng" dirty="0">
                <a:latin typeface="+mj-lt"/>
              </a:rPr>
              <a:t>(9)</a:t>
            </a:r>
          </a:p>
          <a:p>
            <a:pPr marL="27432" indent="0">
              <a:buNone/>
            </a:pPr>
            <a:endParaRPr lang="en-US" altLang="zh-CN" sz="1800" u="sng" dirty="0">
              <a:latin typeface="+mj-lt"/>
            </a:endParaRPr>
          </a:p>
          <a:p>
            <a:pPr marL="27432" indent="0">
              <a:buNone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3:9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凡从神生的，就不犯罪，因神的</a:t>
            </a:r>
            <a:r>
              <a:rPr lang="zh-CN" altLang="en-US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道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（原文作</a:t>
            </a:r>
            <a:r>
              <a:rPr lang="zh-CN" altLang="en-US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种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）存在他心里；他也不能犯罪，因为他是由神生的。</a:t>
            </a:r>
            <a:endParaRPr lang="en-US" altLang="zh-CN" sz="1800" u="sng" dirty="0">
              <a:latin typeface="+mj-lt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+mj-lt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但各人被试探，乃是被自己的私欲牵引、诱惑的。私欲既怀了胎，就生出罪来；罪既长成，就生出死来（雅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1:14-15)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人若不是从水和圣灵生的，就不能进神的国。从肉身生的就是肉身，从灵生的就是灵。（约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3:5-6)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道（种）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: 1) 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神的生命  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2)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圣灵  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3)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神的话 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你眼目清洁，不看邪僻，不看奸恶。行诡诈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 （哈巴谷书 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1:13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endParaRPr lang="en-US" altLang="zh-CN" sz="1600" u="sng" dirty="0">
              <a:latin typeface="+mj-lt"/>
            </a:endParaRPr>
          </a:p>
          <a:p>
            <a:pPr marL="393192" lvl="1" indent="0">
              <a:lnSpc>
                <a:spcPct val="150000"/>
              </a:lnSpc>
              <a:buNone/>
            </a:pPr>
            <a:endParaRPr lang="en-US" altLang="zh-CN" sz="1600" u="sng" dirty="0">
              <a:latin typeface="+mj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D718A2-4E27-457B-9F25-38EC2B4DB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152400"/>
            <a:ext cx="3657600" cy="838200"/>
          </a:xfrm>
        </p:spPr>
        <p:txBody>
          <a:bodyPr>
            <a:normAutofit/>
          </a:bodyPr>
          <a:lstStyle/>
          <a:p>
            <a:r>
              <a:rPr lang="zh-CN" altLang="en-US" sz="2400" b="1" dirty="0"/>
              <a:t>相交 </a:t>
            </a:r>
            <a:r>
              <a:rPr lang="en-US" altLang="zh-CN" sz="2400" b="1" dirty="0"/>
              <a:t>- </a:t>
            </a:r>
            <a:r>
              <a:rPr lang="zh-CN" altLang="en-US" sz="2400" b="1" dirty="0">
                <a:latin typeface="+mj-ea"/>
              </a:rPr>
              <a:t>神的儿女与主的关系</a:t>
            </a:r>
            <a:endParaRPr lang="en-US" sz="2400" b="1" i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98367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12115800" cy="5791200"/>
          </a:xfrm>
        </p:spPr>
        <p:txBody>
          <a:bodyPr>
            <a:normAutofit/>
          </a:bodyPr>
          <a:lstStyle/>
          <a:p>
            <a:pPr marL="27432" indent="0">
              <a:buNone/>
            </a:pPr>
            <a:r>
              <a:rPr lang="zh-CN" altLang="en-US" sz="1800" b="1" dirty="0">
                <a:latin typeface="+mj-lt"/>
              </a:rPr>
              <a:t>二、神的儿女</a:t>
            </a:r>
            <a:r>
              <a:rPr lang="zh-CN" altLang="en-US" sz="1800" b="1" dirty="0">
                <a:solidFill>
                  <a:srgbClr val="FF0000"/>
                </a:solidFill>
                <a:latin typeface="+mj-lt"/>
                <a:ea typeface="SimSun" panose="02010600030101010101" pitchFamily="2" charset="-122"/>
              </a:rPr>
              <a:t>与主</a:t>
            </a:r>
            <a:r>
              <a:rPr lang="zh-CN" altLang="en-US" sz="1800" b="1" dirty="0">
                <a:solidFill>
                  <a:srgbClr val="FF0000"/>
                </a:solidFill>
                <a:latin typeface="+mj-lt"/>
              </a:rPr>
              <a:t>生命</a:t>
            </a:r>
            <a:r>
              <a:rPr lang="zh-CN" altLang="en-US" sz="1800" b="1" dirty="0">
                <a:latin typeface="+mj-lt"/>
              </a:rPr>
              <a:t>的关系</a:t>
            </a:r>
            <a:r>
              <a:rPr lang="en-US" altLang="zh-CN" sz="1800" b="1" dirty="0">
                <a:latin typeface="+mj-lt"/>
              </a:rPr>
              <a:t>(9~18)</a:t>
            </a:r>
          </a:p>
          <a:p>
            <a:pPr marL="27432" indent="0">
              <a:buNone/>
            </a:pPr>
            <a:endParaRPr lang="en-US" altLang="zh-CN" sz="1800" u="sng" dirty="0">
              <a:latin typeface="+mj-lt"/>
            </a:endParaRPr>
          </a:p>
          <a:p>
            <a:pPr marL="370332" indent="-342900"/>
            <a:r>
              <a:rPr lang="zh-CN" altLang="en-US" sz="1800" u="sng" dirty="0">
                <a:latin typeface="+mj-lt"/>
              </a:rPr>
              <a:t>爱弟兄的，是已经出死入生了</a:t>
            </a:r>
            <a:r>
              <a:rPr lang="en-US" altLang="zh-CN" sz="1800" u="sng" dirty="0">
                <a:latin typeface="+mj-lt"/>
              </a:rPr>
              <a:t>(10~14)</a:t>
            </a:r>
          </a:p>
          <a:p>
            <a:pPr marL="27432" indent="0">
              <a:buNone/>
            </a:pPr>
            <a:endParaRPr lang="en-US" altLang="zh-CN" sz="1800" u="sng" dirty="0">
              <a:latin typeface="+mj-lt"/>
            </a:endParaRPr>
          </a:p>
          <a:p>
            <a:pPr marL="27432" indent="0">
              <a:buNone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3:10-14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你看从此就显出谁是神的儿女，谁是魔鬼的儿女。凡不行义的就不属神，不爱弟兄的也是如此。</a:t>
            </a:r>
          </a:p>
          <a:p>
            <a:pPr marL="27432" indent="0">
              <a:buNone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我们应当彼此相爱。这就是你们从起初所听见的命令。不可像该隐；他是属那恶者，杀了他的兄弟。为什么杀了他呢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﹖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因自己的行为是恶的，兄弟的行为是善的。弟兄们，世人若恨你们，不要以为希奇。我们因为爱弟兄，就晓得是已经出死入生了。没有爱心的，仍住在死中。</a:t>
            </a:r>
            <a:endParaRPr lang="en-US" altLang="zh-CN"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+mj-lt"/>
                <a:ea typeface="微软雅黑" panose="020B0503020204020204" charset="-122"/>
                <a:cs typeface="微软雅黑" panose="020B0503020204020204" charset="-122"/>
                <a:sym typeface="+mn-ea"/>
              </a:rPr>
              <a:t>我赐给你们一条新命令，乃是叫你们彼此相爱，我怎样爱你们，你们也要怎样相爱。 你们若有彼此相爱的心，众人因此就认出你们是我的门徒了。（约</a:t>
            </a:r>
            <a:r>
              <a:rPr lang="en-US" altLang="zh-CN" sz="1600" dirty="0">
                <a:latin typeface="+mj-lt"/>
                <a:ea typeface="微软雅黑" panose="020B0503020204020204" charset="-122"/>
                <a:cs typeface="微软雅黑" panose="020B0503020204020204" charset="-122"/>
                <a:sym typeface="+mn-ea"/>
              </a:rPr>
              <a:t>13:34-35)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+mj-lt"/>
                <a:ea typeface="微软雅黑" panose="020B0503020204020204" charset="-122"/>
                <a:cs typeface="微软雅黑" panose="020B0503020204020204" charset="-122"/>
                <a:sym typeface="+mn-ea"/>
              </a:rPr>
              <a:t>光照在黑暗里，黑暗却不接受光。（约</a:t>
            </a:r>
            <a:r>
              <a:rPr lang="en-US" altLang="zh-CN" sz="1600" dirty="0">
                <a:latin typeface="+mj-lt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1600" dirty="0">
                <a:latin typeface="+mj-lt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en-US" altLang="zh-CN" sz="1600" dirty="0">
                <a:latin typeface="+mj-lt"/>
                <a:ea typeface="微软雅黑" panose="020B0503020204020204" charset="-122"/>
                <a:cs typeface="微软雅黑" panose="020B0503020204020204" charset="-122"/>
                <a:sym typeface="+mn-ea"/>
              </a:rPr>
              <a:t>5</a:t>
            </a:r>
            <a:r>
              <a:rPr lang="zh-CN" altLang="en-US" sz="1600" dirty="0">
                <a:latin typeface="+mj-lt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endParaRPr lang="en-US" altLang="zh-CN" sz="1600" dirty="0">
              <a:latin typeface="+mj-lt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+mj-lt"/>
                <a:ea typeface="微软雅黑" panose="020B0503020204020204" charset="-122"/>
                <a:cs typeface="微软雅黑" panose="020B0503020204020204" charset="-122"/>
                <a:sym typeface="+mn-ea"/>
              </a:rPr>
              <a:t>你们死在过犯罪恶之中，他叫你们活过来。（弗</a:t>
            </a:r>
            <a:r>
              <a:rPr lang="en-US" altLang="zh-CN" sz="1600" dirty="0">
                <a:latin typeface="+mj-lt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1600" dirty="0">
                <a:latin typeface="+mj-lt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en-US" altLang="zh-CN" sz="1600" dirty="0">
                <a:latin typeface="+mj-lt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1600" dirty="0">
                <a:latin typeface="+mj-lt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endParaRPr lang="en-US" altLang="zh-CN" sz="1600" dirty="0">
              <a:latin typeface="+mj-lt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体贴肉体的就是死，体贴圣灵的乃是生命、平安。（罗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8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endParaRPr lang="en-US" altLang="zh-CN" sz="1600" dirty="0">
              <a:latin typeface="+mj-lt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/>
            <a:endParaRPr lang="en-US" altLang="zh-CN" sz="1600" dirty="0">
              <a:latin typeface="+mj-lt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+mj-lt"/>
            </a:endParaRPr>
          </a:p>
          <a:p>
            <a:pPr marL="27432" indent="0">
              <a:buNone/>
            </a:pPr>
            <a:endParaRPr lang="en-US" altLang="zh-CN" sz="1800" u="sng" dirty="0">
              <a:latin typeface="+mj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F06F28-F5E7-4844-BF89-9E8024A7E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152400"/>
            <a:ext cx="3657600" cy="838200"/>
          </a:xfrm>
        </p:spPr>
        <p:txBody>
          <a:bodyPr>
            <a:normAutofit/>
          </a:bodyPr>
          <a:lstStyle/>
          <a:p>
            <a:r>
              <a:rPr lang="zh-CN" altLang="en-US" sz="2400" b="1" dirty="0"/>
              <a:t>相交 </a:t>
            </a:r>
            <a:r>
              <a:rPr lang="en-US" altLang="zh-CN" sz="2400" b="1" dirty="0"/>
              <a:t>- </a:t>
            </a:r>
            <a:r>
              <a:rPr lang="zh-CN" altLang="en-US" sz="2400" b="1" dirty="0">
                <a:latin typeface="+mj-ea"/>
              </a:rPr>
              <a:t>神的儿女与主的关系</a:t>
            </a:r>
            <a:endParaRPr lang="en-US" sz="2400" b="1" i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67993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12115800" cy="5791200"/>
          </a:xfrm>
        </p:spPr>
        <p:txBody>
          <a:bodyPr>
            <a:normAutofit/>
          </a:bodyPr>
          <a:lstStyle/>
          <a:p>
            <a:pPr marL="27432" indent="0">
              <a:buNone/>
            </a:pPr>
            <a:r>
              <a:rPr lang="zh-CN" altLang="en-US" sz="1800" b="1" dirty="0">
                <a:latin typeface="+mj-lt"/>
              </a:rPr>
              <a:t>二、神的儿女</a:t>
            </a:r>
            <a:r>
              <a:rPr lang="zh-CN" altLang="en-US" sz="1800" b="1" dirty="0">
                <a:solidFill>
                  <a:srgbClr val="FF0000"/>
                </a:solidFill>
                <a:latin typeface="+mj-lt"/>
                <a:ea typeface="SimSun" panose="02010600030101010101" pitchFamily="2" charset="-122"/>
              </a:rPr>
              <a:t>与主</a:t>
            </a:r>
            <a:r>
              <a:rPr lang="zh-CN" altLang="en-US" sz="1800" b="1" dirty="0">
                <a:solidFill>
                  <a:srgbClr val="FF0000"/>
                </a:solidFill>
                <a:latin typeface="+mj-lt"/>
              </a:rPr>
              <a:t>生命</a:t>
            </a:r>
            <a:r>
              <a:rPr lang="zh-CN" altLang="en-US" sz="1800" b="1" dirty="0">
                <a:latin typeface="+mj-lt"/>
              </a:rPr>
              <a:t>的关系</a:t>
            </a:r>
            <a:r>
              <a:rPr lang="en-US" altLang="zh-CN" sz="1800" b="1" dirty="0">
                <a:latin typeface="+mj-lt"/>
              </a:rPr>
              <a:t>(9~18)</a:t>
            </a:r>
          </a:p>
          <a:p>
            <a:pPr marL="27432" indent="0">
              <a:buNone/>
            </a:pPr>
            <a:endParaRPr lang="en-US" altLang="zh-CN" sz="1800" u="sng" dirty="0">
              <a:latin typeface="+mj-lt"/>
            </a:endParaRPr>
          </a:p>
          <a:p>
            <a:pPr marL="370332" indent="-342900"/>
            <a:r>
              <a:rPr lang="zh-CN" altLang="en-US" sz="1800" u="sng" dirty="0">
                <a:latin typeface="+mj-lt"/>
              </a:rPr>
              <a:t>里面有永生的，肯为弟兄舍命</a:t>
            </a:r>
            <a:r>
              <a:rPr lang="en-US" altLang="zh-CN" sz="1800" u="sng" dirty="0">
                <a:latin typeface="+mj-lt"/>
              </a:rPr>
              <a:t>(15~18)</a:t>
            </a:r>
          </a:p>
          <a:p>
            <a:pPr marL="27432" indent="0">
              <a:buNone/>
            </a:pPr>
            <a:endParaRPr lang="en-US" altLang="zh-CN" sz="1800" u="sng" dirty="0">
              <a:latin typeface="+mj-lt"/>
            </a:endParaRPr>
          </a:p>
          <a:p>
            <a:pPr marL="27432" indent="0">
              <a:buNone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3:15-18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凡恨他弟兄的，就是杀人的；你们晓得凡杀人的，没有永生存在他里面。主为我们舍命，我们从此就知道何为爱；我们也当为弟兄舍命。凡有世上财物的，看见弟兄穷乏，却塞住怜恤的心，爱神的心怎能存在他里面呢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﹖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小子们哪，我们相爱，不要只在言语和舌头上，总要在行为和诚实上。</a:t>
            </a:r>
            <a:endParaRPr lang="en-US" altLang="zh-CN" sz="1800" u="sng" dirty="0">
              <a:latin typeface="+mj-lt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+mj-lt"/>
            </a:endParaRPr>
          </a:p>
          <a:p>
            <a:pPr lvl="1">
              <a:lnSpc>
                <a:spcPct val="150000"/>
              </a:lnSpc>
            </a:pPr>
            <a:r>
              <a:rPr lang="zh-CN" altLang="en-US" sz="1600" dirty="0">
                <a:latin typeface="+mj-lt"/>
                <a:ea typeface="微软雅黑" panose="020B0503020204020204" charset="-122"/>
                <a:cs typeface="微软雅黑" panose="020B0503020204020204" charset="-122"/>
                <a:sym typeface="+mn-ea"/>
              </a:rPr>
              <a:t>凡向弟兄动怒的，难免受审判；凡骂弟兄是拉加的，难免公会的审断；凡骂弟兄是魔利的，难免地狱的火。（太</a:t>
            </a:r>
            <a:r>
              <a:rPr lang="en-US" altLang="zh-CN" sz="1600" dirty="0">
                <a:latin typeface="+mj-lt"/>
                <a:ea typeface="微软雅黑" panose="020B0503020204020204" charset="-122"/>
                <a:cs typeface="微软雅黑" panose="020B0503020204020204" charset="-122"/>
                <a:sym typeface="+mn-ea"/>
              </a:rPr>
              <a:t>5</a:t>
            </a:r>
            <a:r>
              <a:rPr lang="zh-CN" altLang="en-US" sz="1600" dirty="0">
                <a:latin typeface="+mj-lt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en-US" altLang="zh-CN" sz="1600" dirty="0">
                <a:latin typeface="+mj-lt"/>
                <a:ea typeface="微软雅黑" panose="020B0503020204020204" charset="-122"/>
                <a:cs typeface="微软雅黑" panose="020B0503020204020204" charset="-122"/>
                <a:sym typeface="+mn-ea"/>
              </a:rPr>
              <a:t>22</a:t>
            </a:r>
            <a:r>
              <a:rPr lang="zh-CN" altLang="en-US" sz="1600" dirty="0">
                <a:latin typeface="+mj-lt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endParaRPr lang="en-US" altLang="zh-CN" sz="1600" dirty="0">
              <a:latin typeface="+mj-lt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爱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是恒久忍耐，又有恩慈，爱是不嫉妒，爱是不自夸，不张狂， 不做害羞的事，不求自己的益处，不轻易发怒，不计算人的恶， 不喜欢不义，只喜欢真理； 凡事包容，凡事相信，凡事盼望，凡事忍耐。 爱是永不止息。（林前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13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48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dirty="0">
                <a:latin typeface="+mj-lt"/>
              </a:rPr>
              <a:t>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言语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”vs 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行为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”: 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表现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dirty="0">
                <a:latin typeface="+mj-lt"/>
              </a:rPr>
              <a:t>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舌头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”vs 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诚实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”(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真理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 : 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根源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 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出发点 </a:t>
            </a:r>
            <a:endParaRPr lang="en-US" altLang="zh-CN" sz="1600" dirty="0">
              <a:latin typeface="+mj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CFD0EB3-8202-4224-842F-D6226A336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152400"/>
            <a:ext cx="3657600" cy="838200"/>
          </a:xfrm>
        </p:spPr>
        <p:txBody>
          <a:bodyPr>
            <a:normAutofit/>
          </a:bodyPr>
          <a:lstStyle/>
          <a:p>
            <a:r>
              <a:rPr lang="zh-CN" altLang="en-US" sz="2400" b="1" dirty="0"/>
              <a:t>相交 </a:t>
            </a:r>
            <a:r>
              <a:rPr lang="en-US" altLang="zh-CN" sz="2400" b="1" dirty="0"/>
              <a:t>- </a:t>
            </a:r>
            <a:r>
              <a:rPr lang="zh-CN" altLang="en-US" sz="2400" b="1" dirty="0">
                <a:latin typeface="+mj-ea"/>
              </a:rPr>
              <a:t>神的儿女与主的关系</a:t>
            </a:r>
            <a:endParaRPr lang="en-US" sz="2400" b="1" i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9595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2650</TotalTime>
  <Words>3276</Words>
  <Application>Microsoft Office PowerPoint</Application>
  <PresentationFormat>Widescreen</PresentationFormat>
  <Paragraphs>157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隶书</vt:lpstr>
      <vt:lpstr>微软雅黑</vt:lpstr>
      <vt:lpstr>Calibri</vt:lpstr>
      <vt:lpstr>Constantia</vt:lpstr>
      <vt:lpstr>Wingdings 2</vt:lpstr>
      <vt:lpstr>Flow</vt:lpstr>
      <vt:lpstr>约翰壹书第三章</vt:lpstr>
      <vt:lpstr>课程回顾</vt:lpstr>
      <vt:lpstr>相交 - 神的儿女与主的关系</vt:lpstr>
      <vt:lpstr>相交 - 神的儿女与主的关系</vt:lpstr>
      <vt:lpstr>相交 - 神的儿女与主的关系</vt:lpstr>
      <vt:lpstr>PowerPoint Presentation</vt:lpstr>
      <vt:lpstr>相交 - 神的儿女与主的关系</vt:lpstr>
      <vt:lpstr>相交 - 神的儿女与主的关系</vt:lpstr>
      <vt:lpstr>相交 - 神的儿女与主的关系</vt:lpstr>
      <vt:lpstr>相交 - 神的儿女与主的关系</vt:lpstr>
      <vt:lpstr>相交 - 神的儿女与主的关系</vt:lpstr>
      <vt:lpstr>相交 - 神的儿女与主的关系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112</cp:revision>
  <dcterms:created xsi:type="dcterms:W3CDTF">2006-08-16T00:00:00Z</dcterms:created>
  <dcterms:modified xsi:type="dcterms:W3CDTF">2022-10-16T03:07:30Z</dcterms:modified>
</cp:coreProperties>
</file>