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82" r:id="rId2"/>
    <p:sldId id="302" r:id="rId3"/>
    <p:sldId id="293" r:id="rId4"/>
    <p:sldId id="271" r:id="rId5"/>
    <p:sldId id="297" r:id="rId6"/>
    <p:sldId id="295" r:id="rId7"/>
    <p:sldId id="296" r:id="rId8"/>
    <p:sldId id="30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44242F-EE8C-493A-9C76-0C5150D383CD}" v="1" dt="2022-12-25T13:53:40.6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9" autoAdjust="0"/>
    <p:restoredTop sz="95029" autoAdjust="0"/>
  </p:normalViewPr>
  <p:slideViewPr>
    <p:cSldViewPr>
      <p:cViewPr varScale="1">
        <p:scale>
          <a:sx n="95" d="100"/>
          <a:sy n="95" d="100"/>
        </p:scale>
        <p:origin x="161" y="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E644242F-EE8C-493A-9C76-0C5150D383CD}"/>
    <pc:docChg chg="custSel delSld modSld">
      <pc:chgData name="Hua, Yiying" userId="aa6a9e03-c5b1-4834-9746-68923240f5ba" providerId="ADAL" clId="{E644242F-EE8C-493A-9C76-0C5150D383CD}" dt="2022-12-25T13:54:13.168" v="10" actId="2696"/>
      <pc:docMkLst>
        <pc:docMk/>
      </pc:docMkLst>
      <pc:sldChg chg="addSp delSp mod">
        <pc:chgData name="Hua, Yiying" userId="aa6a9e03-c5b1-4834-9746-68923240f5ba" providerId="ADAL" clId="{E644242F-EE8C-493A-9C76-0C5150D383CD}" dt="2022-12-25T13:53:45.294" v="9" actId="478"/>
        <pc:sldMkLst>
          <pc:docMk/>
          <pc:sldMk cId="3277803961" sldId="282"/>
        </pc:sldMkLst>
        <pc:spChg chg="add del">
          <ac:chgData name="Hua, Yiying" userId="aa6a9e03-c5b1-4834-9746-68923240f5ba" providerId="ADAL" clId="{E644242F-EE8C-493A-9C76-0C5150D383CD}" dt="2022-12-25T13:53:45.294" v="9" actId="478"/>
          <ac:spMkLst>
            <pc:docMk/>
            <pc:sldMk cId="3277803961" sldId="282"/>
            <ac:spMk id="5" creationId="{C4CEEEE2-0AC7-4078-AED2-5EE2BEB8F9F3}"/>
          </ac:spMkLst>
        </pc:spChg>
      </pc:sldChg>
      <pc:sldChg chg="modSp del mod">
        <pc:chgData name="Hua, Yiying" userId="aa6a9e03-c5b1-4834-9746-68923240f5ba" providerId="ADAL" clId="{E644242F-EE8C-493A-9C76-0C5150D383CD}" dt="2022-12-25T13:54:13.168" v="10" actId="2696"/>
        <pc:sldMkLst>
          <pc:docMk/>
          <pc:sldMk cId="2788213371" sldId="294"/>
        </pc:sldMkLst>
        <pc:spChg chg="mod">
          <ac:chgData name="Hua, Yiying" userId="aa6a9e03-c5b1-4834-9746-68923240f5ba" providerId="ADAL" clId="{E644242F-EE8C-493A-9C76-0C5150D383CD}" dt="2022-12-25T13:48:37.140" v="8" actId="20577"/>
          <ac:spMkLst>
            <pc:docMk/>
            <pc:sldMk cId="2788213371" sldId="294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A9E70658-D1C7-4B7C-81C2-8959D632CD85}"/>
    <pc:docChg chg="undo custSel addSld delSld modSld">
      <pc:chgData name="Hua, Yiying" userId="aa6a9e03-c5b1-4834-9746-68923240f5ba" providerId="ADAL" clId="{A9E70658-D1C7-4B7C-81C2-8959D632CD85}" dt="2022-11-13T14:44:54.925" v="527" actId="20577"/>
      <pc:docMkLst>
        <pc:docMk/>
      </pc:docMkLst>
      <pc:sldChg chg="addSp delSp modSp mod">
        <pc:chgData name="Hua, Yiying" userId="aa6a9e03-c5b1-4834-9746-68923240f5ba" providerId="ADAL" clId="{A9E70658-D1C7-4B7C-81C2-8959D632CD85}" dt="2022-11-13T14:44:54.925" v="527" actId="20577"/>
        <pc:sldMkLst>
          <pc:docMk/>
          <pc:sldMk cId="2569553149" sldId="271"/>
        </pc:sldMkLst>
        <pc:spChg chg="mod">
          <ac:chgData name="Hua, Yiying" userId="aa6a9e03-c5b1-4834-9746-68923240f5ba" providerId="ADAL" clId="{A9E70658-D1C7-4B7C-81C2-8959D632CD85}" dt="2022-11-13T14:44:54.925" v="527" actId="20577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A9E70658-D1C7-4B7C-81C2-8959D632CD85}" dt="2022-11-12T21:35:53.834" v="124" actId="478"/>
          <ac:spMkLst>
            <pc:docMk/>
            <pc:sldMk cId="2569553149" sldId="271"/>
            <ac:spMk id="4" creationId="{1C365966-88A7-4009-97BA-A231CD1BABDE}"/>
          </ac:spMkLst>
        </pc:spChg>
        <pc:spChg chg="del">
          <ac:chgData name="Hua, Yiying" userId="aa6a9e03-c5b1-4834-9746-68923240f5ba" providerId="ADAL" clId="{A9E70658-D1C7-4B7C-81C2-8959D632CD85}" dt="2022-11-12T21:35:50.427" v="123" actId="478"/>
          <ac:spMkLst>
            <pc:docMk/>
            <pc:sldMk cId="2569553149" sldId="271"/>
            <ac:spMk id="6" creationId="{02C7229C-4229-4E2E-A134-5A988320FB65}"/>
          </ac:spMkLst>
        </pc:spChg>
        <pc:spChg chg="add mod">
          <ac:chgData name="Hua, Yiying" userId="aa6a9e03-c5b1-4834-9746-68923240f5ba" providerId="ADAL" clId="{A9E70658-D1C7-4B7C-81C2-8959D632CD85}" dt="2022-11-12T22:04:48.823" v="278" actId="20577"/>
          <ac:spMkLst>
            <pc:docMk/>
            <pc:sldMk cId="2569553149" sldId="271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2T21:00:00.021" v="6" actId="20577"/>
        <pc:sldMkLst>
          <pc:docMk/>
          <pc:sldMk cId="3277803961" sldId="282"/>
        </pc:sldMkLst>
        <pc:spChg chg="mod">
          <ac:chgData name="Hua, Yiying" userId="aa6a9e03-c5b1-4834-9746-68923240f5ba" providerId="ADAL" clId="{A9E70658-D1C7-4B7C-81C2-8959D632CD85}" dt="2022-11-12T20:59:44.285" v="2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A9E70658-D1C7-4B7C-81C2-8959D632CD85}" dt="2022-11-12T21:00:00.021" v="6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A9E70658-D1C7-4B7C-81C2-8959D632CD85}" dt="2022-11-12T21:36:34.320" v="133" actId="2696"/>
        <pc:sldMkLst>
          <pc:docMk/>
          <pc:sldMk cId="302014876" sldId="284"/>
        </pc:sldMkLst>
      </pc:sldChg>
      <pc:sldChg chg="del">
        <pc:chgData name="Hua, Yiying" userId="aa6a9e03-c5b1-4834-9746-68923240f5ba" providerId="ADAL" clId="{A9E70658-D1C7-4B7C-81C2-8959D632CD85}" dt="2022-11-12T21:36:17.700" v="128" actId="2696"/>
        <pc:sldMkLst>
          <pc:docMk/>
          <pc:sldMk cId="2598367115" sldId="285"/>
        </pc:sldMkLst>
      </pc:sldChg>
      <pc:sldChg chg="del">
        <pc:chgData name="Hua, Yiying" userId="aa6a9e03-c5b1-4834-9746-68923240f5ba" providerId="ADAL" clId="{A9E70658-D1C7-4B7C-81C2-8959D632CD85}" dt="2022-11-12T21:36:26.432" v="131" actId="2696"/>
        <pc:sldMkLst>
          <pc:docMk/>
          <pc:sldMk cId="36992399" sldId="286"/>
        </pc:sldMkLst>
      </pc:sldChg>
      <pc:sldChg chg="del">
        <pc:chgData name="Hua, Yiying" userId="aa6a9e03-c5b1-4834-9746-68923240f5ba" providerId="ADAL" clId="{A9E70658-D1C7-4B7C-81C2-8959D632CD85}" dt="2022-11-12T21:36:14.240" v="127" actId="2696"/>
        <pc:sldMkLst>
          <pc:docMk/>
          <pc:sldMk cId="681280001" sldId="288"/>
        </pc:sldMkLst>
      </pc:sldChg>
      <pc:sldChg chg="del">
        <pc:chgData name="Hua, Yiying" userId="aa6a9e03-c5b1-4834-9746-68923240f5ba" providerId="ADAL" clId="{A9E70658-D1C7-4B7C-81C2-8959D632CD85}" dt="2022-11-12T21:36:08.394" v="126" actId="2696"/>
        <pc:sldMkLst>
          <pc:docMk/>
          <pc:sldMk cId="1213746555" sldId="289"/>
        </pc:sldMkLst>
      </pc:sldChg>
      <pc:sldChg chg="del">
        <pc:chgData name="Hua, Yiying" userId="aa6a9e03-c5b1-4834-9746-68923240f5ba" providerId="ADAL" clId="{A9E70658-D1C7-4B7C-81C2-8959D632CD85}" dt="2022-11-12T21:36:20.965" v="129" actId="2696"/>
        <pc:sldMkLst>
          <pc:docMk/>
          <pc:sldMk cId="1067993133" sldId="290"/>
        </pc:sldMkLst>
      </pc:sldChg>
      <pc:sldChg chg="del">
        <pc:chgData name="Hua, Yiying" userId="aa6a9e03-c5b1-4834-9746-68923240f5ba" providerId="ADAL" clId="{A9E70658-D1C7-4B7C-81C2-8959D632CD85}" dt="2022-11-12T21:36:23.515" v="130" actId="2696"/>
        <pc:sldMkLst>
          <pc:docMk/>
          <pc:sldMk cId="109595018" sldId="291"/>
        </pc:sldMkLst>
      </pc:sldChg>
      <pc:sldChg chg="del">
        <pc:chgData name="Hua, Yiying" userId="aa6a9e03-c5b1-4834-9746-68923240f5ba" providerId="ADAL" clId="{A9E70658-D1C7-4B7C-81C2-8959D632CD85}" dt="2022-11-12T21:36:30.185" v="132" actId="2696"/>
        <pc:sldMkLst>
          <pc:docMk/>
          <pc:sldMk cId="3023248352" sldId="292"/>
        </pc:sldMkLst>
      </pc:sldChg>
      <pc:sldChg chg="modSp mod">
        <pc:chgData name="Hua, Yiying" userId="aa6a9e03-c5b1-4834-9746-68923240f5ba" providerId="ADAL" clId="{A9E70658-D1C7-4B7C-81C2-8959D632CD85}" dt="2022-11-13T07:11:21.952" v="485" actId="14100"/>
        <pc:sldMkLst>
          <pc:docMk/>
          <pc:sldMk cId="3650433057" sldId="293"/>
        </pc:sldMkLst>
        <pc:spChg chg="mod">
          <ac:chgData name="Hua, Yiying" userId="aa6a9e03-c5b1-4834-9746-68923240f5ba" providerId="ADAL" clId="{A9E70658-D1C7-4B7C-81C2-8959D632CD85}" dt="2022-11-12T21:35:37.611" v="122" actId="1076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1.952" v="485" actId="14100"/>
          <ac:spMkLst>
            <pc:docMk/>
            <pc:sldMk cId="3650433057" sldId="293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A9E70658-D1C7-4B7C-81C2-8959D632CD85}" dt="2022-11-12T22:04:24.077" v="270" actId="20577"/>
        <pc:sldMkLst>
          <pc:docMk/>
          <pc:sldMk cId="2788213371" sldId="294"/>
        </pc:sldMkLst>
        <pc:spChg chg="mod">
          <ac:chgData name="Hua, Yiying" userId="aa6a9e03-c5b1-4834-9746-68923240f5ba" providerId="ADAL" clId="{A9E70658-D1C7-4B7C-81C2-8959D632CD85}" dt="2022-11-12T22:04:24.077" v="270" actId="20577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1:17:58.439" v="50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modSp mod">
        <pc:chgData name="Hua, Yiying" userId="aa6a9e03-c5b1-4834-9746-68923240f5ba" providerId="ADAL" clId="{A9E70658-D1C7-4B7C-81C2-8959D632CD85}" dt="2022-11-13T07:18:58.377" v="499" actId="207"/>
        <pc:sldMkLst>
          <pc:docMk/>
          <pc:sldMk cId="368551856" sldId="295"/>
        </pc:sldMkLst>
        <pc:spChg chg="mod">
          <ac:chgData name="Hua, Yiying" userId="aa6a9e03-c5b1-4834-9746-68923240f5ba" providerId="ADAL" clId="{A9E70658-D1C7-4B7C-81C2-8959D632CD85}" dt="2022-11-13T07:18:58.377" v="499" actId="207"/>
          <ac:spMkLst>
            <pc:docMk/>
            <pc:sldMk cId="368551856" sldId="295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35.807" v="274" actId="20577"/>
          <ac:spMkLst>
            <pc:docMk/>
            <pc:sldMk cId="368551856" sldId="295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0:11:23.954" v="470" actId="207"/>
        <pc:sldMkLst>
          <pc:docMk/>
          <pc:sldMk cId="2001975239" sldId="296"/>
        </pc:sldMkLst>
        <pc:spChg chg="mod">
          <ac:chgData name="Hua, Yiying" userId="aa6a9e03-c5b1-4834-9746-68923240f5ba" providerId="ADAL" clId="{A9E70658-D1C7-4B7C-81C2-8959D632CD85}" dt="2022-11-13T00:11:23.954" v="470" actId="207"/>
          <ac:spMkLst>
            <pc:docMk/>
            <pc:sldMk cId="2001975239" sldId="296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40.509" v="276" actId="20577"/>
          <ac:spMkLst>
            <pc:docMk/>
            <pc:sldMk cId="2001975239" sldId="296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7:03:41.524" v="477" actId="6549"/>
        <pc:sldMkLst>
          <pc:docMk/>
          <pc:sldMk cId="664486567" sldId="297"/>
        </pc:sldMkLst>
        <pc:spChg chg="mod">
          <ac:chgData name="Hua, Yiying" userId="aa6a9e03-c5b1-4834-9746-68923240f5ba" providerId="ADAL" clId="{A9E70658-D1C7-4B7C-81C2-8959D632CD85}" dt="2022-11-13T07:03:41.524" v="477" actId="6549"/>
          <ac:spMkLst>
            <pc:docMk/>
            <pc:sldMk cId="664486567" sldId="297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29.663" v="272" actId="20577"/>
          <ac:spMkLst>
            <pc:docMk/>
            <pc:sldMk cId="664486567" sldId="297"/>
            <ac:spMk id="7" creationId="{BFE78365-E6F3-4D61-A194-B391947A583C}"/>
          </ac:spMkLst>
        </pc:spChg>
      </pc:sldChg>
      <pc:sldChg chg="new del">
        <pc:chgData name="Hua, Yiying" userId="aa6a9e03-c5b1-4834-9746-68923240f5ba" providerId="ADAL" clId="{A9E70658-D1C7-4B7C-81C2-8959D632CD85}" dt="2022-11-12T22:14:58.396" v="295" actId="2696"/>
        <pc:sldMkLst>
          <pc:docMk/>
          <pc:sldMk cId="2643980815" sldId="298"/>
        </pc:sldMkLst>
      </pc:sldChg>
      <pc:sldChg chg="del">
        <pc:chgData name="Hua, Yiying" userId="aa6a9e03-c5b1-4834-9746-68923240f5ba" providerId="ADAL" clId="{A9E70658-D1C7-4B7C-81C2-8959D632CD85}" dt="2022-11-12T23:34:16.606" v="369" actId="2696"/>
        <pc:sldMkLst>
          <pc:docMk/>
          <pc:sldMk cId="535266401" sldId="299"/>
        </pc:sldMkLst>
      </pc:sldChg>
      <pc:sldChg chg="new del">
        <pc:chgData name="Hua, Yiying" userId="aa6a9e03-c5b1-4834-9746-68923240f5ba" providerId="ADAL" clId="{A9E70658-D1C7-4B7C-81C2-8959D632CD85}" dt="2022-11-12T22:15:15.685" v="297" actId="2696"/>
        <pc:sldMkLst>
          <pc:docMk/>
          <pc:sldMk cId="2613250190" sldId="300"/>
        </pc:sldMkLst>
      </pc:sldChg>
      <pc:sldChg chg="modSp mod">
        <pc:chgData name="Hua, Yiying" userId="aa6a9e03-c5b1-4834-9746-68923240f5ba" providerId="ADAL" clId="{A9E70658-D1C7-4B7C-81C2-8959D632CD85}" dt="2022-11-13T07:11:29.191" v="486"/>
        <pc:sldMkLst>
          <pc:docMk/>
          <pc:sldMk cId="3565482008" sldId="301"/>
        </pc:sldMkLst>
        <pc:spChg chg="mod">
          <ac:chgData name="Hua, Yiying" userId="aa6a9e03-c5b1-4834-9746-68923240f5ba" providerId="ADAL" clId="{A9E70658-D1C7-4B7C-81C2-8959D632CD85}" dt="2022-11-12T22:16:12.066" v="301" actId="1076"/>
          <ac:spMkLst>
            <pc:docMk/>
            <pc:sldMk cId="3565482008" sldId="301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9.191" v="486"/>
          <ac:spMkLst>
            <pc:docMk/>
            <pc:sldMk cId="3565482008" sldId="301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650CB005-7745-43EA-AC3F-B4E8BB7F28BB}"/>
    <pc:docChg chg="undo custSel delSld modSld sldOrd modMainMaster modNotesMaster">
      <pc:chgData name="Hua, Yiying" userId="aa6a9e03-c5b1-4834-9746-68923240f5ba" providerId="ADAL" clId="{650CB005-7745-43EA-AC3F-B4E8BB7F28BB}" dt="2022-10-23T05:02:45.059" v="1266" actId="207"/>
      <pc:docMkLst>
        <pc:docMk/>
      </pc:docMkLst>
      <pc:sldChg chg="addSp delSp modSp mod modNotes">
        <pc:chgData name="Hua, Yiying" userId="aa6a9e03-c5b1-4834-9746-68923240f5ba" providerId="ADAL" clId="{650CB005-7745-43EA-AC3F-B4E8BB7F28BB}" dt="2022-10-16T02:55:49.695" v="1251" actId="20577"/>
        <pc:sldMkLst>
          <pc:docMk/>
          <pc:sldMk cId="2569553149" sldId="271"/>
        </pc:sldMkLst>
        <pc:spChg chg="del mod">
          <ac:chgData name="Hua, Yiying" userId="aa6a9e03-c5b1-4834-9746-68923240f5ba" providerId="ADAL" clId="{650CB005-7745-43EA-AC3F-B4E8BB7F28BB}" dt="2022-10-16T02:54:16.413" v="1248" actId="478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22.520" v="1173" actId="207"/>
          <ac:spMkLst>
            <pc:docMk/>
            <pc:sldMk cId="2569553149" sldId="271"/>
            <ac:spMk id="3" creationId="{00000000-0000-0000-0000-000000000000}"/>
          </ac:spMkLst>
        </pc:spChg>
        <pc:spChg chg="add del">
          <ac:chgData name="Hua, Yiying" userId="aa6a9e03-c5b1-4834-9746-68923240f5ba" providerId="ADAL" clId="{650CB005-7745-43EA-AC3F-B4E8BB7F28BB}" dt="2022-10-10T23:53:53.037" v="25"/>
          <ac:spMkLst>
            <pc:docMk/>
            <pc:sldMk cId="2569553149" sldId="271"/>
            <ac:spMk id="4" creationId="{6065B4C4-94F9-4ECA-9712-E91E5034186E}"/>
          </ac:spMkLst>
        </pc:spChg>
        <pc:spChg chg="add del mod">
          <ac:chgData name="Hua, Yiying" userId="aa6a9e03-c5b1-4834-9746-68923240f5ba" providerId="ADAL" clId="{650CB005-7745-43EA-AC3F-B4E8BB7F28BB}" dt="2022-10-16T02:54:19.533" v="1249" actId="478"/>
          <ac:spMkLst>
            <pc:docMk/>
            <pc:sldMk cId="2569553149" sldId="271"/>
            <ac:spMk id="5" creationId="{BDFC4FF4-05B4-43EE-AD0A-3B9A21BCEA36}"/>
          </ac:spMkLst>
        </pc:spChg>
        <pc:spChg chg="add mod">
          <ac:chgData name="Hua, Yiying" userId="aa6a9e03-c5b1-4834-9746-68923240f5ba" providerId="ADAL" clId="{650CB005-7745-43EA-AC3F-B4E8BB7F28BB}" dt="2022-10-16T02:55:49.695" v="1251" actId="20577"/>
          <ac:spMkLst>
            <pc:docMk/>
            <pc:sldMk cId="2569553149" sldId="271"/>
            <ac:spMk id="6" creationId="{02C7229C-4229-4E2E-A134-5A988320FB65}"/>
          </ac:spMkLst>
        </pc:spChg>
      </pc:sldChg>
      <pc:sldChg chg="del">
        <pc:chgData name="Hua, Yiying" userId="aa6a9e03-c5b1-4834-9746-68923240f5ba" providerId="ADAL" clId="{650CB005-7745-43EA-AC3F-B4E8BB7F28BB}" dt="2022-10-11T00:08:23.159" v="75" actId="2696"/>
        <pc:sldMkLst>
          <pc:docMk/>
          <pc:sldMk cId="2690074874" sldId="276"/>
        </pc:sldMkLst>
      </pc:sldChg>
      <pc:sldChg chg="modSp del mod">
        <pc:chgData name="Hua, Yiying" userId="aa6a9e03-c5b1-4834-9746-68923240f5ba" providerId="ADAL" clId="{650CB005-7745-43EA-AC3F-B4E8BB7F28BB}" dt="2022-10-11T00:09:05.970" v="79" actId="2696"/>
        <pc:sldMkLst>
          <pc:docMk/>
          <pc:sldMk cId="3008852362" sldId="277"/>
        </pc:sldMkLst>
        <pc:spChg chg="mod">
          <ac:chgData name="Hua, Yiying" userId="aa6a9e03-c5b1-4834-9746-68923240f5ba" providerId="ADAL" clId="{650CB005-7745-43EA-AC3F-B4E8BB7F28BB}" dt="2022-10-11T00:08:51.014" v="78"/>
          <ac:spMkLst>
            <pc:docMk/>
            <pc:sldMk cId="3008852362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50CB005-7745-43EA-AC3F-B4E8BB7F28BB}" dt="2022-10-11T00:21:39.874" v="105"/>
        <pc:sldMkLst>
          <pc:docMk/>
          <pc:sldMk cId="3277803961" sldId="282"/>
        </pc:sldMkLst>
        <pc:spChg chg="mod">
          <ac:chgData name="Hua, Yiying" userId="aa6a9e03-c5b1-4834-9746-68923240f5ba" providerId="ADAL" clId="{650CB005-7745-43EA-AC3F-B4E8BB7F28BB}" dt="2022-10-10T14:58:53.449" v="0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50CB005-7745-43EA-AC3F-B4E8BB7F28BB}" dt="2022-10-11T00:21:39.874" v="105"/>
          <ac:spMkLst>
            <pc:docMk/>
            <pc:sldMk cId="3277803961" sldId="282"/>
            <ac:spMk id="7" creationId="{0C43F516-8DA1-4641-90F3-9A9E7722E9DA}"/>
          </ac:spMkLst>
        </pc:spChg>
      </pc:sldChg>
      <pc:sldChg chg="modSp del mod modNotes">
        <pc:chgData name="Hua, Yiying" userId="aa6a9e03-c5b1-4834-9746-68923240f5ba" providerId="ADAL" clId="{650CB005-7745-43EA-AC3F-B4E8BB7F28BB}" dt="2022-10-11T00:29:29.091" v="166" actId="2696"/>
        <pc:sldMkLst>
          <pc:docMk/>
          <pc:sldMk cId="3095936134" sldId="283"/>
        </pc:sld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41.822" v="1259" actId="20577"/>
        <pc:sldMkLst>
          <pc:docMk/>
          <pc:sldMk cId="302014876" sldId="284"/>
        </pc:sldMkLst>
        <pc:spChg chg="del">
          <ac:chgData name="Hua, Yiying" userId="aa6a9e03-c5b1-4834-9746-68923240f5ba" providerId="ADAL" clId="{650CB005-7745-43EA-AC3F-B4E8BB7F28BB}" dt="2022-10-16T02:53:35.328" v="1245" actId="478"/>
          <ac:spMkLst>
            <pc:docMk/>
            <pc:sldMk cId="302014876" sldId="28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29:03.841" v="165" actId="115"/>
          <ac:spMkLst>
            <pc:docMk/>
            <pc:sldMk cId="302014876" sldId="28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40.323" v="1246" actId="478"/>
          <ac:spMkLst>
            <pc:docMk/>
            <pc:sldMk cId="302014876" sldId="284"/>
            <ac:spMk id="5" creationId="{DFFB74F5-5F71-489A-B1E6-1496DA8552D7}"/>
          </ac:spMkLst>
        </pc:spChg>
        <pc:spChg chg="add mod">
          <ac:chgData name="Hua, Yiying" userId="aa6a9e03-c5b1-4834-9746-68923240f5ba" providerId="ADAL" clId="{650CB005-7745-43EA-AC3F-B4E8BB7F28BB}" dt="2022-10-16T02:56:41.822" v="1259" actId="20577"/>
          <ac:spMkLst>
            <pc:docMk/>
            <pc:sldMk cId="302014876" sldId="284"/>
            <ac:spMk id="6" creationId="{1D843824-9434-4C7A-94E5-25BB5E0AD1E9}"/>
          </ac:spMkLst>
        </pc:spChg>
      </pc:sldChg>
      <pc:sldChg chg="addSp modSp del mod modClrScheme chgLayout modNotes">
        <pc:chgData name="Hua, Yiying" userId="aa6a9e03-c5b1-4834-9746-68923240f5ba" providerId="ADAL" clId="{650CB005-7745-43EA-AC3F-B4E8BB7F28BB}" dt="2022-10-11T00:24:07.651" v="113" actId="2696"/>
        <pc:sldMkLst>
          <pc:docMk/>
          <pc:sldMk cId="1237917922" sldId="284"/>
        </pc:sldMkLst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2" creationId="{00000000-0000-0000-0000-000000000000}"/>
          </ac:spMkLst>
        </pc:spChg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3" creationId="{00000000-0000-0000-0000-000000000000}"/>
          </ac:spMkLst>
        </pc:spChg>
        <pc:spChg chg="add 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4" creationId="{2469C19E-E20A-41CE-81A6-C719FA4F39EF}"/>
          </ac:spMkLst>
        </pc:spChg>
      </pc:sldChg>
      <pc:sldChg chg="addSp delSp modSp mod">
        <pc:chgData name="Hua, Yiying" userId="aa6a9e03-c5b1-4834-9746-68923240f5ba" providerId="ADAL" clId="{650CB005-7745-43EA-AC3F-B4E8BB7F28BB}" dt="2022-10-16T03:07:26.443" v="1262" actId="6549"/>
        <pc:sldMkLst>
          <pc:docMk/>
          <pc:sldMk cId="2598367115" sldId="285"/>
        </pc:sldMkLst>
        <pc:spChg chg="del mod">
          <ac:chgData name="Hua, Yiying" userId="aa6a9e03-c5b1-4834-9746-68923240f5ba" providerId="ADAL" clId="{650CB005-7745-43EA-AC3F-B4E8BB7F28BB}" dt="2022-10-16T02:52:13.172" v="1230" actId="478"/>
          <ac:spMkLst>
            <pc:docMk/>
            <pc:sldMk cId="2598367115" sldId="285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3:07:26.443" v="1262" actId="6549"/>
          <ac:spMkLst>
            <pc:docMk/>
            <pc:sldMk cId="2598367115" sldId="28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18.523" v="1231" actId="478"/>
          <ac:spMkLst>
            <pc:docMk/>
            <pc:sldMk cId="2598367115" sldId="285"/>
            <ac:spMk id="5" creationId="{3964F6C3-1B4F-4556-BE75-02756DA28089}"/>
          </ac:spMkLst>
        </pc:spChg>
        <pc:spChg chg="add mod">
          <ac:chgData name="Hua, Yiying" userId="aa6a9e03-c5b1-4834-9746-68923240f5ba" providerId="ADAL" clId="{650CB005-7745-43EA-AC3F-B4E8BB7F28BB}" dt="2022-10-16T02:56:09.783" v="1254" actId="20577"/>
          <ac:spMkLst>
            <pc:docMk/>
            <pc:sldMk cId="2598367115" sldId="285"/>
            <ac:spMk id="6" creationId="{A7D718A2-4E27-457B-9F25-38EC2B4DB7D4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9.042" v="1257" actId="20577"/>
        <pc:sldMkLst>
          <pc:docMk/>
          <pc:sldMk cId="36992399" sldId="286"/>
        </pc:sldMkLst>
        <pc:spChg chg="del">
          <ac:chgData name="Hua, Yiying" userId="aa6a9e03-c5b1-4834-9746-68923240f5ba" providerId="ADAL" clId="{650CB005-7745-43EA-AC3F-B4E8BB7F28BB}" dt="2022-10-16T02:53:05.466" v="1239" actId="478"/>
          <ac:spMkLst>
            <pc:docMk/>
            <pc:sldMk cId="36992399" sldId="286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3:30:43.644" v="729" actId="948"/>
          <ac:spMkLst>
            <pc:docMk/>
            <pc:sldMk cId="36992399" sldId="28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12.145" v="1240" actId="478"/>
          <ac:spMkLst>
            <pc:docMk/>
            <pc:sldMk cId="36992399" sldId="286"/>
            <ac:spMk id="5" creationId="{59CA175D-A31D-4538-AD8A-DFBC7095335F}"/>
          </ac:spMkLst>
        </pc:spChg>
        <pc:spChg chg="add mod">
          <ac:chgData name="Hua, Yiying" userId="aa6a9e03-c5b1-4834-9746-68923240f5ba" providerId="ADAL" clId="{650CB005-7745-43EA-AC3F-B4E8BB7F28BB}" dt="2022-10-16T02:56:29.042" v="1257" actId="20577"/>
          <ac:spMkLst>
            <pc:docMk/>
            <pc:sldMk cId="36992399" sldId="286"/>
            <ac:spMk id="6" creationId="{962F9EBC-8E75-4AAB-B609-9EBEFC8CE8EA}"/>
          </ac:spMkLst>
        </pc:spChg>
      </pc:sldChg>
      <pc:sldChg chg="del">
        <pc:chgData name="Hua, Yiying" userId="aa6a9e03-c5b1-4834-9746-68923240f5ba" providerId="ADAL" clId="{650CB005-7745-43EA-AC3F-B4E8BB7F28BB}" dt="2022-10-11T00:42:13.045" v="243" actId="2696"/>
        <pc:sldMkLst>
          <pc:docMk/>
          <pc:sldMk cId="1582820455" sldId="287"/>
        </pc:sldMkLst>
      </pc:sldChg>
      <pc:sldChg chg="addSp delSp modSp mod">
        <pc:chgData name="Hua, Yiying" userId="aa6a9e03-c5b1-4834-9746-68923240f5ba" providerId="ADAL" clId="{650CB005-7745-43EA-AC3F-B4E8BB7F28BB}" dt="2022-10-16T02:56:01.115" v="1253" actId="20577"/>
        <pc:sldMkLst>
          <pc:docMk/>
          <pc:sldMk cId="681280001" sldId="288"/>
        </pc:sldMkLst>
        <pc:spChg chg="del">
          <ac:chgData name="Hua, Yiying" userId="aa6a9e03-c5b1-4834-9746-68923240f5ba" providerId="ADAL" clId="{650CB005-7745-43EA-AC3F-B4E8BB7F28BB}" dt="2022-10-16T02:51:55.692" v="1226" actId="478"/>
          <ac:spMkLst>
            <pc:docMk/>
            <pc:sldMk cId="681280001" sldId="288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4:54:06.653" v="932" actId="20577"/>
          <ac:spMkLst>
            <pc:docMk/>
            <pc:sldMk cId="681280001" sldId="288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02.985" v="1228" actId="478"/>
          <ac:spMkLst>
            <pc:docMk/>
            <pc:sldMk cId="681280001" sldId="288"/>
            <ac:spMk id="5" creationId="{3C581BCB-AC52-4E7F-B518-30EA540779C6}"/>
          </ac:spMkLst>
        </pc:spChg>
        <pc:spChg chg="add mod">
          <ac:chgData name="Hua, Yiying" userId="aa6a9e03-c5b1-4834-9746-68923240f5ba" providerId="ADAL" clId="{650CB005-7745-43EA-AC3F-B4E8BB7F28BB}" dt="2022-10-16T02:56:01.115" v="1253" actId="20577"/>
          <ac:spMkLst>
            <pc:docMk/>
            <pc:sldMk cId="681280001" sldId="288"/>
            <ac:spMk id="6" creationId="{F4A1FDA8-DD08-4A06-B17C-0A79CEBA09B2}"/>
          </ac:spMkLst>
        </pc:spChg>
      </pc:sldChg>
      <pc:sldChg chg="modSp mod ord">
        <pc:chgData name="Hua, Yiying" userId="aa6a9e03-c5b1-4834-9746-68923240f5ba" providerId="ADAL" clId="{650CB005-7745-43EA-AC3F-B4E8BB7F28BB}" dt="2022-10-16T02:55:55.825" v="1252" actId="20577"/>
        <pc:sldMkLst>
          <pc:docMk/>
          <pc:sldMk cId="1213746555" sldId="289"/>
        </pc:sldMkLst>
        <pc:spChg chg="mod">
          <ac:chgData name="Hua, Yiying" userId="aa6a9e03-c5b1-4834-9746-68923240f5ba" providerId="ADAL" clId="{650CB005-7745-43EA-AC3F-B4E8BB7F28BB}" dt="2022-10-16T02:55:55.825" v="1252" actId="20577"/>
          <ac:spMkLst>
            <pc:docMk/>
            <pc:sldMk cId="1213746555" sldId="289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34.899" v="1174" actId="207"/>
          <ac:spMkLst>
            <pc:docMk/>
            <pc:sldMk cId="1213746555" sldId="289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15.944" v="1255" actId="20577"/>
        <pc:sldMkLst>
          <pc:docMk/>
          <pc:sldMk cId="1067993133" sldId="290"/>
        </pc:sldMkLst>
        <pc:spChg chg="del">
          <ac:chgData name="Hua, Yiying" userId="aa6a9e03-c5b1-4834-9746-68923240f5ba" providerId="ADAL" clId="{650CB005-7745-43EA-AC3F-B4E8BB7F28BB}" dt="2022-10-16T02:52:31.066" v="1233" actId="478"/>
          <ac:spMkLst>
            <pc:docMk/>
            <pc:sldMk cId="1067993133" sldId="290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4:40.563" v="1190"/>
          <ac:spMkLst>
            <pc:docMk/>
            <pc:sldMk cId="1067993133" sldId="290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39.390" v="1234" actId="478"/>
          <ac:spMkLst>
            <pc:docMk/>
            <pc:sldMk cId="1067993133" sldId="290"/>
            <ac:spMk id="5" creationId="{A033070E-C6FE-4BA3-8E61-90C0DB95E73A}"/>
          </ac:spMkLst>
        </pc:spChg>
        <pc:spChg chg="add mod">
          <ac:chgData name="Hua, Yiying" userId="aa6a9e03-c5b1-4834-9746-68923240f5ba" providerId="ADAL" clId="{650CB005-7745-43EA-AC3F-B4E8BB7F28BB}" dt="2022-10-16T02:56:15.944" v="1255" actId="20577"/>
          <ac:spMkLst>
            <pc:docMk/>
            <pc:sldMk cId="1067993133" sldId="290"/>
            <ac:spMk id="6" creationId="{99F06F28-F5E7-4844-BF89-9E8024A7EA9A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1.675" v="1256" actId="20577"/>
        <pc:sldMkLst>
          <pc:docMk/>
          <pc:sldMk cId="109595018" sldId="291"/>
        </pc:sldMkLst>
        <pc:spChg chg="del">
          <ac:chgData name="Hua, Yiying" userId="aa6a9e03-c5b1-4834-9746-68923240f5ba" providerId="ADAL" clId="{650CB005-7745-43EA-AC3F-B4E8BB7F28BB}" dt="2022-10-16T02:52:49.504" v="1236" actId="478"/>
          <ac:spMkLst>
            <pc:docMk/>
            <pc:sldMk cId="109595018" sldId="29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5:49.776" v="1191" actId="6549"/>
          <ac:spMkLst>
            <pc:docMk/>
            <pc:sldMk cId="109595018" sldId="29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57.741" v="1237" actId="478"/>
          <ac:spMkLst>
            <pc:docMk/>
            <pc:sldMk cId="109595018" sldId="291"/>
            <ac:spMk id="5" creationId="{D38FC61A-92C8-471A-B07B-F552D4C5C48E}"/>
          </ac:spMkLst>
        </pc:spChg>
        <pc:spChg chg="add mod">
          <ac:chgData name="Hua, Yiying" userId="aa6a9e03-c5b1-4834-9746-68923240f5ba" providerId="ADAL" clId="{650CB005-7745-43EA-AC3F-B4E8BB7F28BB}" dt="2022-10-16T02:56:21.675" v="1256" actId="20577"/>
          <ac:spMkLst>
            <pc:docMk/>
            <pc:sldMk cId="109595018" sldId="291"/>
            <ac:spMk id="6" creationId="{5CFD0EB3-8202-4224-842F-D6226A336FCE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34.981" v="1258" actId="20577"/>
        <pc:sldMkLst>
          <pc:docMk/>
          <pc:sldMk cId="3023248352" sldId="292"/>
        </pc:sldMkLst>
        <pc:spChg chg="del">
          <ac:chgData name="Hua, Yiying" userId="aa6a9e03-c5b1-4834-9746-68923240f5ba" providerId="ADAL" clId="{650CB005-7745-43EA-AC3F-B4E8BB7F28BB}" dt="2022-10-16T02:53:21.762" v="1242" actId="478"/>
          <ac:spMkLst>
            <pc:docMk/>
            <pc:sldMk cId="3023248352" sldId="292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7:09.697" v="1177" actId="207"/>
          <ac:spMkLst>
            <pc:docMk/>
            <pc:sldMk cId="3023248352" sldId="292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26.333" v="1243" actId="478"/>
          <ac:spMkLst>
            <pc:docMk/>
            <pc:sldMk cId="3023248352" sldId="292"/>
            <ac:spMk id="5" creationId="{61CC1308-B698-46EF-955C-F403618EB8B4}"/>
          </ac:spMkLst>
        </pc:spChg>
        <pc:spChg chg="add mod">
          <ac:chgData name="Hua, Yiying" userId="aa6a9e03-c5b1-4834-9746-68923240f5ba" providerId="ADAL" clId="{650CB005-7745-43EA-AC3F-B4E8BB7F28BB}" dt="2022-10-16T02:56:34.981" v="1258" actId="20577"/>
          <ac:spMkLst>
            <pc:docMk/>
            <pc:sldMk cId="3023248352" sldId="292"/>
            <ac:spMk id="6" creationId="{838C047E-00A2-4C23-AD90-4F01CA7F01E9}"/>
          </ac:spMkLst>
        </pc:spChg>
      </pc:sldChg>
      <pc:sldChg chg="modSp mod">
        <pc:chgData name="Hua, Yiying" userId="aa6a9e03-c5b1-4834-9746-68923240f5ba" providerId="ADAL" clId="{650CB005-7745-43EA-AC3F-B4E8BB7F28BB}" dt="2022-10-23T05:02:45.059" v="1266" actId="207"/>
        <pc:sldMkLst>
          <pc:docMk/>
          <pc:sldMk cId="3650433057" sldId="293"/>
        </pc:sldMkLst>
        <pc:spChg chg="mod">
          <ac:chgData name="Hua, Yiying" userId="aa6a9e03-c5b1-4834-9746-68923240f5ba" providerId="ADAL" clId="{650CB005-7745-43EA-AC3F-B4E8BB7F28BB}" dt="2022-10-12T17:18:00.403" v="1148" actId="20577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23T05:02:45.059" v="1266" actId="207"/>
          <ac:spMkLst>
            <pc:docMk/>
            <pc:sldMk cId="3650433057" sldId="29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11:18.180" v="1192" actId="207"/>
        <pc:sldMkLst>
          <pc:docMk/>
          <pc:sldMk cId="2788213371" sldId="294"/>
        </pc:sldMkLst>
        <pc:spChg chg="del mod">
          <ac:chgData name="Hua, Yiying" userId="aa6a9e03-c5b1-4834-9746-68923240f5ba" providerId="ADAL" clId="{650CB005-7745-43EA-AC3F-B4E8BB7F28BB}" dt="2022-10-12T16:53:00.081" v="1008" actId="478"/>
          <ac:spMkLst>
            <pc:docMk/>
            <pc:sldMk cId="2788213371" sldId="29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2:11:18.180" v="1192" actId="207"/>
          <ac:spMkLst>
            <pc:docMk/>
            <pc:sldMk cId="2788213371" sldId="29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2T16:53:05.966" v="1009" actId="478"/>
          <ac:spMkLst>
            <pc:docMk/>
            <pc:sldMk cId="2788213371" sldId="294"/>
            <ac:spMk id="5" creationId="{73F8C4D8-D624-4A39-9027-AFE95EFB7A4A}"/>
          </ac:spMkLst>
        </pc:spChg>
        <pc:spChg chg="add del">
          <ac:chgData name="Hua, Yiying" userId="aa6a9e03-c5b1-4834-9746-68923240f5ba" providerId="ADAL" clId="{650CB005-7745-43EA-AC3F-B4E8BB7F28BB}" dt="2022-10-12T16:56:43.032" v="1037" actId="22"/>
          <ac:spMkLst>
            <pc:docMk/>
            <pc:sldMk cId="2788213371" sldId="294"/>
            <ac:spMk id="7" creationId="{50899372-DB68-44BA-B373-D61C6C7CE1D8}"/>
          </ac:spMkLst>
        </pc:spChg>
        <pc:spChg chg="add mod">
          <ac:chgData name="Hua, Yiying" userId="aa6a9e03-c5b1-4834-9746-68923240f5ba" providerId="ADAL" clId="{650CB005-7745-43EA-AC3F-B4E8BB7F28BB}" dt="2022-10-12T16:57:46.868" v="1065" actId="1076"/>
          <ac:spMkLst>
            <pc:docMk/>
            <pc:sldMk cId="2788213371" sldId="294"/>
            <ac:spMk id="8" creationId="{8B5405AE-29E5-4A8B-BA78-F7EE0A25708F}"/>
          </ac:spMkLst>
        </pc:spChg>
      </pc:sldChg>
      <pc:sldMasterChg chg="modSp modSldLayout">
        <pc:chgData name="Hua, Yiying" userId="aa6a9e03-c5b1-4834-9746-68923240f5ba" providerId="ADAL" clId="{650CB005-7745-43EA-AC3F-B4E8BB7F28BB}" dt="2022-10-11T00:19:45.959" v="104"/>
        <pc:sldMasterMkLst>
          <pc:docMk/>
          <pc:sldMasterMk cId="0" sldId="2147483696"/>
        </pc:sldMaster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7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9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0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3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2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30" creationId="{00000000-0000-0000-0000-000000000000}"/>
          </ac:spMkLst>
        </pc:spChg>
        <pc:grpChg chg="mod">
          <ac:chgData name="Hua, Yiying" userId="aa6a9e03-c5b1-4834-9746-68923240f5ba" providerId="ADAL" clId="{650CB005-7745-43EA-AC3F-B4E8BB7F28BB}" dt="2022-10-11T00:19:45.959" v="104"/>
          <ac:grpSpMkLst>
            <pc:docMk/>
            <pc:sldMasterMk cId="0" sldId="2147483696"/>
            <ac:grpSpMk id="2" creationId="{00000000-0000-0000-0000-000000000000}"/>
          </ac:grpSpMkLst>
        </pc:grp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17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9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3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0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1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5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6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2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2"/>
              <ac:spMk id="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4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5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7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0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1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3" creationId="{00000000-0000-0000-0000-000000000000}"/>
            </ac:spMkLst>
          </pc:spChg>
        </pc:sldLayoutChg>
      </pc:sldMasterChg>
    </pc:docChg>
  </pc:docChgLst>
  <pc:docChgLst>
    <pc:chgData name="Hua, Yiying" userId="aa6a9e03-c5b1-4834-9746-68923240f5ba" providerId="ADAL" clId="{F2FE5426-7BB7-4EC2-A881-326ABD618AE4}"/>
    <pc:docChg chg="undo custSel delSld modSld">
      <pc:chgData name="Hua, Yiying" userId="aa6a9e03-c5b1-4834-9746-68923240f5ba" providerId="ADAL" clId="{F2FE5426-7BB7-4EC2-A881-326ABD618AE4}" dt="2022-08-28T14:38:32.772" v="610"/>
      <pc:docMkLst>
        <pc:docMk/>
      </pc:docMkLst>
      <pc:sldChg chg="modSp mod">
        <pc:chgData name="Hua, Yiying" userId="aa6a9e03-c5b1-4834-9746-68923240f5ba" providerId="ADAL" clId="{F2FE5426-7BB7-4EC2-A881-326ABD618AE4}" dt="2022-08-28T14:31:17.951" v="538" actId="20577"/>
        <pc:sldMkLst>
          <pc:docMk/>
          <pc:sldMk cId="2569553149" sldId="271"/>
        </pc:sldMkLst>
        <pc:spChg chg="mod">
          <ac:chgData name="Hua, Yiying" userId="aa6a9e03-c5b1-4834-9746-68923240f5ba" providerId="ADAL" clId="{F2FE5426-7BB7-4EC2-A881-326ABD618AE4}" dt="2022-08-27T05:03:35.462" v="191" actId="14100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1:17.951" v="538" actId="20577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8:32.772" v="610"/>
        <pc:sldMkLst>
          <pc:docMk/>
          <pc:sldMk cId="2690074874" sldId="276"/>
        </pc:sldMkLst>
        <pc:spChg chg="del">
          <ac:chgData name="Hua, Yiying" userId="aa6a9e03-c5b1-4834-9746-68923240f5ba" providerId="ADAL" clId="{F2FE5426-7BB7-4EC2-A881-326ABD618AE4}" dt="2022-08-27T04:44:56.340" v="70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8:32.772" v="61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F2FE5426-7BB7-4EC2-A881-326ABD618AE4}" dt="2022-08-27T04:44:59.655" v="71" actId="478"/>
          <ac:spMkLst>
            <pc:docMk/>
            <pc:sldMk cId="2690074874" sldId="276"/>
            <ac:spMk id="5" creationId="{FA1EBB9A-265B-4613-83AF-AAF10296924E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6:15.608" v="602"/>
        <pc:sldMkLst>
          <pc:docMk/>
          <pc:sldMk cId="3008852362" sldId="277"/>
        </pc:sldMkLst>
        <pc:spChg chg="add del">
          <ac:chgData name="Hua, Yiying" userId="aa6a9e03-c5b1-4834-9746-68923240f5ba" providerId="ADAL" clId="{F2FE5426-7BB7-4EC2-A881-326ABD618AE4}" dt="2022-08-27T05:28:03.432" v="255"/>
          <ac:spMkLst>
            <pc:docMk/>
            <pc:sldMk cId="3008852362" sldId="277"/>
            <ac:spMk id="2" creationId="{80C3037D-E442-4CC8-B10C-DD82A2EA0330}"/>
          </ac:spMkLst>
        </pc:spChg>
        <pc:spChg chg="mod">
          <ac:chgData name="Hua, Yiying" userId="aa6a9e03-c5b1-4834-9746-68923240f5ba" providerId="ADAL" clId="{F2FE5426-7BB7-4EC2-A881-326ABD618AE4}" dt="2022-08-28T14:36:15.608" v="602"/>
          <ac:spMkLst>
            <pc:docMk/>
            <pc:sldMk cId="3008852362" sldId="277"/>
            <ac:spMk id="3" creationId="{00000000-0000-0000-0000-000000000000}"/>
          </ac:spMkLst>
        </pc:spChg>
        <pc:spChg chg="add del">
          <ac:chgData name="Hua, Yiying" userId="aa6a9e03-c5b1-4834-9746-68923240f5ba" providerId="ADAL" clId="{F2FE5426-7BB7-4EC2-A881-326ABD618AE4}" dt="2022-08-27T05:28:18.264" v="258"/>
          <ac:spMkLst>
            <pc:docMk/>
            <pc:sldMk cId="3008852362" sldId="277"/>
            <ac:spMk id="4" creationId="{7675FB33-772C-4F6D-82DC-802ECEE2EC36}"/>
          </ac:spMkLst>
        </pc:spChg>
      </pc:sldChg>
      <pc:sldChg chg="modSp del mod">
        <pc:chgData name="Hua, Yiying" userId="aa6a9e03-c5b1-4834-9746-68923240f5ba" providerId="ADAL" clId="{F2FE5426-7BB7-4EC2-A881-326ABD618AE4}" dt="2022-08-27T05:15:40.610" v="204" actId="2696"/>
        <pc:sldMkLst>
          <pc:docMk/>
          <pc:sldMk cId="977146412" sldId="278"/>
        </pc:sldMkLst>
        <pc:spChg chg="mod">
          <ac:chgData name="Hua, Yiying" userId="aa6a9e03-c5b1-4834-9746-68923240f5ba" providerId="ADAL" clId="{F2FE5426-7BB7-4EC2-A881-326ABD618AE4}" dt="2022-08-27T05:03:50.513" v="192" actId="14100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12/25/2022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4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14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17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79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78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62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01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约翰贰书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秋季新约主日学 </a:t>
            </a:r>
            <a:r>
              <a:rPr lang="en-US" altLang="zh-CN" dirty="0">
                <a:solidFill>
                  <a:schemeClr val="accent3"/>
                </a:solidFill>
              </a:rPr>
              <a:t>2022/11/13</a:t>
            </a:r>
            <a:r>
              <a:rPr lang="zh-CN" altLang="en-US" dirty="0">
                <a:solidFill>
                  <a:schemeClr val="accent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12115800" cy="5791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/>
              <a:t>约翰的五卷书信</a:t>
            </a:r>
            <a:endParaRPr lang="en-US" altLang="zh-CN" sz="1800" b="1" dirty="0"/>
          </a:p>
          <a:p>
            <a:pPr marL="342900" indent="-342900">
              <a:lnSpc>
                <a:spcPct val="150000"/>
              </a:lnSpc>
            </a:pPr>
            <a:r>
              <a:rPr lang="en-US" altLang="zh-CN" sz="1800" dirty="0"/>
              <a:t>《</a:t>
            </a:r>
            <a:r>
              <a:rPr lang="zh-CN" altLang="en-US" sz="1800" dirty="0"/>
              <a:t>约翰福音</a:t>
            </a:r>
            <a:r>
              <a:rPr lang="en-US" altLang="zh-CN" sz="1800" dirty="0"/>
              <a:t>》</a:t>
            </a:r>
            <a:r>
              <a:rPr lang="zh-CN" altLang="en-US" sz="1800" dirty="0"/>
              <a:t>主题是「</a:t>
            </a:r>
            <a:r>
              <a:rPr lang="zh-CN" altLang="en-US" sz="1800" dirty="0">
                <a:solidFill>
                  <a:srgbClr val="FF0000"/>
                </a:solidFill>
              </a:rPr>
              <a:t>信</a:t>
            </a:r>
            <a:r>
              <a:rPr lang="zh-CN" altLang="en-US" sz="1800" dirty="0"/>
              <a:t>」── 耶稣的神性，因信耶稣基督而得</a:t>
            </a:r>
            <a:r>
              <a:rPr lang="zh-CN" altLang="en-US" sz="1800" dirty="0">
                <a:solidFill>
                  <a:srgbClr val="FF0000"/>
                </a:solidFill>
              </a:rPr>
              <a:t>生命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342900" indent="-342900">
              <a:lnSpc>
                <a:spcPct val="150000"/>
              </a:lnSpc>
            </a:pPr>
            <a:r>
              <a:rPr lang="en-US" altLang="zh-CN" sz="1800" dirty="0"/>
              <a:t>《</a:t>
            </a:r>
            <a:r>
              <a:rPr lang="zh-CN" altLang="en-US" sz="1800" dirty="0"/>
              <a:t>启示录</a:t>
            </a:r>
            <a:r>
              <a:rPr lang="en-US" altLang="zh-CN" sz="1800" dirty="0"/>
              <a:t>》</a:t>
            </a:r>
            <a:r>
              <a:rPr lang="zh-CN" altLang="en-US" sz="1800" dirty="0"/>
              <a:t>主题是「</a:t>
            </a:r>
            <a:r>
              <a:rPr lang="zh-CN" altLang="en-US" sz="1800" dirty="0">
                <a:solidFill>
                  <a:srgbClr val="FF0000"/>
                </a:solidFill>
              </a:rPr>
              <a:t>望</a:t>
            </a:r>
            <a:r>
              <a:rPr lang="zh-CN" altLang="en-US" sz="1800" dirty="0"/>
              <a:t>」── 耶稣复活的羔羊，因儆醒盼望祂的再来而装备得胜的</a:t>
            </a:r>
            <a:r>
              <a:rPr lang="zh-CN" altLang="en-US" sz="1800" dirty="0">
                <a:solidFill>
                  <a:srgbClr val="FF0000"/>
                </a:solidFill>
              </a:rPr>
              <a:t>生命</a:t>
            </a:r>
            <a:r>
              <a:rPr lang="zh-CN" altLang="en-US" sz="1800" dirty="0"/>
              <a:t>。</a:t>
            </a:r>
            <a:endParaRPr lang="en-US" altLang="zh-CN" sz="1800" b="1" dirty="0"/>
          </a:p>
          <a:p>
            <a:pPr marL="342900" indent="-342900">
              <a:lnSpc>
                <a:spcPct val="150000"/>
              </a:lnSpc>
            </a:pPr>
            <a:r>
              <a:rPr lang="en-US" altLang="zh-CN" sz="1800" dirty="0"/>
              <a:t>《</a:t>
            </a:r>
            <a:r>
              <a:rPr lang="zh-CN" altLang="en-US" sz="1800" dirty="0"/>
              <a:t>约翰壹，贰，叁书</a:t>
            </a:r>
            <a:r>
              <a:rPr lang="en-US" altLang="zh-CN" sz="1800" dirty="0"/>
              <a:t>》</a:t>
            </a:r>
            <a:r>
              <a:rPr lang="zh-CN" altLang="en-US" sz="1800" dirty="0"/>
              <a:t>主题是「</a:t>
            </a:r>
            <a:r>
              <a:rPr lang="zh-CN" altLang="en-US" sz="1800" dirty="0">
                <a:solidFill>
                  <a:srgbClr val="FF0000"/>
                </a:solidFill>
              </a:rPr>
              <a:t>爱</a:t>
            </a:r>
            <a:r>
              <a:rPr lang="zh-CN" altLang="en-US" sz="1800" dirty="0"/>
              <a:t>」── 耶稣的人性，因完全地爱神并爱弟兄而得丰盛的</a:t>
            </a:r>
            <a:r>
              <a:rPr lang="zh-CN" altLang="en-US" sz="1800" dirty="0">
                <a:solidFill>
                  <a:srgbClr val="FF0000"/>
                </a:solidFill>
              </a:rPr>
              <a:t>生命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lvl="1">
              <a:lnSpc>
                <a:spcPct val="150000"/>
              </a:lnSpc>
            </a:pPr>
            <a:r>
              <a:rPr lang="zh-CN" altLang="en-US" sz="1600" dirty="0"/>
              <a:t>约翰壹书</a:t>
            </a:r>
            <a:r>
              <a:rPr lang="en-US" altLang="zh-CN" sz="1600" dirty="0"/>
              <a:t> </a:t>
            </a:r>
            <a:r>
              <a:rPr lang="zh-CN" altLang="en-US" sz="1600" dirty="0"/>
              <a:t>──</a:t>
            </a:r>
            <a:r>
              <a:rPr lang="en-US" altLang="zh-CN" sz="1600" dirty="0"/>
              <a:t> </a:t>
            </a:r>
            <a:r>
              <a:rPr lang="zh-CN" altLang="en-US" sz="1600" dirty="0"/>
              <a:t>彼此相爱</a:t>
            </a:r>
            <a:endParaRPr lang="en-US" altLang="zh-CN" sz="1600" dirty="0"/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/>
              <a:t>第一章：</a:t>
            </a:r>
            <a:r>
              <a:rPr lang="zh-CN" altLang="en-US" sz="1400" dirty="0">
                <a:sym typeface="+mn-ea"/>
              </a:rPr>
              <a:t>在</a:t>
            </a:r>
            <a:r>
              <a:rPr lang="zh-CN" altLang="en-US" sz="1400" dirty="0"/>
              <a:t>生命之光中认识，享受，传递生命之道</a:t>
            </a:r>
            <a:endParaRPr lang="en-US" altLang="zh-CN" sz="1400" dirty="0"/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/>
              <a:t>第二章：与神相交，</a:t>
            </a:r>
            <a:r>
              <a:rPr lang="zh-CN" altLang="en-US" sz="1400" dirty="0">
                <a:sym typeface="+mn-ea"/>
              </a:rPr>
              <a:t>住在主里</a:t>
            </a:r>
            <a:endParaRPr lang="en-US" altLang="zh-CN" sz="1400" dirty="0"/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/>
              <a:t>第三章：相交 </a:t>
            </a:r>
            <a:r>
              <a:rPr lang="en-US" altLang="zh-CN" sz="1400" dirty="0"/>
              <a:t>- </a:t>
            </a:r>
            <a:r>
              <a:rPr lang="zh-CN" altLang="en-US" sz="1400" dirty="0">
                <a:latin typeface="+mj-ea"/>
              </a:rPr>
              <a:t>神的儿女与主的关系</a:t>
            </a:r>
            <a:endParaRPr lang="en-US" altLang="zh-CN" sz="1400" dirty="0">
              <a:latin typeface="+mj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/>
              <a:t>第四章：与神联合而彼此相爱</a:t>
            </a:r>
            <a:endParaRPr lang="en-US" altLang="zh-CN" sz="1400" dirty="0">
              <a:latin typeface="+mj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/>
              <a:t>第五章：凡从神而生的，必因信而得胜</a:t>
            </a:r>
            <a:endParaRPr lang="en-US" altLang="zh-CN" sz="1400" dirty="0"/>
          </a:p>
          <a:p>
            <a:pPr lvl="1">
              <a:lnSpc>
                <a:spcPct val="150000"/>
              </a:lnSpc>
            </a:pPr>
            <a:r>
              <a:rPr lang="zh-CN" altLang="en-US" sz="1600" dirty="0"/>
              <a:t>约翰贰书</a:t>
            </a:r>
            <a:r>
              <a:rPr lang="en-US" altLang="zh-CN" sz="1600" dirty="0"/>
              <a:t> </a:t>
            </a:r>
            <a:r>
              <a:rPr lang="zh-CN" altLang="en-US" sz="1600" dirty="0"/>
              <a:t>── 在真理中相爱</a:t>
            </a:r>
            <a:endParaRPr lang="en-US" altLang="zh-CN" sz="1600" dirty="0"/>
          </a:p>
          <a:p>
            <a:pPr lvl="1">
              <a:lnSpc>
                <a:spcPct val="150000"/>
              </a:lnSpc>
            </a:pPr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</a:rPr>
              <a:t>约翰叁书</a:t>
            </a:r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</a:rPr>
              <a:t>── 不要效法恶，只要效法善</a:t>
            </a:r>
          </a:p>
          <a:p>
            <a:pPr marL="27432" indent="0">
              <a:lnSpc>
                <a:spcPct val="150000"/>
              </a:lnSpc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5405AE-29E5-4A8B-BA78-F7EE0A257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457200"/>
            <a:ext cx="1524000" cy="533400"/>
          </a:xfrm>
        </p:spPr>
        <p:txBody>
          <a:bodyPr>
            <a:normAutofit/>
          </a:bodyPr>
          <a:lstStyle/>
          <a:p>
            <a:r>
              <a:rPr lang="zh-CN" altLang="en-US" sz="2600" b="1" dirty="0">
                <a:latin typeface="+mj-ea"/>
              </a:rPr>
              <a:t>课程回顾</a:t>
            </a:r>
            <a:endParaRPr lang="en-US" sz="2600" b="1" i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4438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457200"/>
            <a:ext cx="2514600" cy="533400"/>
          </a:xfrm>
        </p:spPr>
        <p:txBody>
          <a:bodyPr>
            <a:normAutofit/>
          </a:bodyPr>
          <a:lstStyle/>
          <a:p>
            <a:r>
              <a:rPr lang="zh-CN" altLang="en-US" sz="2400" b="1" dirty="0">
                <a:latin typeface="+mj-ea"/>
              </a:rPr>
              <a:t>在真理中彼此相爱</a:t>
            </a:r>
            <a:endParaRPr lang="en-US" sz="2400" b="1" dirty="0">
              <a:latin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1049000" cy="4267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一、在真理中相爱并祝福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(1~3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二、爱是照命令遵行真理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(4~6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三、不可接待那传异端者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(7~11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四、和持守真理者彼此相交问安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(12~13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0433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12115800" cy="5638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一、在真理中相爱并祝福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(1~3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1-3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做长老的写信给蒙拣选的太太和她的儿女，就是我诚心所爱的；不但我爱，也是一切知道真理之人所爱的。爱你们是为真理的缘故，这真理存在我们里面，也必永远与我们同在。 恩惠、怜悯、平安从父神和他儿子耶稣基督，在真理和爱心上，</a:t>
            </a:r>
            <a:r>
              <a:rPr lang="zh-CN" altLang="en-US" sz="1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必常与我们同在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！</a:t>
            </a: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蒙拣选的太太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”: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一位名叫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Kuria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的姐妹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,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或做教会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诚心所爱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原文是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在真理中所爱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爱是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不喜欢不义，只喜欢真理。” 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林前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13:6)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注： 全新约共有六封写给个人的信，就是提前、提后、提多、腓利门、约翰二书和约翰三书。 除腓利门书是只讲私事的，其他五封信，虽然是写给个人，所讲的却都是与教会圣工有关的事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FE78365-E6F3-4D61-A194-B391947A5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0" y="457200"/>
            <a:ext cx="2514600" cy="533400"/>
          </a:xfrm>
        </p:spPr>
        <p:txBody>
          <a:bodyPr>
            <a:normAutofit/>
          </a:bodyPr>
          <a:lstStyle/>
          <a:p>
            <a:r>
              <a:rPr lang="zh-CN" altLang="en-US" sz="2400" b="1" dirty="0">
                <a:latin typeface="+mj-ea"/>
              </a:rPr>
              <a:t>在真理中相爱</a:t>
            </a:r>
            <a:endParaRPr lang="en-US" sz="2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6955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12115800" cy="5638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二、爱是照命令遵行真理 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(4~6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4-6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我见你的儿女有照我们从父所受之命令遵行真理的，就甚欢喜。 太太啊，我现在劝你：我们大家要彼此相爱。这并不是我写一条新命令给你，乃是我们从起初所受的命令。 我们</a:t>
            </a:r>
            <a:r>
              <a:rPr lang="zh-CN" altLang="en-US" sz="1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若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照他的命令行，这就是爱。你们从起初所听见当行的，就是这命令。</a:t>
            </a: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亲爱的弟兄阿，我写给你们的，不是一条新命令，乃是你们从起初所受的旧命令。这旧命令就是你们所听见的道。再者，我写给你们的是一条新命令。在主是真的，在你们也是真的。因为黑暗渐渐过去，真光已经照耀。”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约一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2:7-8)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我赐给你们一条新命令，乃是叫你们彼此相爱，我怎样爱你们，你们也要怎样相爱。你们若有彼此相爱的心，众人因此就认出你们是我的门徒了。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约 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13:34-25)</a:t>
            </a:r>
            <a:endParaRPr lang="en-US" sz="1800" b="1" u="sng" dirty="0">
              <a:latin typeface="+mj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FE78365-E6F3-4D61-A194-B391947A5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0" y="457200"/>
            <a:ext cx="2514600" cy="533400"/>
          </a:xfrm>
        </p:spPr>
        <p:txBody>
          <a:bodyPr>
            <a:normAutofit/>
          </a:bodyPr>
          <a:lstStyle/>
          <a:p>
            <a:r>
              <a:rPr lang="zh-CN" altLang="en-US" sz="2400" b="1" dirty="0">
                <a:latin typeface="+mj-ea"/>
              </a:rPr>
              <a:t>在真理中相爱</a:t>
            </a:r>
            <a:endParaRPr lang="en-US" sz="2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64486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12039600" cy="56388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三、不可接待那传异端者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(7~11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7-11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因为世上有许多迷惑人的出来，他们不认耶稣基督是成了肉身来的。这就是那迷惑人、敌基督的。 你们要小心，不要失去你们所做的工，乃要得着满足的赏赐。凡越过基督的教训不常守着的，就没有神；</a:t>
            </a:r>
            <a:r>
              <a:rPr lang="zh-CN" altLang="en-US" sz="1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常守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这教训的，就有父又有子。 若有人到你们那里，不是传这教训，不要接他到家里，也不要问他的安。 因为问他安的，就在他的恶行上有份。</a:t>
            </a: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“他们从我们中间出去，却不是属我们的。若是属我们的，就必仍旧与我们同在。他们出去，显明都不是属我们的。你们从那圣者受了恩膏，并且知道这一切的事。”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（约一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2:19-23)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如何关心自己工作的成效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是否已经得着该有的效果 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是否达到荣神益人的目的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是否能在神面前得满足的赏赐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是否能对神对人都无愧于自己的良心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人非有信就不能得神的喜悦，因为到神面前来的人必须信有神，且信他赏赐那寻求他的人。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来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11:6)</a:t>
            </a: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越过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”: goes to far</a:t>
            </a:r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sz="1800" u="sng" dirty="0">
              <a:latin typeface="+mj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FE78365-E6F3-4D61-A194-B391947A5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0" y="457200"/>
            <a:ext cx="2514600" cy="533400"/>
          </a:xfrm>
        </p:spPr>
        <p:txBody>
          <a:bodyPr>
            <a:normAutofit/>
          </a:bodyPr>
          <a:lstStyle/>
          <a:p>
            <a:r>
              <a:rPr lang="zh-CN" altLang="en-US" sz="2400" b="1" dirty="0">
                <a:latin typeface="+mj-ea"/>
              </a:rPr>
              <a:t>在真理中相爱</a:t>
            </a:r>
            <a:endParaRPr lang="en-US" sz="2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855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12039600" cy="5486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四、和持守真理者彼此相交并问安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(12~13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节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)</a:t>
            </a:r>
            <a:endParaRPr lang="en-US" sz="18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12-13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我还有许多事要写给你们，却不愿意用纸墨写出来，但盼望到你那里，与你们当面谈论，</a:t>
            </a:r>
            <a:r>
              <a:rPr lang="zh-CN" altLang="en-US" sz="1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使你们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的喜乐满足。 你那蒙拣选之姐妹的儿女都问你安。</a:t>
            </a: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施洗约翰说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“娶新妇的就是新郎，新郎的朋友站着，听见新郎的声音就甚喜乐。故此，我这喜乐满足了。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约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3:29) </a:t>
            </a: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这些事我已经对你们说了，是要叫我的喜乐存在你们心里，并叫你们的喜乐可以满足。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约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15:11) </a:t>
            </a: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向来你们没有奉我的名求什么，如今你们求，就必得着，叫你们的喜乐可以满足。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 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约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16:24) </a:t>
            </a: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你们就要意念相同，爱心相同，有一样的心思，有一样的意念，使我的喜乐可以满足。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腓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2:2) </a:t>
            </a: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你必将生命的道路指示我，在你面前有满足的喜乐，在你右手中有永远的福乐。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诗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16:11)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FE78365-E6F3-4D61-A194-B391947A5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0" y="457200"/>
            <a:ext cx="2514600" cy="533400"/>
          </a:xfrm>
        </p:spPr>
        <p:txBody>
          <a:bodyPr>
            <a:normAutofit/>
          </a:bodyPr>
          <a:lstStyle/>
          <a:p>
            <a:r>
              <a:rPr lang="zh-CN" altLang="en-US" sz="2400" b="1" dirty="0">
                <a:latin typeface="+mj-ea"/>
              </a:rPr>
              <a:t>在真理中相爱</a:t>
            </a:r>
            <a:endParaRPr lang="en-US" sz="2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01975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457200"/>
            <a:ext cx="1295400" cy="533400"/>
          </a:xfrm>
        </p:spPr>
        <p:txBody>
          <a:bodyPr>
            <a:normAutofit/>
          </a:bodyPr>
          <a:lstStyle/>
          <a:p>
            <a:r>
              <a:rPr lang="zh-CN" altLang="en-US" sz="2400" b="1" dirty="0">
                <a:latin typeface="+mj-ea"/>
              </a:rPr>
              <a:t>问题讨论 </a:t>
            </a:r>
            <a:endParaRPr lang="en-US" sz="2400" b="1" dirty="0">
              <a:latin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12115800" cy="44196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一、老约翰为甚么把爱心与真理连在一起讲？爱心与遵行真理有甚么关联？ </a:t>
            </a:r>
            <a:endParaRPr lang="en-US" altLang="zh-CN" sz="1800" b="1" dirty="0">
              <a:latin typeface="+mj-lt"/>
              <a:ea typeface="SimSun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二、 只顾耕耘不问收获，用这种态度作主的工对吗？为什么？</a:t>
            </a:r>
            <a:endParaRPr lang="en-US" altLang="zh-CN" sz="1800" b="1" dirty="0">
              <a:latin typeface="+mj-lt"/>
              <a:ea typeface="SimSun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三、不可向传异端的人问安</a:t>
            </a:r>
            <a:r>
              <a:rPr lang="en-US" altLang="zh-CN" sz="1800" b="1" dirty="0">
                <a:latin typeface="+mj-lt"/>
                <a:ea typeface="SimSun" panose="02010600030101010101" pitchFamily="2" charset="-122"/>
              </a:rPr>
              <a:t>,</a:t>
            </a:r>
            <a:r>
              <a:rPr lang="zh-CN" altLang="en-US" sz="1800" b="1" dirty="0">
                <a:latin typeface="+mj-lt"/>
                <a:ea typeface="SimSun" panose="02010600030101010101" pitchFamily="2" charset="-122"/>
              </a:rPr>
              <a:t>这原则怎样应用在今日教会中？</a:t>
            </a:r>
            <a:endParaRPr lang="en-US" altLang="zh-CN" sz="1800" b="1" dirty="0">
              <a:latin typeface="+mj-lt"/>
              <a:ea typeface="SimSun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5482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3320</TotalTime>
  <Words>1692</Words>
  <Application>Microsoft Office PowerPoint</Application>
  <PresentationFormat>Widescreen</PresentationFormat>
  <Paragraphs>78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隶书</vt:lpstr>
      <vt:lpstr>微软雅黑</vt:lpstr>
      <vt:lpstr>Calibri</vt:lpstr>
      <vt:lpstr>Constantia</vt:lpstr>
      <vt:lpstr>Wingdings 2</vt:lpstr>
      <vt:lpstr>Flow</vt:lpstr>
      <vt:lpstr>约翰贰书</vt:lpstr>
      <vt:lpstr>课程回顾</vt:lpstr>
      <vt:lpstr>在真理中彼此相爱</vt:lpstr>
      <vt:lpstr>在真理中相爱</vt:lpstr>
      <vt:lpstr>在真理中相爱</vt:lpstr>
      <vt:lpstr>在真理中相爱</vt:lpstr>
      <vt:lpstr>在真理中相爱</vt:lpstr>
      <vt:lpstr>问题讨论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114</cp:revision>
  <dcterms:created xsi:type="dcterms:W3CDTF">2006-08-16T00:00:00Z</dcterms:created>
  <dcterms:modified xsi:type="dcterms:W3CDTF">2022-12-25T13:54:22Z</dcterms:modified>
</cp:coreProperties>
</file>