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notesMasterIdLst>
    <p:notesMasterId r:id="rId4"/>
  </p:notesMasterIdLst>
  <p:sldIdLst>
    <p:sldId id="277" r:id="rId2"/>
    <p:sldId id="278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3829785-C021-42AA-8EC5-340CDE42D113}" v="1" dt="2022-02-13T19:40:22.25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6061" autoAdjust="0"/>
    <p:restoredTop sz="95029" autoAdjust="0"/>
  </p:normalViewPr>
  <p:slideViewPr>
    <p:cSldViewPr>
      <p:cViewPr varScale="1">
        <p:scale>
          <a:sx n="128" d="100"/>
          <a:sy n="128" d="100"/>
        </p:scale>
        <p:origin x="1686" y="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>
        <p:scale>
          <a:sx n="100" d="100"/>
          <a:sy n="100" d="100"/>
        </p:scale>
        <p:origin x="-2400" y="89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10" Type="http://schemas.microsoft.com/office/2015/10/relationships/revisionInfo" Target="revisionInfo.xml"/><Relationship Id="rId4" Type="http://schemas.openxmlformats.org/officeDocument/2006/relationships/notesMaster" Target="notesMasters/notesMaster1.xml"/><Relationship Id="rId9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ua, Yiying" userId="aa6a9e03-c5b1-4834-9746-68923240f5ba" providerId="ADAL" clId="{8805F502-EEBA-4A41-84DC-CD63E37D29EF}"/>
    <pc:docChg chg="custSel delSld modSld">
      <pc:chgData name="Hua, Yiying" userId="aa6a9e03-c5b1-4834-9746-68923240f5ba" providerId="ADAL" clId="{8805F502-EEBA-4A41-84DC-CD63E37D29EF}" dt="2022-01-20T04:33:05.218" v="35" actId="20577"/>
      <pc:docMkLst>
        <pc:docMk/>
      </pc:docMkLst>
      <pc:sldChg chg="del">
        <pc:chgData name="Hua, Yiying" userId="aa6a9e03-c5b1-4834-9746-68923240f5ba" providerId="ADAL" clId="{8805F502-EEBA-4A41-84DC-CD63E37D29EF}" dt="2022-01-11T04:25:42.652" v="0" actId="2696"/>
        <pc:sldMkLst>
          <pc:docMk/>
          <pc:sldMk cId="2569553149" sldId="271"/>
        </pc:sldMkLst>
      </pc:sldChg>
      <pc:sldChg chg="del">
        <pc:chgData name="Hua, Yiying" userId="aa6a9e03-c5b1-4834-9746-68923240f5ba" providerId="ADAL" clId="{8805F502-EEBA-4A41-84DC-CD63E37D29EF}" dt="2022-01-11T04:25:45.479" v="1" actId="2696"/>
        <pc:sldMkLst>
          <pc:docMk/>
          <pc:sldMk cId="2690074874" sldId="276"/>
        </pc:sldMkLst>
      </pc:sldChg>
      <pc:sldChg chg="modSp mod">
        <pc:chgData name="Hua, Yiying" userId="aa6a9e03-c5b1-4834-9746-68923240f5ba" providerId="ADAL" clId="{8805F502-EEBA-4A41-84DC-CD63E37D29EF}" dt="2022-01-19T21:53:37.494" v="7" actId="1076"/>
        <pc:sldMkLst>
          <pc:docMk/>
          <pc:sldMk cId="2637403387" sldId="277"/>
        </pc:sldMkLst>
        <pc:spChg chg="mod">
          <ac:chgData name="Hua, Yiying" userId="aa6a9e03-c5b1-4834-9746-68923240f5ba" providerId="ADAL" clId="{8805F502-EEBA-4A41-84DC-CD63E37D29EF}" dt="2022-01-19T21:53:27.196" v="6" actId="255"/>
          <ac:spMkLst>
            <pc:docMk/>
            <pc:sldMk cId="2637403387" sldId="277"/>
            <ac:spMk id="2" creationId="{00000000-0000-0000-0000-000000000000}"/>
          </ac:spMkLst>
        </pc:spChg>
        <pc:spChg chg="mod">
          <ac:chgData name="Hua, Yiying" userId="aa6a9e03-c5b1-4834-9746-68923240f5ba" providerId="ADAL" clId="{8805F502-EEBA-4A41-84DC-CD63E37D29EF}" dt="2022-01-19T21:53:37.494" v="7" actId="1076"/>
          <ac:spMkLst>
            <pc:docMk/>
            <pc:sldMk cId="2637403387" sldId="277"/>
            <ac:spMk id="3" creationId="{00000000-0000-0000-0000-000000000000}"/>
          </ac:spMkLst>
        </pc:spChg>
      </pc:sldChg>
      <pc:sldChg chg="modSp mod">
        <pc:chgData name="Hua, Yiying" userId="aa6a9e03-c5b1-4834-9746-68923240f5ba" providerId="ADAL" clId="{8805F502-EEBA-4A41-84DC-CD63E37D29EF}" dt="2022-01-20T04:33:05.218" v="35" actId="20577"/>
        <pc:sldMkLst>
          <pc:docMk/>
          <pc:sldMk cId="977146412" sldId="278"/>
        </pc:sldMkLst>
        <pc:spChg chg="mod">
          <ac:chgData name="Hua, Yiying" userId="aa6a9e03-c5b1-4834-9746-68923240f5ba" providerId="ADAL" clId="{8805F502-EEBA-4A41-84DC-CD63E37D29EF}" dt="2022-01-19T21:53:54.122" v="8" actId="255"/>
          <ac:spMkLst>
            <pc:docMk/>
            <pc:sldMk cId="977146412" sldId="278"/>
            <ac:spMk id="2" creationId="{00000000-0000-0000-0000-000000000000}"/>
          </ac:spMkLst>
        </pc:spChg>
        <pc:spChg chg="mod">
          <ac:chgData name="Hua, Yiying" userId="aa6a9e03-c5b1-4834-9746-68923240f5ba" providerId="ADAL" clId="{8805F502-EEBA-4A41-84DC-CD63E37D29EF}" dt="2022-01-20T04:33:05.218" v="35" actId="20577"/>
          <ac:spMkLst>
            <pc:docMk/>
            <pc:sldMk cId="977146412" sldId="278"/>
            <ac:spMk id="3" creationId="{00000000-0000-0000-0000-000000000000}"/>
          </ac:spMkLst>
        </pc:spChg>
      </pc:sldChg>
    </pc:docChg>
  </pc:docChgLst>
  <pc:docChgLst>
    <pc:chgData name="Hua, Yiying" userId="aa6a9e03-c5b1-4834-9746-68923240f5ba" providerId="ADAL" clId="{E4CE9B9B-DF85-4601-A335-6820B234EA4A}"/>
    <pc:docChg chg="undo custSel addSld delSld modSld">
      <pc:chgData name="Hua, Yiying" userId="aa6a9e03-c5b1-4834-9746-68923240f5ba" providerId="ADAL" clId="{E4CE9B9B-DF85-4601-A335-6820B234EA4A}" dt="2021-07-11T17:11:11.799" v="255"/>
      <pc:docMkLst>
        <pc:docMk/>
      </pc:docMkLst>
      <pc:sldChg chg="del">
        <pc:chgData name="Hua, Yiying" userId="aa6a9e03-c5b1-4834-9746-68923240f5ba" providerId="ADAL" clId="{E4CE9B9B-DF85-4601-A335-6820B234EA4A}" dt="2021-07-10T19:26:00.633" v="58" actId="2696"/>
        <pc:sldMkLst>
          <pc:docMk/>
          <pc:sldMk cId="3956195288" sldId="264"/>
        </pc:sldMkLst>
      </pc:sldChg>
      <pc:sldChg chg="addSp delSp modSp mod modClrScheme chgLayout">
        <pc:chgData name="Hua, Yiying" userId="aa6a9e03-c5b1-4834-9746-68923240f5ba" providerId="ADAL" clId="{E4CE9B9B-DF85-4601-A335-6820B234EA4A}" dt="2021-07-11T17:11:11.799" v="255"/>
        <pc:sldMkLst>
          <pc:docMk/>
          <pc:sldMk cId="272398827" sldId="267"/>
        </pc:sldMkLst>
        <pc:spChg chg="add del mod">
          <ac:chgData name="Hua, Yiying" userId="aa6a9e03-c5b1-4834-9746-68923240f5ba" providerId="ADAL" clId="{E4CE9B9B-DF85-4601-A335-6820B234EA4A}" dt="2021-07-10T20:25:27.139" v="159" actId="948"/>
          <ac:spMkLst>
            <pc:docMk/>
            <pc:sldMk cId="272398827" sldId="267"/>
            <ac:spMk id="3" creationId="{00000000-0000-0000-0000-000000000000}"/>
          </ac:spMkLst>
        </pc:spChg>
        <pc:spChg chg="add del mod">
          <ac:chgData name="Hua, Yiying" userId="aa6a9e03-c5b1-4834-9746-68923240f5ba" providerId="ADAL" clId="{E4CE9B9B-DF85-4601-A335-6820B234EA4A}" dt="2021-07-10T19:18:18.207" v="41"/>
          <ac:spMkLst>
            <pc:docMk/>
            <pc:sldMk cId="272398827" sldId="267"/>
            <ac:spMk id="4" creationId="{0B18F02D-D74C-45FE-BC26-5014349C6636}"/>
          </ac:spMkLst>
        </pc:spChg>
        <pc:spChg chg="add del mod">
          <ac:chgData name="Hua, Yiying" userId="aa6a9e03-c5b1-4834-9746-68923240f5ba" providerId="ADAL" clId="{E4CE9B9B-DF85-4601-A335-6820B234EA4A}" dt="2021-07-10T19:18:13.887" v="33"/>
          <ac:spMkLst>
            <pc:docMk/>
            <pc:sldMk cId="272398827" sldId="267"/>
            <ac:spMk id="5" creationId="{A2697DBB-7678-465F-AD1A-C5CAF170B18B}"/>
          </ac:spMkLst>
        </pc:spChg>
        <pc:spChg chg="add del mod">
          <ac:chgData name="Hua, Yiying" userId="aa6a9e03-c5b1-4834-9746-68923240f5ba" providerId="ADAL" clId="{E4CE9B9B-DF85-4601-A335-6820B234EA4A}" dt="2021-07-10T19:18:08.312" v="24" actId="478"/>
          <ac:spMkLst>
            <pc:docMk/>
            <pc:sldMk cId="272398827" sldId="267"/>
            <ac:spMk id="7" creationId="{1F6C0444-FDAD-4578-8DEA-62FB65BC84C9}"/>
          </ac:spMkLst>
        </pc:spChg>
        <pc:spChg chg="add del mod">
          <ac:chgData name="Hua, Yiying" userId="aa6a9e03-c5b1-4834-9746-68923240f5ba" providerId="ADAL" clId="{E4CE9B9B-DF85-4601-A335-6820B234EA4A}" dt="2021-07-10T19:19:07.640" v="48"/>
          <ac:spMkLst>
            <pc:docMk/>
            <pc:sldMk cId="272398827" sldId="267"/>
            <ac:spMk id="8" creationId="{7F8436FF-E089-48F6-9F2B-906808EB0F62}"/>
          </ac:spMkLst>
        </pc:spChg>
        <pc:spChg chg="add del mod">
          <ac:chgData name="Hua, Yiying" userId="aa6a9e03-c5b1-4834-9746-68923240f5ba" providerId="ADAL" clId="{E4CE9B9B-DF85-4601-A335-6820B234EA4A}" dt="2021-07-10T19:18:53.494" v="44"/>
          <ac:spMkLst>
            <pc:docMk/>
            <pc:sldMk cId="272398827" sldId="267"/>
            <ac:spMk id="9" creationId="{52B63CE5-7814-42B8-A238-E13DCA7DCF6C}"/>
          </ac:spMkLst>
        </pc:spChg>
        <pc:spChg chg="add del mod">
          <ac:chgData name="Hua, Yiying" userId="aa6a9e03-c5b1-4834-9746-68923240f5ba" providerId="ADAL" clId="{E4CE9B9B-DF85-4601-A335-6820B234EA4A}" dt="2021-07-10T19:19:14.127" v="50"/>
          <ac:spMkLst>
            <pc:docMk/>
            <pc:sldMk cId="272398827" sldId="267"/>
            <ac:spMk id="10" creationId="{8A90D769-EDB3-485B-9ED6-897B34CCEF44}"/>
          </ac:spMkLst>
        </pc:spChg>
        <pc:spChg chg="add del mod">
          <ac:chgData name="Hua, Yiying" userId="aa6a9e03-c5b1-4834-9746-68923240f5ba" providerId="ADAL" clId="{E4CE9B9B-DF85-4601-A335-6820B234EA4A}" dt="2021-07-10T19:19:14.127" v="50"/>
          <ac:spMkLst>
            <pc:docMk/>
            <pc:sldMk cId="272398827" sldId="267"/>
            <ac:spMk id="11" creationId="{56B0B7AD-C9D5-4774-87E0-AD2A1739ABE8}"/>
          </ac:spMkLst>
        </pc:spChg>
        <pc:spChg chg="add mod">
          <ac:chgData name="Hua, Yiying" userId="aa6a9e03-c5b1-4834-9746-68923240f5ba" providerId="ADAL" clId="{E4CE9B9B-DF85-4601-A335-6820B234EA4A}" dt="2021-07-11T17:11:11.799" v="255"/>
          <ac:spMkLst>
            <pc:docMk/>
            <pc:sldMk cId="272398827" sldId="267"/>
            <ac:spMk id="12" creationId="{DAD25C54-9DA5-40B9-9483-EC0730194F19}"/>
          </ac:spMkLst>
        </pc:spChg>
        <pc:graphicFrameChg chg="add del mod">
          <ac:chgData name="Hua, Yiying" userId="aa6a9e03-c5b1-4834-9746-68923240f5ba" providerId="ADAL" clId="{E4CE9B9B-DF85-4601-A335-6820B234EA4A}" dt="2021-07-10T19:13:49.878" v="1"/>
          <ac:graphicFrameMkLst>
            <pc:docMk/>
            <pc:sldMk cId="272398827" sldId="267"/>
            <ac:graphicFrameMk id="2" creationId="{2E812B29-1299-4E7E-842F-C862151100C6}"/>
          </ac:graphicFrameMkLst>
        </pc:graphicFrameChg>
      </pc:sldChg>
      <pc:sldChg chg="addSp delSp modSp del mod">
        <pc:chgData name="Hua, Yiying" userId="aa6a9e03-c5b1-4834-9746-68923240f5ba" providerId="ADAL" clId="{E4CE9B9B-DF85-4601-A335-6820B234EA4A}" dt="2021-07-10T19:44:13.295" v="81" actId="2696"/>
        <pc:sldMkLst>
          <pc:docMk/>
          <pc:sldMk cId="2513516882" sldId="268"/>
        </pc:sldMkLst>
        <pc:spChg chg="add mod">
          <ac:chgData name="Hua, Yiying" userId="aa6a9e03-c5b1-4834-9746-68923240f5ba" providerId="ADAL" clId="{E4CE9B9B-DF85-4601-A335-6820B234EA4A}" dt="2021-07-10T19:41:57.633" v="69" actId="27636"/>
          <ac:spMkLst>
            <pc:docMk/>
            <pc:sldMk cId="2513516882" sldId="268"/>
            <ac:spMk id="2" creationId="{65C4511D-15FB-4964-B46C-61023E734A50}"/>
          </ac:spMkLst>
        </pc:spChg>
        <pc:spChg chg="mod">
          <ac:chgData name="Hua, Yiying" userId="aa6a9e03-c5b1-4834-9746-68923240f5ba" providerId="ADAL" clId="{E4CE9B9B-DF85-4601-A335-6820B234EA4A}" dt="2021-07-10T19:41:57.600" v="68"/>
          <ac:spMkLst>
            <pc:docMk/>
            <pc:sldMk cId="2513516882" sldId="268"/>
            <ac:spMk id="3" creationId="{00000000-0000-0000-0000-000000000000}"/>
          </ac:spMkLst>
        </pc:spChg>
        <pc:spChg chg="add mod">
          <ac:chgData name="Hua, Yiying" userId="aa6a9e03-c5b1-4834-9746-68923240f5ba" providerId="ADAL" clId="{E4CE9B9B-DF85-4601-A335-6820B234EA4A}" dt="2021-07-10T19:41:46.589" v="67" actId="14100"/>
          <ac:spMkLst>
            <pc:docMk/>
            <pc:sldMk cId="2513516882" sldId="268"/>
            <ac:spMk id="4" creationId="{85204412-DE5C-43D2-9B5F-5A0EB376F513}"/>
          </ac:spMkLst>
        </pc:spChg>
        <pc:spChg chg="add del mod">
          <ac:chgData name="Hua, Yiying" userId="aa6a9e03-c5b1-4834-9746-68923240f5ba" providerId="ADAL" clId="{E4CE9B9B-DF85-4601-A335-6820B234EA4A}" dt="2021-07-10T19:41:57.600" v="68"/>
          <ac:spMkLst>
            <pc:docMk/>
            <pc:sldMk cId="2513516882" sldId="268"/>
            <ac:spMk id="5" creationId="{AC9D50CA-4803-4682-823F-6D8E20FD0D37}"/>
          </ac:spMkLst>
        </pc:spChg>
        <pc:spChg chg="add del mod">
          <ac:chgData name="Hua, Yiying" userId="aa6a9e03-c5b1-4834-9746-68923240f5ba" providerId="ADAL" clId="{E4CE9B9B-DF85-4601-A335-6820B234EA4A}" dt="2021-07-10T19:41:57.600" v="68"/>
          <ac:spMkLst>
            <pc:docMk/>
            <pc:sldMk cId="2513516882" sldId="268"/>
            <ac:spMk id="6" creationId="{1C50C115-734E-4E17-B8A3-09BA492B7A12}"/>
          </ac:spMkLst>
        </pc:spChg>
      </pc:sldChg>
      <pc:sldChg chg="addSp delSp modSp new mod modNotesTx">
        <pc:chgData name="Hua, Yiying" userId="aa6a9e03-c5b1-4834-9746-68923240f5ba" providerId="ADAL" clId="{E4CE9B9B-DF85-4601-A335-6820B234EA4A}" dt="2021-07-11T04:55:51.767" v="232" actId="1076"/>
        <pc:sldMkLst>
          <pc:docMk/>
          <pc:sldMk cId="766260379" sldId="269"/>
        </pc:sldMkLst>
        <pc:spChg chg="del mod">
          <ac:chgData name="Hua, Yiying" userId="aa6a9e03-c5b1-4834-9746-68923240f5ba" providerId="ADAL" clId="{E4CE9B9B-DF85-4601-A335-6820B234EA4A}" dt="2021-07-11T04:46:06.947" v="194" actId="478"/>
          <ac:spMkLst>
            <pc:docMk/>
            <pc:sldMk cId="766260379" sldId="269"/>
            <ac:spMk id="2" creationId="{48901455-F9D5-416B-8B8F-932E10160FAC}"/>
          </ac:spMkLst>
        </pc:spChg>
        <pc:spChg chg="mod">
          <ac:chgData name="Hua, Yiying" userId="aa6a9e03-c5b1-4834-9746-68923240f5ba" providerId="ADAL" clId="{E4CE9B9B-DF85-4601-A335-6820B234EA4A}" dt="2021-07-11T04:49:26.125" v="208" actId="14100"/>
          <ac:spMkLst>
            <pc:docMk/>
            <pc:sldMk cId="766260379" sldId="269"/>
            <ac:spMk id="3" creationId="{45DD3AAD-8351-41F4-B1E8-943CAA4C57CD}"/>
          </ac:spMkLst>
        </pc:spChg>
        <pc:spChg chg="add del mod">
          <ac:chgData name="Hua, Yiying" userId="aa6a9e03-c5b1-4834-9746-68923240f5ba" providerId="ADAL" clId="{E4CE9B9B-DF85-4601-A335-6820B234EA4A}" dt="2021-07-10T20:16:46.314" v="92"/>
          <ac:spMkLst>
            <pc:docMk/>
            <pc:sldMk cId="766260379" sldId="269"/>
            <ac:spMk id="4" creationId="{3760BF84-2142-43DD-B7B4-1F485BB16781}"/>
          </ac:spMkLst>
        </pc:spChg>
        <pc:spChg chg="add del mod">
          <ac:chgData name="Hua, Yiying" userId="aa6a9e03-c5b1-4834-9746-68923240f5ba" providerId="ADAL" clId="{E4CE9B9B-DF85-4601-A335-6820B234EA4A}" dt="2021-07-11T04:40:59.017" v="174"/>
          <ac:spMkLst>
            <pc:docMk/>
            <pc:sldMk cId="766260379" sldId="269"/>
            <ac:spMk id="5" creationId="{768926E1-F21B-4F30-9137-7B82B30752CD}"/>
          </ac:spMkLst>
        </pc:spChg>
        <pc:spChg chg="add del mod">
          <ac:chgData name="Hua, Yiying" userId="aa6a9e03-c5b1-4834-9746-68923240f5ba" providerId="ADAL" clId="{E4CE9B9B-DF85-4601-A335-6820B234EA4A}" dt="2021-07-11T04:41:36.668" v="179"/>
          <ac:spMkLst>
            <pc:docMk/>
            <pc:sldMk cId="766260379" sldId="269"/>
            <ac:spMk id="6" creationId="{5D9FE712-A553-4FE2-A67B-CF79B85A2539}"/>
          </ac:spMkLst>
        </pc:spChg>
        <pc:spChg chg="add del mod">
          <ac:chgData name="Hua, Yiying" userId="aa6a9e03-c5b1-4834-9746-68923240f5ba" providerId="ADAL" clId="{E4CE9B9B-DF85-4601-A335-6820B234EA4A}" dt="2021-07-11T04:45:56.315" v="193" actId="478"/>
          <ac:spMkLst>
            <pc:docMk/>
            <pc:sldMk cId="766260379" sldId="269"/>
            <ac:spMk id="7" creationId="{2E5F5698-7F53-46AD-9AF2-B6A9DE88EF2E}"/>
          </ac:spMkLst>
        </pc:spChg>
        <pc:spChg chg="add del mod">
          <ac:chgData name="Hua, Yiying" userId="aa6a9e03-c5b1-4834-9746-68923240f5ba" providerId="ADAL" clId="{E4CE9B9B-DF85-4601-A335-6820B234EA4A}" dt="2021-07-11T04:46:11.243" v="195" actId="478"/>
          <ac:spMkLst>
            <pc:docMk/>
            <pc:sldMk cId="766260379" sldId="269"/>
            <ac:spMk id="9" creationId="{BE51375B-EB22-4878-854D-CF4DFA1850C7}"/>
          </ac:spMkLst>
        </pc:spChg>
        <pc:spChg chg="add mod">
          <ac:chgData name="Hua, Yiying" userId="aa6a9e03-c5b1-4834-9746-68923240f5ba" providerId="ADAL" clId="{E4CE9B9B-DF85-4601-A335-6820B234EA4A}" dt="2021-07-11T04:55:51.767" v="232" actId="1076"/>
          <ac:spMkLst>
            <pc:docMk/>
            <pc:sldMk cId="766260379" sldId="269"/>
            <ac:spMk id="10" creationId="{32EF490F-8B49-4A6E-956B-A9F723BB7ED7}"/>
          </ac:spMkLst>
        </pc:spChg>
      </pc:sldChg>
      <pc:sldChg chg="del">
        <pc:chgData name="Hua, Yiying" userId="aa6a9e03-c5b1-4834-9746-68923240f5ba" providerId="ADAL" clId="{E4CE9B9B-DF85-4601-A335-6820B234EA4A}" dt="2021-07-10T19:20:15.815" v="57" actId="47"/>
        <pc:sldMkLst>
          <pc:docMk/>
          <pc:sldMk cId="2014330789" sldId="270"/>
        </pc:sldMkLst>
      </pc:sldChg>
      <pc:sldChg chg="delSp modSp new mod">
        <pc:chgData name="Hua, Yiying" userId="aa6a9e03-c5b1-4834-9746-68923240f5ba" providerId="ADAL" clId="{E4CE9B9B-DF85-4601-A335-6820B234EA4A}" dt="2021-07-11T05:09:06.723" v="252" actId="27636"/>
        <pc:sldMkLst>
          <pc:docMk/>
          <pc:sldMk cId="3589681835" sldId="270"/>
        </pc:sldMkLst>
        <pc:spChg chg="del">
          <ac:chgData name="Hua, Yiying" userId="aa6a9e03-c5b1-4834-9746-68923240f5ba" providerId="ADAL" clId="{E4CE9B9B-DF85-4601-A335-6820B234EA4A}" dt="2021-07-10T19:53:49.506" v="85" actId="478"/>
          <ac:spMkLst>
            <pc:docMk/>
            <pc:sldMk cId="3589681835" sldId="270"/>
            <ac:spMk id="2" creationId="{E793DD05-38F6-4D67-AE40-78BB2ED70E4A}"/>
          </ac:spMkLst>
        </pc:spChg>
        <pc:spChg chg="mod">
          <ac:chgData name="Hua, Yiying" userId="aa6a9e03-c5b1-4834-9746-68923240f5ba" providerId="ADAL" clId="{E4CE9B9B-DF85-4601-A335-6820B234EA4A}" dt="2021-07-11T05:09:06.723" v="252" actId="27636"/>
          <ac:spMkLst>
            <pc:docMk/>
            <pc:sldMk cId="3589681835" sldId="270"/>
            <ac:spMk id="3" creationId="{59C2CC4B-ED98-4BEC-8549-03A6F885395D}"/>
          </ac:spMkLst>
        </pc:spChg>
      </pc:sldChg>
    </pc:docChg>
  </pc:docChgLst>
  <pc:docChgLst>
    <pc:chgData name="Hua, Yiying" userId="aa6a9e03-c5b1-4834-9746-68923240f5ba" providerId="ADAL" clId="{B3829785-C021-42AA-8EC5-340CDE42D113}"/>
    <pc:docChg chg="custSel delSld modSld">
      <pc:chgData name="Hua, Yiying" userId="aa6a9e03-c5b1-4834-9746-68923240f5ba" providerId="ADAL" clId="{B3829785-C021-42AA-8EC5-340CDE42D113}" dt="2022-02-15T04:27:52.336" v="58"/>
      <pc:docMkLst>
        <pc:docMk/>
      </pc:docMkLst>
      <pc:sldChg chg="modSp mod">
        <pc:chgData name="Hua, Yiying" userId="aa6a9e03-c5b1-4834-9746-68923240f5ba" providerId="ADAL" clId="{B3829785-C021-42AA-8EC5-340CDE42D113}" dt="2022-02-15T03:37:47.500" v="38"/>
        <pc:sldMkLst>
          <pc:docMk/>
          <pc:sldMk cId="2637403387" sldId="277"/>
        </pc:sldMkLst>
        <pc:spChg chg="mod">
          <ac:chgData name="Hua, Yiying" userId="aa6a9e03-c5b1-4834-9746-68923240f5ba" providerId="ADAL" clId="{B3829785-C021-42AA-8EC5-340CDE42D113}" dt="2022-02-13T19:39:33.782" v="17" actId="1076"/>
          <ac:spMkLst>
            <pc:docMk/>
            <pc:sldMk cId="2637403387" sldId="277"/>
            <ac:spMk id="2" creationId="{00000000-0000-0000-0000-000000000000}"/>
          </ac:spMkLst>
        </pc:spChg>
        <pc:spChg chg="mod">
          <ac:chgData name="Hua, Yiying" userId="aa6a9e03-c5b1-4834-9746-68923240f5ba" providerId="ADAL" clId="{B3829785-C021-42AA-8EC5-340CDE42D113}" dt="2022-02-15T03:37:47.500" v="38"/>
          <ac:spMkLst>
            <pc:docMk/>
            <pc:sldMk cId="2637403387" sldId="277"/>
            <ac:spMk id="3" creationId="{00000000-0000-0000-0000-000000000000}"/>
          </ac:spMkLst>
        </pc:spChg>
      </pc:sldChg>
      <pc:sldChg chg="modSp mod">
        <pc:chgData name="Hua, Yiying" userId="aa6a9e03-c5b1-4834-9746-68923240f5ba" providerId="ADAL" clId="{B3829785-C021-42AA-8EC5-340CDE42D113}" dt="2022-02-15T04:27:52.336" v="58"/>
        <pc:sldMkLst>
          <pc:docMk/>
          <pc:sldMk cId="977146412" sldId="278"/>
        </pc:sldMkLst>
        <pc:spChg chg="mod">
          <ac:chgData name="Hua, Yiying" userId="aa6a9e03-c5b1-4834-9746-68923240f5ba" providerId="ADAL" clId="{B3829785-C021-42AA-8EC5-340CDE42D113}" dt="2022-02-15T04:27:52.336" v="58"/>
          <ac:spMkLst>
            <pc:docMk/>
            <pc:sldMk cId="977146412" sldId="278"/>
            <ac:spMk id="3" creationId="{00000000-0000-0000-0000-000000000000}"/>
          </ac:spMkLst>
        </pc:spChg>
      </pc:sldChg>
      <pc:sldChg chg="addSp delSp modSp del mod">
        <pc:chgData name="Hua, Yiying" userId="aa6a9e03-c5b1-4834-9746-68923240f5ba" providerId="ADAL" clId="{B3829785-C021-42AA-8EC5-340CDE42D113}" dt="2022-02-13T19:41:34.976" v="21" actId="2696"/>
        <pc:sldMkLst>
          <pc:docMk/>
          <pc:sldMk cId="381651970" sldId="279"/>
        </pc:sldMkLst>
        <pc:spChg chg="del">
          <ac:chgData name="Hua, Yiying" userId="aa6a9e03-c5b1-4834-9746-68923240f5ba" providerId="ADAL" clId="{B3829785-C021-42AA-8EC5-340CDE42D113}" dt="2022-02-13T19:40:31.054" v="19" actId="478"/>
          <ac:spMkLst>
            <pc:docMk/>
            <pc:sldMk cId="381651970" sldId="279"/>
            <ac:spMk id="2" creationId="{00000000-0000-0000-0000-000000000000}"/>
          </ac:spMkLst>
        </pc:spChg>
        <pc:spChg chg="add mod">
          <ac:chgData name="Hua, Yiying" userId="aa6a9e03-c5b1-4834-9746-68923240f5ba" providerId="ADAL" clId="{B3829785-C021-42AA-8EC5-340CDE42D113}" dt="2022-02-13T19:40:35.239" v="20" actId="1076"/>
          <ac:spMkLst>
            <pc:docMk/>
            <pc:sldMk cId="381651970" sldId="279"/>
            <ac:spMk id="5" creationId="{65ED27A9-0E8F-4D52-AA38-A6ECFC2A2A97}"/>
          </ac:spMkLst>
        </pc:spChg>
      </pc:sldChg>
    </pc:docChg>
  </pc:docChgLst>
  <pc:docChgLst>
    <pc:chgData name="Hua, Yiying" userId="aa6a9e03-c5b1-4834-9746-68923240f5ba" providerId="ADAL" clId="{3CAC3431-9CF1-42BD-A837-1A2DE63F6A03}"/>
    <pc:docChg chg="undo custSel addSld delSld modSld">
      <pc:chgData name="Hua, Yiying" userId="aa6a9e03-c5b1-4834-9746-68923240f5ba" providerId="ADAL" clId="{3CAC3431-9CF1-42BD-A837-1A2DE63F6A03}" dt="2021-09-01T03:41:09.771" v="89" actId="1076"/>
      <pc:docMkLst>
        <pc:docMk/>
      </pc:docMkLst>
      <pc:sldChg chg="del">
        <pc:chgData name="Hua, Yiying" userId="aa6a9e03-c5b1-4834-9746-68923240f5ba" providerId="ADAL" clId="{3CAC3431-9CF1-42BD-A837-1A2DE63F6A03}" dt="2021-08-28T14:38:19.072" v="0" actId="47"/>
        <pc:sldMkLst>
          <pc:docMk/>
          <pc:sldMk cId="272398827" sldId="267"/>
        </pc:sldMkLst>
      </pc:sldChg>
      <pc:sldChg chg="addSp delSp modSp del mod">
        <pc:chgData name="Hua, Yiying" userId="aa6a9e03-c5b1-4834-9746-68923240f5ba" providerId="ADAL" clId="{3CAC3431-9CF1-42BD-A837-1A2DE63F6A03}" dt="2021-08-28T15:06:20.579" v="14" actId="47"/>
        <pc:sldMkLst>
          <pc:docMk/>
          <pc:sldMk cId="766260379" sldId="269"/>
        </pc:sldMkLst>
        <pc:spChg chg="add del mod">
          <ac:chgData name="Hua, Yiying" userId="aa6a9e03-c5b1-4834-9746-68923240f5ba" providerId="ADAL" clId="{3CAC3431-9CF1-42BD-A837-1A2DE63F6A03}" dt="2021-08-28T14:42:41.952" v="5" actId="22"/>
          <ac:spMkLst>
            <pc:docMk/>
            <pc:sldMk cId="766260379" sldId="269"/>
            <ac:spMk id="5" creationId="{0C2293B1-8064-44EA-9A1B-B0301D666AD7}"/>
          </ac:spMkLst>
        </pc:spChg>
        <pc:spChg chg="add mod">
          <ac:chgData name="Hua, Yiying" userId="aa6a9e03-c5b1-4834-9746-68923240f5ba" providerId="ADAL" clId="{3CAC3431-9CF1-42BD-A837-1A2DE63F6A03}" dt="2021-08-28T14:43:45.356" v="7"/>
          <ac:spMkLst>
            <pc:docMk/>
            <pc:sldMk cId="766260379" sldId="269"/>
            <ac:spMk id="6" creationId="{BF6BEF96-9AF6-40C6-AB5F-856633BF6EC1}"/>
          </ac:spMkLst>
        </pc:spChg>
        <pc:spChg chg="del">
          <ac:chgData name="Hua, Yiying" userId="aa6a9e03-c5b1-4834-9746-68923240f5ba" providerId="ADAL" clId="{3CAC3431-9CF1-42BD-A837-1A2DE63F6A03}" dt="2021-08-28T14:38:22.465" v="1" actId="478"/>
          <ac:spMkLst>
            <pc:docMk/>
            <pc:sldMk cId="766260379" sldId="269"/>
            <ac:spMk id="10" creationId="{32EF490F-8B49-4A6E-956B-A9F723BB7ED7}"/>
          </ac:spMkLst>
        </pc:spChg>
      </pc:sldChg>
      <pc:sldChg chg="del">
        <pc:chgData name="Hua, Yiying" userId="aa6a9e03-c5b1-4834-9746-68923240f5ba" providerId="ADAL" clId="{3CAC3431-9CF1-42BD-A837-1A2DE63F6A03}" dt="2021-08-28T15:06:22.312" v="15" actId="47"/>
        <pc:sldMkLst>
          <pc:docMk/>
          <pc:sldMk cId="3589681835" sldId="270"/>
        </pc:sldMkLst>
      </pc:sldChg>
      <pc:sldChg chg="modSp mod">
        <pc:chgData name="Hua, Yiying" userId="aa6a9e03-c5b1-4834-9746-68923240f5ba" providerId="ADAL" clId="{3CAC3431-9CF1-42BD-A837-1A2DE63F6A03}" dt="2021-08-28T16:07:14.832" v="85"/>
        <pc:sldMkLst>
          <pc:docMk/>
          <pc:sldMk cId="2569553149" sldId="271"/>
        </pc:sldMkLst>
        <pc:spChg chg="mod">
          <ac:chgData name="Hua, Yiying" userId="aa6a9e03-c5b1-4834-9746-68923240f5ba" providerId="ADAL" clId="{3CAC3431-9CF1-42BD-A837-1A2DE63F6A03}" dt="2021-08-28T15:06:17.585" v="13" actId="6549"/>
          <ac:spMkLst>
            <pc:docMk/>
            <pc:sldMk cId="2569553149" sldId="271"/>
            <ac:spMk id="2" creationId="{00000000-0000-0000-0000-000000000000}"/>
          </ac:spMkLst>
        </pc:spChg>
        <pc:spChg chg="mod">
          <ac:chgData name="Hua, Yiying" userId="aa6a9e03-c5b1-4834-9746-68923240f5ba" providerId="ADAL" clId="{3CAC3431-9CF1-42BD-A837-1A2DE63F6A03}" dt="2021-08-28T16:07:14.832" v="85"/>
          <ac:spMkLst>
            <pc:docMk/>
            <pc:sldMk cId="2569553149" sldId="271"/>
            <ac:spMk id="3" creationId="{00000000-0000-0000-0000-000000000000}"/>
          </ac:spMkLst>
        </pc:spChg>
      </pc:sldChg>
      <pc:sldChg chg="addSp delSp modSp new mod">
        <pc:chgData name="Hua, Yiying" userId="aa6a9e03-c5b1-4834-9746-68923240f5ba" providerId="ADAL" clId="{3CAC3431-9CF1-42BD-A837-1A2DE63F6A03}" dt="2021-09-01T03:41:09.771" v="89" actId="1076"/>
        <pc:sldMkLst>
          <pc:docMk/>
          <pc:sldMk cId="858900382" sldId="272"/>
        </pc:sldMkLst>
        <pc:spChg chg="del">
          <ac:chgData name="Hua, Yiying" userId="aa6a9e03-c5b1-4834-9746-68923240f5ba" providerId="ADAL" clId="{3CAC3431-9CF1-42BD-A837-1A2DE63F6A03}" dt="2021-08-28T15:06:32.112" v="17" actId="478"/>
          <ac:spMkLst>
            <pc:docMk/>
            <pc:sldMk cId="858900382" sldId="272"/>
            <ac:spMk id="2" creationId="{F71D8547-93DC-4106-B548-B386FAC1B20D}"/>
          </ac:spMkLst>
        </pc:spChg>
        <pc:spChg chg="del">
          <ac:chgData name="Hua, Yiying" userId="aa6a9e03-c5b1-4834-9746-68923240f5ba" providerId="ADAL" clId="{3CAC3431-9CF1-42BD-A837-1A2DE63F6A03}" dt="2021-08-28T15:06:33.576" v="18" actId="478"/>
          <ac:spMkLst>
            <pc:docMk/>
            <pc:sldMk cId="858900382" sldId="272"/>
            <ac:spMk id="3" creationId="{D3B59ED4-74AC-40F2-9BC1-7D16A8926F69}"/>
          </ac:spMkLst>
        </pc:spChg>
        <pc:picChg chg="add mod">
          <ac:chgData name="Hua, Yiying" userId="aa6a9e03-c5b1-4834-9746-68923240f5ba" providerId="ADAL" clId="{3CAC3431-9CF1-42BD-A837-1A2DE63F6A03}" dt="2021-09-01T03:41:09.771" v="89" actId="1076"/>
          <ac:picMkLst>
            <pc:docMk/>
            <pc:sldMk cId="858900382" sldId="272"/>
            <ac:picMk id="5" creationId="{B5BF5AB0-1DB9-4937-ABF5-7D5C4AF198F5}"/>
          </ac:picMkLst>
        </pc:picChg>
      </pc:sldChg>
      <pc:sldChg chg="modSp new del mod">
        <pc:chgData name="Hua, Yiying" userId="aa6a9e03-c5b1-4834-9746-68923240f5ba" providerId="ADAL" clId="{3CAC3431-9CF1-42BD-A837-1A2DE63F6A03}" dt="2021-08-28T15:26:15.601" v="40" actId="2696"/>
        <pc:sldMkLst>
          <pc:docMk/>
          <pc:sldMk cId="2729258010" sldId="273"/>
        </pc:sldMkLst>
        <pc:spChg chg="mod">
          <ac:chgData name="Hua, Yiying" userId="aa6a9e03-c5b1-4834-9746-68923240f5ba" providerId="ADAL" clId="{3CAC3431-9CF1-42BD-A837-1A2DE63F6A03}" dt="2021-08-28T15:24:30.564" v="36" actId="20577"/>
          <ac:spMkLst>
            <pc:docMk/>
            <pc:sldMk cId="2729258010" sldId="273"/>
            <ac:spMk id="2" creationId="{E4BAA605-2B65-4CA7-B71C-1F86AAC38066}"/>
          </ac:spMkLst>
        </pc:spChg>
        <pc:spChg chg="mod">
          <ac:chgData name="Hua, Yiying" userId="aa6a9e03-c5b1-4834-9746-68923240f5ba" providerId="ADAL" clId="{3CAC3431-9CF1-42BD-A837-1A2DE63F6A03}" dt="2021-08-28T15:24:47.850" v="37"/>
          <ac:spMkLst>
            <pc:docMk/>
            <pc:sldMk cId="2729258010" sldId="273"/>
            <ac:spMk id="3" creationId="{EC5AC8B4-FDD4-4E9E-AA7E-F975E327F251}"/>
          </ac:spMkLst>
        </pc:spChg>
      </pc:sldChg>
      <pc:sldChg chg="modSp mod">
        <pc:chgData name="Hua, Yiying" userId="aa6a9e03-c5b1-4834-9746-68923240f5ba" providerId="ADAL" clId="{3CAC3431-9CF1-42BD-A837-1A2DE63F6A03}" dt="2021-08-28T15:26:25.929" v="42" actId="1076"/>
        <pc:sldMkLst>
          <pc:docMk/>
          <pc:sldMk cId="3249573143" sldId="274"/>
        </pc:sldMkLst>
        <pc:spChg chg="mod">
          <ac:chgData name="Hua, Yiying" userId="aa6a9e03-c5b1-4834-9746-68923240f5ba" providerId="ADAL" clId="{3CAC3431-9CF1-42BD-A837-1A2DE63F6A03}" dt="2021-08-28T15:26:21.945" v="41" actId="1076"/>
          <ac:spMkLst>
            <pc:docMk/>
            <pc:sldMk cId="3249573143" sldId="274"/>
            <ac:spMk id="2" creationId="{00000000-0000-0000-0000-000000000000}"/>
          </ac:spMkLst>
        </pc:spChg>
        <pc:spChg chg="mod">
          <ac:chgData name="Hua, Yiying" userId="aa6a9e03-c5b1-4834-9746-68923240f5ba" providerId="ADAL" clId="{3CAC3431-9CF1-42BD-A837-1A2DE63F6A03}" dt="2021-08-28T15:26:25.929" v="42" actId="1076"/>
          <ac:spMkLst>
            <pc:docMk/>
            <pc:sldMk cId="3249573143" sldId="274"/>
            <ac:spMk id="3" creationId="{00000000-0000-0000-0000-000000000000}"/>
          </ac:spMkLst>
        </pc:spChg>
      </pc:sldChg>
      <pc:sldChg chg="addSp delSp modSp mod">
        <pc:chgData name="Hua, Yiying" userId="aa6a9e03-c5b1-4834-9746-68923240f5ba" providerId="ADAL" clId="{3CAC3431-9CF1-42BD-A837-1A2DE63F6A03}" dt="2021-08-28T16:06:31.625" v="83"/>
        <pc:sldMkLst>
          <pc:docMk/>
          <pc:sldMk cId="104291633" sldId="275"/>
        </pc:sldMkLst>
        <pc:spChg chg="mod">
          <ac:chgData name="Hua, Yiying" userId="aa6a9e03-c5b1-4834-9746-68923240f5ba" providerId="ADAL" clId="{3CAC3431-9CF1-42BD-A837-1A2DE63F6A03}" dt="2021-08-28T15:35:05.604" v="43"/>
          <ac:spMkLst>
            <pc:docMk/>
            <pc:sldMk cId="104291633" sldId="275"/>
            <ac:spMk id="2" creationId="{00000000-0000-0000-0000-000000000000}"/>
          </ac:spMkLst>
        </pc:spChg>
        <pc:spChg chg="mod">
          <ac:chgData name="Hua, Yiying" userId="aa6a9e03-c5b1-4834-9746-68923240f5ba" providerId="ADAL" clId="{3CAC3431-9CF1-42BD-A837-1A2DE63F6A03}" dt="2021-08-28T16:06:31.625" v="83"/>
          <ac:spMkLst>
            <pc:docMk/>
            <pc:sldMk cId="104291633" sldId="275"/>
            <ac:spMk id="3" creationId="{00000000-0000-0000-0000-000000000000}"/>
          </ac:spMkLst>
        </pc:spChg>
        <pc:spChg chg="add del mod">
          <ac:chgData name="Hua, Yiying" userId="aa6a9e03-c5b1-4834-9746-68923240f5ba" providerId="ADAL" clId="{3CAC3431-9CF1-42BD-A837-1A2DE63F6A03}" dt="2021-08-28T15:59:34.862" v="78" actId="478"/>
          <ac:spMkLst>
            <pc:docMk/>
            <pc:sldMk cId="104291633" sldId="275"/>
            <ac:spMk id="4" creationId="{0B50BD2C-ADE4-41D1-B699-3B0B94E5446F}"/>
          </ac:spMkLst>
        </pc:spChg>
        <pc:spChg chg="add del">
          <ac:chgData name="Hua, Yiying" userId="aa6a9e03-c5b1-4834-9746-68923240f5ba" providerId="ADAL" clId="{3CAC3431-9CF1-42BD-A837-1A2DE63F6A03}" dt="2021-08-28T15:46:49.515" v="58" actId="478"/>
          <ac:spMkLst>
            <pc:docMk/>
            <pc:sldMk cId="104291633" sldId="275"/>
            <ac:spMk id="5" creationId="{40B2A29D-AAED-4D5A-B7A9-3F42349C0AFA}"/>
          </ac:spMkLst>
        </pc:spChg>
        <pc:spChg chg="add del mod">
          <ac:chgData name="Hua, Yiying" userId="aa6a9e03-c5b1-4834-9746-68923240f5ba" providerId="ADAL" clId="{3CAC3431-9CF1-42BD-A837-1A2DE63F6A03}" dt="2021-08-28T15:46:54.427" v="60" actId="478"/>
          <ac:spMkLst>
            <pc:docMk/>
            <pc:sldMk cId="104291633" sldId="275"/>
            <ac:spMk id="6" creationId="{81CDFC57-B79E-4FFA-9D61-073B27173A1E}"/>
          </ac:spMkLst>
        </pc:spChg>
      </pc:sldChg>
    </pc:docChg>
  </pc:docChgLst>
  <pc:docChgLst>
    <pc:chgData name="Hua, Yiying" userId="aa6a9e03-c5b1-4834-9746-68923240f5ba" providerId="ADAL" clId="{2A7E081D-2687-4DD6-A8C6-ADCC9A635DCF}"/>
    <pc:docChg chg="undo custSel delSld modSld">
      <pc:chgData name="Hua, Yiying" userId="aa6a9e03-c5b1-4834-9746-68923240f5ba" providerId="ADAL" clId="{2A7E081D-2687-4DD6-A8C6-ADCC9A635DCF}" dt="2022-01-11T04:04:04.126" v="109"/>
      <pc:docMkLst>
        <pc:docMk/>
      </pc:docMkLst>
      <pc:sldChg chg="modSp mod">
        <pc:chgData name="Hua, Yiying" userId="aa6a9e03-c5b1-4834-9746-68923240f5ba" providerId="ADAL" clId="{2A7E081D-2687-4DD6-A8C6-ADCC9A635DCF}" dt="2022-01-10T03:44:55.298" v="73" actId="255"/>
        <pc:sldMkLst>
          <pc:docMk/>
          <pc:sldMk cId="2569553149" sldId="271"/>
        </pc:sldMkLst>
        <pc:spChg chg="mod">
          <ac:chgData name="Hua, Yiying" userId="aa6a9e03-c5b1-4834-9746-68923240f5ba" providerId="ADAL" clId="{2A7E081D-2687-4DD6-A8C6-ADCC9A635DCF}" dt="2022-01-10T03:44:55.298" v="73" actId="255"/>
          <ac:spMkLst>
            <pc:docMk/>
            <pc:sldMk cId="2569553149" sldId="271"/>
            <ac:spMk id="2" creationId="{00000000-0000-0000-0000-000000000000}"/>
          </ac:spMkLst>
        </pc:spChg>
        <pc:spChg chg="mod">
          <ac:chgData name="Hua, Yiying" userId="aa6a9e03-c5b1-4834-9746-68923240f5ba" providerId="ADAL" clId="{2A7E081D-2687-4DD6-A8C6-ADCC9A635DCF}" dt="2022-01-10T03:33:48.462" v="32" actId="113"/>
          <ac:spMkLst>
            <pc:docMk/>
            <pc:sldMk cId="2569553149" sldId="271"/>
            <ac:spMk id="3" creationId="{00000000-0000-0000-0000-000000000000}"/>
          </ac:spMkLst>
        </pc:spChg>
      </pc:sldChg>
      <pc:sldChg chg="del">
        <pc:chgData name="Hua, Yiying" userId="aa6a9e03-c5b1-4834-9746-68923240f5ba" providerId="ADAL" clId="{2A7E081D-2687-4DD6-A8C6-ADCC9A635DCF}" dt="2022-01-10T03:30:41.806" v="16" actId="2696"/>
        <pc:sldMkLst>
          <pc:docMk/>
          <pc:sldMk cId="858900382" sldId="272"/>
        </pc:sldMkLst>
      </pc:sldChg>
      <pc:sldChg chg="modSp del mod">
        <pc:chgData name="Hua, Yiying" userId="aa6a9e03-c5b1-4834-9746-68923240f5ba" providerId="ADAL" clId="{2A7E081D-2687-4DD6-A8C6-ADCC9A635DCF}" dt="2022-01-10T03:39:33.766" v="39" actId="2696"/>
        <pc:sldMkLst>
          <pc:docMk/>
          <pc:sldMk cId="3249573143" sldId="274"/>
        </pc:sldMkLst>
        <pc:spChg chg="mod">
          <ac:chgData name="Hua, Yiying" userId="aa6a9e03-c5b1-4834-9746-68923240f5ba" providerId="ADAL" clId="{2A7E081D-2687-4DD6-A8C6-ADCC9A635DCF}" dt="2022-01-10T03:39:00.494" v="38"/>
          <ac:spMkLst>
            <pc:docMk/>
            <pc:sldMk cId="3249573143" sldId="274"/>
            <ac:spMk id="2" creationId="{00000000-0000-0000-0000-000000000000}"/>
          </ac:spMkLst>
        </pc:spChg>
      </pc:sldChg>
      <pc:sldChg chg="del">
        <pc:chgData name="Hua, Yiying" userId="aa6a9e03-c5b1-4834-9746-68923240f5ba" providerId="ADAL" clId="{2A7E081D-2687-4DD6-A8C6-ADCC9A635DCF}" dt="2022-01-10T03:46:15.817" v="84" actId="2696"/>
        <pc:sldMkLst>
          <pc:docMk/>
          <pc:sldMk cId="104291633" sldId="275"/>
        </pc:sldMkLst>
      </pc:sldChg>
      <pc:sldChg chg="modSp mod">
        <pc:chgData name="Hua, Yiying" userId="aa6a9e03-c5b1-4834-9746-68923240f5ba" providerId="ADAL" clId="{2A7E081D-2687-4DD6-A8C6-ADCC9A635DCF}" dt="2022-01-10T03:45:08.748" v="75" actId="14100"/>
        <pc:sldMkLst>
          <pc:docMk/>
          <pc:sldMk cId="2690074874" sldId="276"/>
        </pc:sldMkLst>
        <pc:spChg chg="mod">
          <ac:chgData name="Hua, Yiying" userId="aa6a9e03-c5b1-4834-9746-68923240f5ba" providerId="ADAL" clId="{2A7E081D-2687-4DD6-A8C6-ADCC9A635DCF}" dt="2022-01-10T03:45:02.952" v="74" actId="255"/>
          <ac:spMkLst>
            <pc:docMk/>
            <pc:sldMk cId="2690074874" sldId="276"/>
            <ac:spMk id="2" creationId="{00000000-0000-0000-0000-000000000000}"/>
          </ac:spMkLst>
        </pc:spChg>
        <pc:spChg chg="mod">
          <ac:chgData name="Hua, Yiying" userId="aa6a9e03-c5b1-4834-9746-68923240f5ba" providerId="ADAL" clId="{2A7E081D-2687-4DD6-A8C6-ADCC9A635DCF}" dt="2022-01-10T03:45:08.748" v="75" actId="14100"/>
          <ac:spMkLst>
            <pc:docMk/>
            <pc:sldMk cId="2690074874" sldId="276"/>
            <ac:spMk id="3" creationId="{00000000-0000-0000-0000-000000000000}"/>
          </ac:spMkLst>
        </pc:spChg>
      </pc:sldChg>
      <pc:sldChg chg="modSp mod">
        <pc:chgData name="Hua, Yiying" userId="aa6a9e03-c5b1-4834-9746-68923240f5ba" providerId="ADAL" clId="{2A7E081D-2687-4DD6-A8C6-ADCC9A635DCF}" dt="2022-01-10T03:46:57.020" v="99" actId="20577"/>
        <pc:sldMkLst>
          <pc:docMk/>
          <pc:sldMk cId="2637403387" sldId="277"/>
        </pc:sldMkLst>
        <pc:spChg chg="mod">
          <ac:chgData name="Hua, Yiying" userId="aa6a9e03-c5b1-4834-9746-68923240f5ba" providerId="ADAL" clId="{2A7E081D-2687-4DD6-A8C6-ADCC9A635DCF}" dt="2022-01-10T03:44:47.146" v="72" actId="255"/>
          <ac:spMkLst>
            <pc:docMk/>
            <pc:sldMk cId="2637403387" sldId="277"/>
            <ac:spMk id="2" creationId="{00000000-0000-0000-0000-000000000000}"/>
          </ac:spMkLst>
        </pc:spChg>
        <pc:spChg chg="mod">
          <ac:chgData name="Hua, Yiying" userId="aa6a9e03-c5b1-4834-9746-68923240f5ba" providerId="ADAL" clId="{2A7E081D-2687-4DD6-A8C6-ADCC9A635DCF}" dt="2022-01-10T03:46:57.020" v="99" actId="20577"/>
          <ac:spMkLst>
            <pc:docMk/>
            <pc:sldMk cId="2637403387" sldId="277"/>
            <ac:spMk id="3" creationId="{00000000-0000-0000-0000-000000000000}"/>
          </ac:spMkLst>
        </pc:spChg>
      </pc:sldChg>
      <pc:sldChg chg="modSp mod">
        <pc:chgData name="Hua, Yiying" userId="aa6a9e03-c5b1-4834-9746-68923240f5ba" providerId="ADAL" clId="{2A7E081D-2687-4DD6-A8C6-ADCC9A635DCF}" dt="2022-01-11T04:04:04.126" v="109"/>
        <pc:sldMkLst>
          <pc:docMk/>
          <pc:sldMk cId="977146412" sldId="278"/>
        </pc:sldMkLst>
        <pc:spChg chg="mod">
          <ac:chgData name="Hua, Yiying" userId="aa6a9e03-c5b1-4834-9746-68923240f5ba" providerId="ADAL" clId="{2A7E081D-2687-4DD6-A8C6-ADCC9A635DCF}" dt="2022-01-10T03:45:54.219" v="80" actId="6549"/>
          <ac:spMkLst>
            <pc:docMk/>
            <pc:sldMk cId="977146412" sldId="278"/>
            <ac:spMk id="2" creationId="{00000000-0000-0000-0000-000000000000}"/>
          </ac:spMkLst>
        </pc:spChg>
        <pc:spChg chg="mod">
          <ac:chgData name="Hua, Yiying" userId="aa6a9e03-c5b1-4834-9746-68923240f5ba" providerId="ADAL" clId="{2A7E081D-2687-4DD6-A8C6-ADCC9A635DCF}" dt="2022-01-11T04:04:04.126" v="109"/>
          <ac:spMkLst>
            <pc:docMk/>
            <pc:sldMk cId="977146412" sldId="278"/>
            <ac:spMk id="3" creationId="{00000000-0000-0000-0000-000000000000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534EFF-A887-4675-B8ED-FE4746870BAC}" type="datetimeFigureOut">
              <a:rPr lang="en-US" smtClean="0"/>
              <a:t>2/14/2022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A70637-126D-47CB-894F-30E53C552DC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7375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14898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altLang="zh-TW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3A70637-126D-47CB-894F-30E53C552DC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98045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2/14/2022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2/14/2022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2/14/2022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9705" y="533400"/>
            <a:ext cx="8244590" cy="685800"/>
          </a:xfrm>
        </p:spPr>
        <p:txBody>
          <a:bodyPr>
            <a:normAutofit/>
          </a:bodyPr>
          <a:lstStyle/>
          <a:p>
            <a:r>
              <a:rPr lang="zh-CN" altLang="en-US" sz="3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第四章： 做敬畏神的基督徒</a:t>
            </a:r>
            <a:endParaRPr lang="en-US" sz="3600" b="1" i="1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3903" y="1464449"/>
            <a:ext cx="8458200" cy="5181600"/>
          </a:xfrm>
        </p:spPr>
        <p:txBody>
          <a:bodyPr>
            <a:normAutofit fontScale="55000" lnSpcReduction="20000"/>
          </a:bodyPr>
          <a:lstStyle/>
          <a:p>
            <a:pPr marL="342900" indent="-342900">
              <a:lnSpc>
                <a:spcPct val="170000"/>
              </a:lnSpc>
            </a:pPr>
            <a:r>
              <a:rPr lang="zh-CN" altLang="en-US" dirty="0"/>
              <a:t>敬畏神的基督徒要顺服神，不敢与神为敌</a:t>
            </a:r>
            <a:r>
              <a:rPr lang="en-US" altLang="zh-CN" dirty="0"/>
              <a:t>(1~7</a:t>
            </a:r>
            <a:r>
              <a:rPr lang="zh-CN" altLang="en-US" dirty="0"/>
              <a:t>节</a:t>
            </a:r>
            <a:r>
              <a:rPr lang="en-US" altLang="zh-CN" dirty="0"/>
              <a:t>)</a:t>
            </a:r>
          </a:p>
          <a:p>
            <a:pPr marL="708660" lvl="1" indent="-342900">
              <a:lnSpc>
                <a:spcPct val="170000"/>
              </a:lnSpc>
            </a:pPr>
            <a:r>
              <a:rPr lang="zh-CN" altLang="en-US" dirty="0"/>
              <a:t>不放纵私欲</a:t>
            </a:r>
            <a:r>
              <a:rPr lang="en-US" altLang="zh-CN" dirty="0"/>
              <a:t>(1~3</a:t>
            </a:r>
            <a:r>
              <a:rPr lang="zh-CN" altLang="en-US" dirty="0"/>
              <a:t>节</a:t>
            </a:r>
            <a:r>
              <a:rPr lang="en-US" altLang="zh-CN" dirty="0"/>
              <a:t>)</a:t>
            </a:r>
          </a:p>
          <a:p>
            <a:pPr marL="708660" lvl="1" indent="-342900">
              <a:lnSpc>
                <a:spcPct val="170000"/>
              </a:lnSpc>
            </a:pPr>
            <a:r>
              <a:rPr lang="zh-CN" altLang="en-US" dirty="0"/>
              <a:t>不与世俗为友</a:t>
            </a:r>
            <a:r>
              <a:rPr lang="en-US" altLang="zh-CN" dirty="0"/>
              <a:t>,</a:t>
            </a:r>
            <a:r>
              <a:rPr lang="zh-CN" altLang="en-US" dirty="0"/>
              <a:t> 务要抵挡魔鬼</a:t>
            </a:r>
            <a:r>
              <a:rPr lang="en-US" altLang="zh-CN" dirty="0"/>
              <a:t>(4~7</a:t>
            </a:r>
            <a:r>
              <a:rPr lang="zh-CN" altLang="en-US" dirty="0"/>
              <a:t>节</a:t>
            </a:r>
            <a:r>
              <a:rPr lang="en-US" altLang="zh-CN" dirty="0"/>
              <a:t>)</a:t>
            </a:r>
          </a:p>
          <a:p>
            <a:pPr marL="342900" indent="-342900">
              <a:lnSpc>
                <a:spcPct val="170000"/>
              </a:lnSpc>
            </a:pPr>
            <a:r>
              <a:rPr lang="zh-CN" altLang="en-US" dirty="0"/>
              <a:t>敬畏神的基督徒要亲近神， 不要得罪神</a:t>
            </a:r>
            <a:r>
              <a:rPr lang="en-US" altLang="zh-CN" dirty="0"/>
              <a:t>(8~12</a:t>
            </a:r>
            <a:r>
              <a:rPr lang="zh-CN" altLang="en-US" dirty="0"/>
              <a:t>节</a:t>
            </a:r>
            <a:r>
              <a:rPr lang="en-US" altLang="zh-CN" dirty="0"/>
              <a:t>)</a:t>
            </a:r>
          </a:p>
          <a:p>
            <a:pPr marL="708660" lvl="1" indent="-342900">
              <a:lnSpc>
                <a:spcPct val="170000"/>
              </a:lnSpc>
            </a:pPr>
            <a:r>
              <a:rPr lang="zh-CN" altLang="en-US" dirty="0"/>
              <a:t>洁净自己的手和心</a:t>
            </a:r>
            <a:r>
              <a:rPr lang="en-US" altLang="zh-CN" dirty="0"/>
              <a:t>(8</a:t>
            </a:r>
            <a:r>
              <a:rPr lang="zh-CN" altLang="en-US" dirty="0"/>
              <a:t>节</a:t>
            </a:r>
            <a:r>
              <a:rPr lang="en-US" altLang="zh-CN" dirty="0"/>
              <a:t>)</a:t>
            </a:r>
          </a:p>
          <a:p>
            <a:pPr marL="708660" lvl="1" indent="-342900">
              <a:lnSpc>
                <a:spcPct val="170000"/>
              </a:lnSpc>
            </a:pPr>
            <a:r>
              <a:rPr lang="zh-CN" altLang="en-US" dirty="0"/>
              <a:t>因自己的光景而愁苦、悲哀、哭泣</a:t>
            </a:r>
            <a:r>
              <a:rPr lang="en-US" altLang="zh-CN" dirty="0"/>
              <a:t>(9</a:t>
            </a:r>
            <a:r>
              <a:rPr lang="zh-CN" altLang="en-US" dirty="0"/>
              <a:t>节</a:t>
            </a:r>
            <a:r>
              <a:rPr lang="en-US" altLang="zh-CN" dirty="0"/>
              <a:t>)</a:t>
            </a:r>
          </a:p>
          <a:p>
            <a:pPr marL="708660" lvl="1" indent="-342900">
              <a:lnSpc>
                <a:spcPct val="170000"/>
              </a:lnSpc>
            </a:pPr>
            <a:r>
              <a:rPr lang="zh-CN" altLang="en-US" dirty="0"/>
              <a:t>在主面前自卑</a:t>
            </a:r>
            <a:r>
              <a:rPr lang="en-US" altLang="zh-CN" dirty="0"/>
              <a:t>(10</a:t>
            </a:r>
            <a:r>
              <a:rPr lang="zh-CN" altLang="en-US" dirty="0"/>
              <a:t>节</a:t>
            </a:r>
            <a:r>
              <a:rPr lang="en-US" altLang="zh-CN" dirty="0"/>
              <a:t>)</a:t>
            </a:r>
          </a:p>
          <a:p>
            <a:pPr marL="708660" lvl="1" indent="-342900">
              <a:lnSpc>
                <a:spcPct val="170000"/>
              </a:lnSpc>
            </a:pPr>
            <a:r>
              <a:rPr lang="zh-CN" altLang="en-US" dirty="0"/>
              <a:t>对别人不可批评、论断</a:t>
            </a:r>
            <a:r>
              <a:rPr lang="en-US" altLang="zh-CN" dirty="0"/>
              <a:t>(11~12</a:t>
            </a:r>
            <a:r>
              <a:rPr lang="zh-CN" altLang="en-US" dirty="0"/>
              <a:t>节</a:t>
            </a:r>
            <a:r>
              <a:rPr lang="en-US" altLang="zh-CN" dirty="0"/>
              <a:t>)</a:t>
            </a:r>
          </a:p>
          <a:p>
            <a:pPr marL="342900" indent="-342900">
              <a:lnSpc>
                <a:spcPct val="170000"/>
              </a:lnSpc>
            </a:pPr>
            <a:r>
              <a:rPr lang="zh-CN" altLang="en-US" dirty="0"/>
              <a:t>敬畏神的基督徒要仰望神，不敢自作主张</a:t>
            </a:r>
            <a:r>
              <a:rPr lang="en-US" altLang="zh-CN" dirty="0"/>
              <a:t>(13~16</a:t>
            </a:r>
            <a:r>
              <a:rPr lang="zh-CN" altLang="en-US" dirty="0"/>
              <a:t>节</a:t>
            </a:r>
            <a:r>
              <a:rPr lang="en-US" altLang="zh-CN" dirty="0"/>
              <a:t>)</a:t>
            </a:r>
          </a:p>
          <a:p>
            <a:pPr marL="708660" lvl="1" indent="-342900">
              <a:lnSpc>
                <a:spcPct val="170000"/>
              </a:lnSpc>
            </a:pPr>
            <a:r>
              <a:rPr lang="zh-CN" altLang="en-US" dirty="0"/>
              <a:t>知道自己的藐小、有限</a:t>
            </a:r>
            <a:r>
              <a:rPr lang="en-US" altLang="zh-CN" dirty="0"/>
              <a:t>(13~14</a:t>
            </a:r>
            <a:r>
              <a:rPr lang="zh-CN" altLang="en-US" dirty="0"/>
              <a:t>节</a:t>
            </a:r>
            <a:r>
              <a:rPr lang="en-US" altLang="zh-CN" dirty="0"/>
              <a:t>)</a:t>
            </a:r>
          </a:p>
          <a:p>
            <a:pPr marL="708660" lvl="1" indent="-342900">
              <a:lnSpc>
                <a:spcPct val="170000"/>
              </a:lnSpc>
            </a:pPr>
            <a:r>
              <a:rPr lang="zh-CN" altLang="en-US" dirty="0"/>
              <a:t>因神旨意而活、而行</a:t>
            </a:r>
            <a:r>
              <a:rPr lang="en-US" altLang="zh-CN" dirty="0"/>
              <a:t>(15</a:t>
            </a:r>
            <a:r>
              <a:rPr lang="zh-CN" altLang="en-US" dirty="0"/>
              <a:t>节</a:t>
            </a:r>
            <a:r>
              <a:rPr lang="en-US" altLang="zh-CN" dirty="0"/>
              <a:t>)</a:t>
            </a:r>
          </a:p>
          <a:p>
            <a:pPr marL="708660" lvl="1" indent="-342900">
              <a:lnSpc>
                <a:spcPct val="170000"/>
              </a:lnSpc>
            </a:pPr>
            <a:r>
              <a:rPr lang="zh-CN" altLang="en-US" dirty="0"/>
              <a:t>不敢张狂夸口</a:t>
            </a:r>
            <a:r>
              <a:rPr lang="en-US" altLang="zh-CN" dirty="0"/>
              <a:t>(16</a:t>
            </a:r>
            <a:r>
              <a:rPr lang="zh-CN" altLang="en-US" dirty="0"/>
              <a:t>节</a:t>
            </a:r>
            <a:r>
              <a:rPr lang="en-US" altLang="zh-CN" dirty="0"/>
              <a:t>)</a:t>
            </a:r>
          </a:p>
          <a:p>
            <a:pPr marL="342900" indent="-342900">
              <a:lnSpc>
                <a:spcPct val="170000"/>
              </a:lnSpc>
            </a:pPr>
            <a:r>
              <a:rPr lang="zh-CN" altLang="en-US" dirty="0"/>
              <a:t>敬畏神的基督徒务要知善而行</a:t>
            </a:r>
            <a:r>
              <a:rPr lang="en-US" altLang="zh-CN" dirty="0"/>
              <a:t>(17</a:t>
            </a:r>
            <a:r>
              <a:rPr lang="zh-CN" altLang="en-US" dirty="0"/>
              <a:t>节</a:t>
            </a:r>
            <a:r>
              <a:rPr lang="en-US" altLang="zh-CN" dirty="0"/>
              <a:t>)</a:t>
            </a:r>
            <a:endParaRPr lang="zh-CN" alt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74033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1143000"/>
          </a:xfrm>
        </p:spPr>
        <p:txBody>
          <a:bodyPr>
            <a:normAutofit/>
          </a:bodyPr>
          <a:lstStyle/>
          <a:p>
            <a:r>
              <a:rPr lang="zh-CN" altLang="en-US" sz="3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讨论与思考</a:t>
            </a:r>
            <a:endParaRPr lang="en-US" sz="3600" b="1" i="1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458200" cy="51816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zh-CN" altLang="en-US" dirty="0"/>
              <a:t>分享你认为应如何警戒自己“与世俗为友”</a:t>
            </a:r>
            <a:endParaRPr lang="en-US" altLang="zh-CN" dirty="0"/>
          </a:p>
          <a:p>
            <a:pPr lvl="1">
              <a:lnSpc>
                <a:spcPct val="150000"/>
              </a:lnSpc>
            </a:pPr>
            <a:r>
              <a:rPr lang="zh-CN" altLang="en-US" dirty="0"/>
              <a:t>什么是“与世俗为友”</a:t>
            </a:r>
          </a:p>
          <a:p>
            <a:pPr>
              <a:lnSpc>
                <a:spcPct val="150000"/>
              </a:lnSpc>
            </a:pPr>
            <a:r>
              <a:rPr lang="zh-CN" altLang="en-US" dirty="0"/>
              <a:t>分享你曾经“抵挡魔鬼”的经历</a:t>
            </a:r>
            <a:endParaRPr lang="en-US" altLang="zh-CN" dirty="0"/>
          </a:p>
          <a:p>
            <a:pPr lvl="1">
              <a:lnSpc>
                <a:spcPct val="150000"/>
              </a:lnSpc>
            </a:pPr>
            <a:r>
              <a:rPr lang="zh-CN" altLang="en-US" dirty="0"/>
              <a:t>帮助我们“抵挡魔鬼”的办法</a:t>
            </a:r>
          </a:p>
          <a:p>
            <a:pPr>
              <a:lnSpc>
                <a:spcPct val="150000"/>
              </a:lnSpc>
            </a:pPr>
            <a:r>
              <a:rPr lang="zh-CN" altLang="en-US" dirty="0"/>
              <a:t>分享你认为什么是“妄求”，怎样才能求而得着呢</a:t>
            </a:r>
            <a:endParaRPr lang="en-US" altLang="zh-CN" dirty="0"/>
          </a:p>
          <a:p>
            <a:pPr lvl="1">
              <a:lnSpc>
                <a:spcPct val="150000"/>
              </a:lnSpc>
            </a:pPr>
            <a:r>
              <a:rPr lang="zh-CN" altLang="en-US"/>
              <a:t>求而不得时怎么想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714641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2195</TotalTime>
  <Words>305</Words>
  <Application>Microsoft Office PowerPoint</Application>
  <PresentationFormat>On-screen Show (4:3)</PresentationFormat>
  <Paragraphs>25</Paragraphs>
  <Slides>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Microsoft JhengHei</vt:lpstr>
      <vt:lpstr>Calibri</vt:lpstr>
      <vt:lpstr>Constantia</vt:lpstr>
      <vt:lpstr>Wingdings 2</vt:lpstr>
      <vt:lpstr>Flow</vt:lpstr>
      <vt:lpstr>第四章： 做敬畏神的基督徒</vt:lpstr>
      <vt:lpstr>讨论与思考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認識聖經 </dc:title>
  <dc:creator>Hua, Yiying</dc:creator>
  <cp:lastModifiedBy>Hua, Yiying</cp:lastModifiedBy>
  <cp:revision>112</cp:revision>
  <dcterms:created xsi:type="dcterms:W3CDTF">2006-08-16T00:00:00Z</dcterms:created>
  <dcterms:modified xsi:type="dcterms:W3CDTF">2022-02-15T04:27:54Z</dcterms:modified>
</cp:coreProperties>
</file>