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81" r:id="rId2"/>
    <p:sldId id="280" r:id="rId3"/>
    <p:sldId id="27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8ABAB8-5245-4148-A93D-EF70D85EB36E}" v="1" dt="2022-04-30T03:37:47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3A24868-634B-4057-ACD9-C13F98961853}"/>
    <pc:docChg chg="custSel modSld">
      <pc:chgData name="Hua, Yiying" userId="aa6a9e03-c5b1-4834-9746-68923240f5ba" providerId="ADAL" clId="{D3A24868-634B-4057-ACD9-C13F98961853}" dt="2022-04-09T03:13:32.888" v="50" actId="948"/>
      <pc:docMkLst>
        <pc:docMk/>
      </pc:docMkLst>
      <pc:sldChg chg="addSp modSp mod">
        <pc:chgData name="Hua, Yiying" userId="aa6a9e03-c5b1-4834-9746-68923240f5ba" providerId="ADAL" clId="{D3A24868-634B-4057-ACD9-C13F98961853}" dt="2022-04-09T03:12:30.548" v="47" actId="20577"/>
        <pc:sldMkLst>
          <pc:docMk/>
          <pc:sldMk cId="2637403387" sldId="277"/>
        </pc:sldMkLst>
        <pc:spChg chg="mod">
          <ac:chgData name="Hua, Yiying" userId="aa6a9e03-c5b1-4834-9746-68923240f5ba" providerId="ADAL" clId="{D3A24868-634B-4057-ACD9-C13F98961853}" dt="2022-04-09T03:12:30.548" v="47" actId="20577"/>
          <ac:spMkLst>
            <pc:docMk/>
            <pc:sldMk cId="2637403387" sldId="277"/>
            <ac:spMk id="3" creationId="{00000000-0000-0000-0000-000000000000}"/>
          </ac:spMkLst>
        </pc:spChg>
        <pc:spChg chg="add mod">
          <ac:chgData name="Hua, Yiying" userId="aa6a9e03-c5b1-4834-9746-68923240f5ba" providerId="ADAL" clId="{D3A24868-634B-4057-ACD9-C13F98961853}" dt="2022-04-09T03:10:26.072" v="42" actId="20577"/>
          <ac:spMkLst>
            <pc:docMk/>
            <pc:sldMk cId="2637403387" sldId="277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D3A24868-634B-4057-ACD9-C13F98961853}" dt="2022-04-09T03:13:32.888" v="50" actId="948"/>
        <pc:sldMkLst>
          <pc:docMk/>
          <pc:sldMk cId="977146412" sldId="278"/>
        </pc:sldMkLst>
        <pc:spChg chg="mod">
          <ac:chgData name="Hua, Yiying" userId="aa6a9e03-c5b1-4834-9746-68923240f5ba" providerId="ADAL" clId="{D3A24868-634B-4057-ACD9-C13F98961853}" dt="2022-04-09T03:13:32.888" v="50" actId="948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57737F87-D805-4F38-BD9E-513FEF36E459}"/>
    <pc:docChg chg="undo custSel addSld delSld modSld sldOrd">
      <pc:chgData name="Hua, Yiying" userId="aa6a9e03-c5b1-4834-9746-68923240f5ba" providerId="ADAL" clId="{57737F87-D805-4F38-BD9E-513FEF36E459}" dt="2022-04-23T03:49:27.598" v="162" actId="20577"/>
      <pc:docMkLst>
        <pc:docMk/>
      </pc:docMkLst>
      <pc:sldChg chg="modSp mod">
        <pc:chgData name="Hua, Yiying" userId="aa6a9e03-c5b1-4834-9746-68923240f5ba" providerId="ADAL" clId="{57737F87-D805-4F38-BD9E-513FEF36E459}" dt="2022-04-19T03:55:49.904" v="39" actId="255"/>
        <pc:sldMkLst>
          <pc:docMk/>
          <pc:sldMk cId="2637403387" sldId="277"/>
        </pc:sldMkLst>
        <pc:spChg chg="mod">
          <ac:chgData name="Hua, Yiying" userId="aa6a9e03-c5b1-4834-9746-68923240f5ba" providerId="ADAL" clId="{57737F87-D805-4F38-BD9E-513FEF36E459}" dt="2022-04-19T03:55:32.527" v="38"/>
          <ac:spMkLst>
            <pc:docMk/>
            <pc:sldMk cId="2637403387" sldId="277"/>
            <ac:spMk id="3" creationId="{00000000-0000-0000-0000-000000000000}"/>
          </ac:spMkLst>
        </pc:spChg>
        <pc:spChg chg="mod">
          <ac:chgData name="Hua, Yiying" userId="aa6a9e03-c5b1-4834-9746-68923240f5ba" providerId="ADAL" clId="{57737F87-D805-4F38-BD9E-513FEF36E459}" dt="2022-04-19T03:55:49.904" v="39" actId="255"/>
          <ac:spMkLst>
            <pc:docMk/>
            <pc:sldMk cId="2637403387" sldId="277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57737F87-D805-4F38-BD9E-513FEF36E459}" dt="2022-04-23T03:49:27.598" v="162" actId="20577"/>
        <pc:sldMkLst>
          <pc:docMk/>
          <pc:sldMk cId="977146412" sldId="278"/>
        </pc:sldMkLst>
        <pc:spChg chg="mod">
          <ac:chgData name="Hua, Yiying" userId="aa6a9e03-c5b1-4834-9746-68923240f5ba" providerId="ADAL" clId="{57737F87-D805-4F38-BD9E-513FEF36E459}" dt="2022-04-23T03:49:27.598" v="162" actId="20577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new del mod">
        <pc:chgData name="Hua, Yiying" userId="aa6a9e03-c5b1-4834-9746-68923240f5ba" providerId="ADAL" clId="{57737F87-D805-4F38-BD9E-513FEF36E459}" dt="2022-04-19T03:57:19.206" v="48" actId="2696"/>
        <pc:sldMkLst>
          <pc:docMk/>
          <pc:sldMk cId="3997702945" sldId="279"/>
        </pc:sldMkLst>
        <pc:spChg chg="del mod">
          <ac:chgData name="Hua, Yiying" userId="aa6a9e03-c5b1-4834-9746-68923240f5ba" providerId="ADAL" clId="{57737F87-D805-4F38-BD9E-513FEF36E459}" dt="2022-04-19T03:56:56.847" v="45" actId="478"/>
          <ac:spMkLst>
            <pc:docMk/>
            <pc:sldMk cId="3997702945" sldId="279"/>
            <ac:spMk id="2" creationId="{F580D031-DDD2-4D92-A955-1DB717492EC4}"/>
          </ac:spMkLst>
        </pc:spChg>
        <pc:spChg chg="add del mod">
          <ac:chgData name="Hua, Yiying" userId="aa6a9e03-c5b1-4834-9746-68923240f5ba" providerId="ADAL" clId="{57737F87-D805-4F38-BD9E-513FEF36E459}" dt="2022-04-19T03:57:06.649" v="46" actId="21"/>
          <ac:spMkLst>
            <pc:docMk/>
            <pc:sldMk cId="3997702945" sldId="279"/>
            <ac:spMk id="5" creationId="{DF148337-3B70-4A80-ADF9-EC440C336653}"/>
          </ac:spMkLst>
        </pc:spChg>
        <pc:spChg chg="add mod">
          <ac:chgData name="Hua, Yiying" userId="aa6a9e03-c5b1-4834-9746-68923240f5ba" providerId="ADAL" clId="{57737F87-D805-4F38-BD9E-513FEF36E459}" dt="2022-04-19T03:57:08.316" v="47"/>
          <ac:spMkLst>
            <pc:docMk/>
            <pc:sldMk cId="3997702945" sldId="279"/>
            <ac:spMk id="6" creationId="{B01E9171-FC76-4C67-BB87-E1D60CE71404}"/>
          </ac:spMkLst>
        </pc:spChg>
      </pc:sldChg>
      <pc:sldChg chg="modSp mod">
        <pc:chgData name="Hua, Yiying" userId="aa6a9e03-c5b1-4834-9746-68923240f5ba" providerId="ADAL" clId="{57737F87-D805-4F38-BD9E-513FEF36E459}" dt="2022-04-19T05:03:27.654" v="158" actId="1076"/>
        <pc:sldMkLst>
          <pc:docMk/>
          <pc:sldMk cId="2349152199" sldId="280"/>
        </pc:sldMkLst>
        <pc:spChg chg="mod">
          <ac:chgData name="Hua, Yiying" userId="aa6a9e03-c5b1-4834-9746-68923240f5ba" providerId="ADAL" clId="{57737F87-D805-4F38-BD9E-513FEF36E459}" dt="2022-04-19T05:03:21.745" v="157" actId="14100"/>
          <ac:spMkLst>
            <pc:docMk/>
            <pc:sldMk cId="2349152199" sldId="280"/>
            <ac:spMk id="3" creationId="{00000000-0000-0000-0000-000000000000}"/>
          </ac:spMkLst>
        </pc:spChg>
        <pc:spChg chg="mod">
          <ac:chgData name="Hua, Yiying" userId="aa6a9e03-c5b1-4834-9746-68923240f5ba" providerId="ADAL" clId="{57737F87-D805-4F38-BD9E-513FEF36E459}" dt="2022-04-19T05:03:27.654" v="158" actId="1076"/>
          <ac:spMkLst>
            <pc:docMk/>
            <pc:sldMk cId="2349152199" sldId="280"/>
            <ac:spMk id="4" creationId="{10487B26-1371-48A9-A97C-4E02DC0C436C}"/>
          </ac:spMkLst>
        </pc:spChg>
      </pc:sldChg>
      <pc:sldChg chg="add del">
        <pc:chgData name="Hua, Yiying" userId="aa6a9e03-c5b1-4834-9746-68923240f5ba" providerId="ADAL" clId="{57737F87-D805-4F38-BD9E-513FEF36E459}" dt="2022-04-19T03:57:41.141" v="50" actId="2696"/>
        <pc:sldMkLst>
          <pc:docMk/>
          <pc:sldMk cId="3082781728" sldId="281"/>
        </pc:sldMkLst>
      </pc:sldChg>
      <pc:sldChg chg="add del">
        <pc:chgData name="Hua, Yiying" userId="aa6a9e03-c5b1-4834-9746-68923240f5ba" providerId="ADAL" clId="{57737F87-D805-4F38-BD9E-513FEF36E459}" dt="2022-04-19T04:55:45.853" v="144"/>
        <pc:sldMkLst>
          <pc:docMk/>
          <pc:sldMk cId="3091819760" sldId="281"/>
        </pc:sldMkLst>
      </pc:sldChg>
      <pc:sldChg chg="modSp add mod ord">
        <pc:chgData name="Hua, Yiying" userId="aa6a9e03-c5b1-4834-9746-68923240f5ba" providerId="ADAL" clId="{57737F87-D805-4F38-BD9E-513FEF36E459}" dt="2022-04-23T03:44:46.103" v="160" actId="13926"/>
        <pc:sldMkLst>
          <pc:docMk/>
          <pc:sldMk cId="3720631790" sldId="281"/>
        </pc:sldMkLst>
        <pc:spChg chg="mod">
          <ac:chgData name="Hua, Yiying" userId="aa6a9e03-c5b1-4834-9746-68923240f5ba" providerId="ADAL" clId="{57737F87-D805-4F38-BD9E-513FEF36E459}" dt="2022-04-23T03:44:46.103" v="160" actId="13926"/>
          <ac:spMkLst>
            <pc:docMk/>
            <pc:sldMk cId="3720631790" sldId="281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57737F87-D805-4F38-BD9E-513FEF36E459}" dt="2022-04-19T05:06:03.539" v="159" actId="947"/>
        <pc:sldMkLst>
          <pc:docMk/>
          <pc:sldMk cId="3091819760" sldId="282"/>
        </pc:sldMkLst>
        <pc:spChg chg="mod">
          <ac:chgData name="Hua, Yiying" userId="aa6a9e03-c5b1-4834-9746-68923240f5ba" providerId="ADAL" clId="{57737F87-D805-4F38-BD9E-513FEF36E459}" dt="2022-04-19T04:59:00.006" v="154" actId="1076"/>
          <ac:spMkLst>
            <pc:docMk/>
            <pc:sldMk cId="3091819760" sldId="282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57737F87-D805-4F38-BD9E-513FEF36E459}" dt="2022-04-19T05:06:03.539" v="159" actId="947"/>
          <ac:graphicFrameMkLst>
            <pc:docMk/>
            <pc:sldMk cId="3091819760" sldId="282"/>
            <ac:graphicFrameMk id="4" creationId="{AA6D0D27-F74C-4AE8-86C5-1972D2E0365A}"/>
          </ac:graphicFrameMkLst>
        </pc:graphicFrameChg>
      </pc:sldChg>
    </pc:docChg>
  </pc:docChgLst>
  <pc:docChgLst>
    <pc:chgData name="Hua, Yiying" userId="aa6a9e03-c5b1-4834-9746-68923240f5ba" providerId="ADAL" clId="{468ABAB8-5245-4148-A93D-EF70D85EB36E}"/>
    <pc:docChg chg="custSel delSld modSld sldOrd">
      <pc:chgData name="Hua, Yiying" userId="aa6a9e03-c5b1-4834-9746-68923240f5ba" providerId="ADAL" clId="{468ABAB8-5245-4148-A93D-EF70D85EB36E}" dt="2022-04-30T03:44:07.961" v="41" actId="20577"/>
      <pc:docMkLst>
        <pc:docMk/>
      </pc:docMkLst>
      <pc:sldChg chg="del">
        <pc:chgData name="Hua, Yiying" userId="aa6a9e03-c5b1-4834-9746-68923240f5ba" providerId="ADAL" clId="{468ABAB8-5245-4148-A93D-EF70D85EB36E}" dt="2022-04-30T03:35:17.689" v="2" actId="2696"/>
        <pc:sldMkLst>
          <pc:docMk/>
          <pc:sldMk cId="2637403387" sldId="277"/>
        </pc:sldMkLst>
      </pc:sldChg>
      <pc:sldChg chg="modSp mod">
        <pc:chgData name="Hua, Yiying" userId="aa6a9e03-c5b1-4834-9746-68923240f5ba" providerId="ADAL" clId="{468ABAB8-5245-4148-A93D-EF70D85EB36E}" dt="2022-04-30T03:40:52.682" v="24" actId="12"/>
        <pc:sldMkLst>
          <pc:docMk/>
          <pc:sldMk cId="977146412" sldId="278"/>
        </pc:sldMkLst>
        <pc:spChg chg="mod">
          <ac:chgData name="Hua, Yiying" userId="aa6a9e03-c5b1-4834-9746-68923240f5ba" providerId="ADAL" clId="{468ABAB8-5245-4148-A93D-EF70D85EB36E}" dt="2022-04-30T03:40:52.682" v="24" actId="12"/>
          <ac:spMkLst>
            <pc:docMk/>
            <pc:sldMk cId="977146412" sldId="278"/>
            <ac:spMk id="3" creationId="{00000000-0000-0000-0000-000000000000}"/>
          </ac:spMkLst>
        </pc:spChg>
      </pc:sldChg>
      <pc:sldChg chg="delSp modSp mod ord">
        <pc:chgData name="Hua, Yiying" userId="aa6a9e03-c5b1-4834-9746-68923240f5ba" providerId="ADAL" clId="{468ABAB8-5245-4148-A93D-EF70D85EB36E}" dt="2022-04-30T03:43:11.961" v="40" actId="27636"/>
        <pc:sldMkLst>
          <pc:docMk/>
          <pc:sldMk cId="2349152199" sldId="280"/>
        </pc:sldMkLst>
        <pc:spChg chg="mod">
          <ac:chgData name="Hua, Yiying" userId="aa6a9e03-c5b1-4834-9746-68923240f5ba" providerId="ADAL" clId="{468ABAB8-5245-4148-A93D-EF70D85EB36E}" dt="2022-04-30T03:43:11.961" v="40" actId="27636"/>
          <ac:spMkLst>
            <pc:docMk/>
            <pc:sldMk cId="2349152199" sldId="280"/>
            <ac:spMk id="3" creationId="{00000000-0000-0000-0000-000000000000}"/>
          </ac:spMkLst>
        </pc:spChg>
        <pc:spChg chg="del mod">
          <ac:chgData name="Hua, Yiying" userId="aa6a9e03-c5b1-4834-9746-68923240f5ba" providerId="ADAL" clId="{468ABAB8-5245-4148-A93D-EF70D85EB36E}" dt="2022-04-30T03:43:05.753" v="38" actId="478"/>
          <ac:spMkLst>
            <pc:docMk/>
            <pc:sldMk cId="2349152199" sldId="280"/>
            <ac:spMk id="4" creationId="{10487B26-1371-48A9-A97C-4E02DC0C436C}"/>
          </ac:spMkLst>
        </pc:spChg>
      </pc:sldChg>
      <pc:sldChg chg="modSp mod">
        <pc:chgData name="Hua, Yiying" userId="aa6a9e03-c5b1-4834-9746-68923240f5ba" providerId="ADAL" clId="{468ABAB8-5245-4148-A93D-EF70D85EB36E}" dt="2022-04-30T03:44:07.961" v="41" actId="20577"/>
        <pc:sldMkLst>
          <pc:docMk/>
          <pc:sldMk cId="1090973511" sldId="281"/>
        </pc:sldMkLst>
        <pc:spChg chg="mod">
          <ac:chgData name="Hua, Yiying" userId="aa6a9e03-c5b1-4834-9746-68923240f5ba" providerId="ADAL" clId="{468ABAB8-5245-4148-A93D-EF70D85EB36E}" dt="2022-04-30T03:44:07.961" v="41" actId="20577"/>
          <ac:spMkLst>
            <pc:docMk/>
            <pc:sldMk cId="1090973511" sldId="281"/>
            <ac:spMk id="3" creationId="{00000000-0000-0000-0000-000000000000}"/>
          </ac:spMkLst>
        </pc:spChg>
        <pc:spChg chg="mod">
          <ac:chgData name="Hua, Yiying" userId="aa6a9e03-c5b1-4834-9746-68923240f5ba" providerId="ADAL" clId="{468ABAB8-5245-4148-A93D-EF70D85EB36E}" dt="2022-04-30T03:41:43.534" v="25"/>
          <ac:spMkLst>
            <pc:docMk/>
            <pc:sldMk cId="1090973511" sldId="281"/>
            <ac:spMk id="4" creationId="{10487B26-1371-48A9-A97C-4E02DC0C436C}"/>
          </ac:spMkLst>
        </pc:spChg>
      </pc:sldChg>
      <pc:sldChg chg="del">
        <pc:chgData name="Hua, Yiying" userId="aa6a9e03-c5b1-4834-9746-68923240f5ba" providerId="ADAL" clId="{468ABAB8-5245-4148-A93D-EF70D85EB36E}" dt="2022-04-30T03:35:10.415" v="1" actId="2696"/>
        <pc:sldMkLst>
          <pc:docMk/>
          <pc:sldMk cId="3720631790" sldId="281"/>
        </pc:sldMkLst>
      </pc:sldChg>
      <pc:sldChg chg="del">
        <pc:chgData name="Hua, Yiying" userId="aa6a9e03-c5b1-4834-9746-68923240f5ba" providerId="ADAL" clId="{468ABAB8-5245-4148-A93D-EF70D85EB36E}" dt="2022-04-30T03:35:04.908" v="0" actId="2696"/>
        <pc:sldMkLst>
          <pc:docMk/>
          <pc:sldMk cId="3091819760" sldId="282"/>
        </pc:sldMkLst>
      </pc:sldChg>
    </pc:docChg>
  </pc:docChgLst>
  <pc:docChgLst>
    <pc:chgData name="Hua, Yiying" userId="aa6a9e03-c5b1-4834-9746-68923240f5ba" providerId="ADAL" clId="{DD10ED66-38BE-4D9D-BEB2-05EE31E3AF46}"/>
    <pc:docChg chg="modSld">
      <pc:chgData name="Hua, Yiying" userId="aa6a9e03-c5b1-4834-9746-68923240f5ba" providerId="ADAL" clId="{DD10ED66-38BE-4D9D-BEB2-05EE31E3AF46}" dt="2022-03-09T03:09:17.582" v="15" actId="15"/>
      <pc:docMkLst>
        <pc:docMk/>
      </pc:docMkLst>
      <pc:sldChg chg="modSp mod">
        <pc:chgData name="Hua, Yiying" userId="aa6a9e03-c5b1-4834-9746-68923240f5ba" providerId="ADAL" clId="{DD10ED66-38BE-4D9D-BEB2-05EE31E3AF46}" dt="2022-03-09T03:09:17.582" v="15" actId="15"/>
        <pc:sldMkLst>
          <pc:docMk/>
          <pc:sldMk cId="2637403387" sldId="277"/>
        </pc:sldMkLst>
        <pc:spChg chg="mod">
          <ac:chgData name="Hua, Yiying" userId="aa6a9e03-c5b1-4834-9746-68923240f5ba" providerId="ADAL" clId="{DD10ED66-38BE-4D9D-BEB2-05EE31E3AF46}" dt="2022-03-09T03:09:17.582" v="15" actId="15"/>
          <ac:spMkLst>
            <pc:docMk/>
            <pc:sldMk cId="2637403387" sldId="277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31DA866-4048-4E5D-9EEE-F407E167E5F1}"/>
    <pc:docChg chg="custSel delSld modSld">
      <pc:chgData name="Hua, Yiying" userId="aa6a9e03-c5b1-4834-9746-68923240f5ba" providerId="ADAL" clId="{931DA866-4048-4E5D-9EEE-F407E167E5F1}" dt="2022-03-20T18:29:54.915" v="77" actId="20577"/>
      <pc:docMkLst>
        <pc:docMk/>
      </pc:docMkLst>
      <pc:sldChg chg="modSp mod">
        <pc:chgData name="Hua, Yiying" userId="aa6a9e03-c5b1-4834-9746-68923240f5ba" providerId="ADAL" clId="{931DA866-4048-4E5D-9EEE-F407E167E5F1}" dt="2022-03-20T18:29:54.915" v="77" actId="20577"/>
        <pc:sldMkLst>
          <pc:docMk/>
          <pc:sldMk cId="2637403387" sldId="277"/>
        </pc:sldMkLst>
        <pc:spChg chg="mod">
          <ac:chgData name="Hua, Yiying" userId="aa6a9e03-c5b1-4834-9746-68923240f5ba" providerId="ADAL" clId="{931DA866-4048-4E5D-9EEE-F407E167E5F1}" dt="2022-03-20T18:29:54.915" v="77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931DA866-4048-4E5D-9EEE-F407E167E5F1}" dt="2022-03-15T04:05:04.443" v="50" actId="20577"/>
        <pc:sldMkLst>
          <pc:docMk/>
          <pc:sldMk cId="977146412" sldId="278"/>
        </pc:sldMkLst>
        <pc:spChg chg="mod">
          <ac:chgData name="Hua, Yiying" userId="aa6a9e03-c5b1-4834-9746-68923240f5ba" providerId="ADAL" clId="{931DA866-4048-4E5D-9EEE-F407E167E5F1}" dt="2022-03-15T04:05:04.443" v="50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4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1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一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.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假师傅的定义与结局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(2:1--3)</a:t>
            </a:r>
          </a:p>
          <a:p>
            <a:pPr marL="708660" lvl="1" indent="-342900">
              <a:lnSpc>
                <a:spcPct val="150000"/>
              </a:lnSpc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引进异端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不承认主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行为邪淫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必速灭亡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二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.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神拯救敬虔的人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刑罚不义的人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(2:4--9)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保护传义道的挪亚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搭救有义心的罗得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敬虔的人脱离试探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不义的人留在刑罚之下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等候审判的日子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87B26-1371-48A9-A97C-4E02DC0C436C}"/>
              </a:ext>
            </a:extLst>
          </p:cNvPr>
          <p:cNvSpPr txBox="1"/>
          <p:nvPr/>
        </p:nvSpPr>
        <p:spPr>
          <a:xfrm>
            <a:off x="383498" y="609600"/>
            <a:ext cx="830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Helvetica Neue"/>
              </a:rPr>
              <a:t>彼得后书第二章： 分辨假师傅</a:t>
            </a:r>
          </a:p>
        </p:txBody>
      </p:sp>
    </p:spTree>
    <p:extLst>
      <p:ext uri="{BB962C8B-B14F-4D97-AF65-F5344CB8AC3E}">
        <p14:creationId xmlns:p14="http://schemas.microsoft.com/office/powerpoint/2010/main" val="109097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305800" cy="55626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三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.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假师傅的行事为人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(2:10--22)</a:t>
            </a:r>
          </a:p>
          <a:p>
            <a:pPr marL="708660" lvl="1" indent="-342900">
              <a:lnSpc>
                <a:spcPct val="150000"/>
              </a:lnSpc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轻慢主治之人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毁谤在尊位的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天使也不敢毁谤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只让神施行审判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随意毁谤不晓得的事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享乐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诡诈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行不义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习惯贪婪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引诱心中不坚固的人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离弃正路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随从巴兰走差的路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神借那不能说话的驴拦阻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虚空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灭没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入黑暗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说大话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 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引诱那刚信主的人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应许人得自由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却仍受辖制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使人不得释放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捆绑更深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末后的景况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就比先前更不好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背弃知晓的耶稣基督</a:t>
            </a:r>
          </a:p>
          <a:p>
            <a:pPr marL="708660" lvl="1" indent="-342900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 按这俗语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(2:22)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在他们身上正合式，</a:t>
            </a:r>
          </a:p>
        </p:txBody>
      </p:sp>
    </p:spTree>
    <p:extLst>
      <p:ext uri="{BB962C8B-B14F-4D97-AF65-F5344CB8AC3E}">
        <p14:creationId xmlns:p14="http://schemas.microsoft.com/office/powerpoint/2010/main" val="2349152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讨论与思考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2209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1. </a:t>
            </a:r>
            <a:r>
              <a:rPr lang="zh-CN" altLang="en-US" dirty="0">
                <a:solidFill>
                  <a:srgbClr val="1D2228"/>
                </a:solidFill>
                <a:latin typeface="Helvetica Neue"/>
              </a:rPr>
              <a:t>分辨假师傅</a:t>
            </a: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,</a:t>
            </a:r>
            <a:r>
              <a:rPr lang="zh-CN" altLang="en-US" dirty="0">
                <a:solidFill>
                  <a:srgbClr val="1D2228"/>
                </a:solidFill>
                <a:latin typeface="Helvetica Neue"/>
              </a:rPr>
              <a:t>对你选择教会有何 启发</a:t>
            </a: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2. </a:t>
            </a:r>
            <a:r>
              <a:rPr lang="zh-CN" altLang="en-US" dirty="0">
                <a:solidFill>
                  <a:srgbClr val="1D2228"/>
                </a:solidFill>
                <a:latin typeface="Helvetica Neue"/>
              </a:rPr>
              <a:t>以谦卑受教的心听道与分辨假师傅会有冲突吗</a:t>
            </a:r>
            <a:r>
              <a:rPr lang="en-US" altLang="zh-CN" dirty="0">
                <a:solidFill>
                  <a:srgbClr val="1D2228"/>
                </a:solidFill>
                <a:latin typeface="Helvetica Neue"/>
              </a:rPr>
              <a:t>?</a:t>
            </a:r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2429</TotalTime>
  <Words>360</Words>
  <Application>Microsoft Office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Helvetica Neue</vt:lpstr>
      <vt:lpstr>Arial</vt:lpstr>
      <vt:lpstr>Calibri</vt:lpstr>
      <vt:lpstr>Constantia</vt:lpstr>
      <vt:lpstr>Wingdings 2</vt:lpstr>
      <vt:lpstr>Flow</vt:lpstr>
      <vt:lpstr>PowerPoint Presentation</vt:lpstr>
      <vt:lpstr>PowerPoint Presentation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2022-04-30T03:44:15Z</dcterms:modified>
</cp:coreProperties>
</file>