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6" r:id="rId2"/>
    <p:sldId id="30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2930A5-8CF4-49AC-B2EB-57E813A4678A}" v="130" dt="2023-02-12T03:41:18.4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9" Type="http://schemas.microsoft.com/office/2015/10/relationships/revisionInfo" Target="revisionInfo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459A4-9DA0-37A8-02A0-BC64630B02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9D4C45-3536-15DF-B68C-DA2657C42E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29A2F-E2F1-2FC1-418C-AF005364F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1B308-7979-43B2-A794-16843258DAD3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FBDF3-649B-0B4C-E307-5EED823BF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15134A-653E-AC8A-95A6-1DC4FEA81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16E2A-5D73-4E7A-AC79-39290537B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93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C7339-EDDF-423B-BFED-613B7243F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6FC1B7-9E32-C29D-2B73-D0EA8CFEE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ADBD3-B108-F54C-5A51-63800500D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1B308-7979-43B2-A794-16843258DAD3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C4ABB-93AA-AB29-82A4-1E340EC1D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E60B9D-AA2A-13F7-C088-C95F6874B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16E2A-5D73-4E7A-AC79-39290537B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452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C58C22-A128-C17F-49BA-1D2F9C8290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436E52-0547-68B1-0849-337DD19642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B3000E-C37C-9F4C-5DBA-0AF83285B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1B308-7979-43B2-A794-16843258DAD3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D9D7E1-7754-A014-E582-5702AAD35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413BB-2735-637C-0E05-9B373AE9E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16E2A-5D73-4E7A-AC79-39290537B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1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E5329-D486-721B-D716-D16CC55CF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413D3-9251-4799-1D18-FC804F20E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A8CE-5351-6D36-285F-DD4C6F8D5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1B308-7979-43B2-A794-16843258DAD3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9BAEF5-496D-C959-9099-292825775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A7A92-6C3C-4DCA-D800-6AE983897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16E2A-5D73-4E7A-AC79-39290537B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65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0699A-040B-35CB-4BF7-761C97473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D4D47A-544E-1491-4312-0893F06F0C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87D89-9737-F48F-2751-B30079D9B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1B308-7979-43B2-A794-16843258DAD3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6FFA6-CEB0-B8FF-5B2A-781A9F085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3911EC-1222-AB12-D9C4-F66F0DE6F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16E2A-5D73-4E7A-AC79-39290537B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88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E7CC2-FCA1-2B40-9013-FEE4EF9C8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20069-D74F-92B1-73EE-F284DC091B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548EE6-F229-2828-A17A-BBE4E6FF5C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937F55-B033-F1AD-F43D-A8C688DC6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1B308-7979-43B2-A794-16843258DAD3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301D4C-F1EF-A01A-8D6C-72A46049C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D1078E-059B-B0D4-F71E-F7F273C21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16E2A-5D73-4E7A-AC79-39290537B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562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B5501-A44A-27FA-71CC-C0E8ABDE5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3D5B51-41DB-8E94-3AA3-E905D69C1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8F3A9-4C60-A498-E45A-3ABCF8CA12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6468D3-D23F-02C0-DB9C-30086740FA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0A318E-C6E7-986C-3DFF-81F0AA0880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08AE15-07B8-8AA4-C679-489B4765B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1B308-7979-43B2-A794-16843258DAD3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87F9EC-A3D7-FB47-F134-18FBE9383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C8749D-B41F-F7B7-C969-7E615C962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16E2A-5D73-4E7A-AC79-39290537B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978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DCA2F-A5A6-EEA3-BAFC-8BFCBAA23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F99D73-CC31-2AD6-BD5D-0B8987080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1B308-7979-43B2-A794-16843258DAD3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EC83EF-0AAD-DABA-3CE3-21BD4CB23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ED555C-F769-2827-AABE-79B58BFAF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16E2A-5D73-4E7A-AC79-39290537B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5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CB056D-D75D-F5A2-7A48-A0D6DCC30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1B308-7979-43B2-A794-16843258DAD3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394F58-6E63-9B63-7E9B-7C421F5CD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109740-E07B-D9D2-77EA-7A069E834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16E2A-5D73-4E7A-AC79-39290537B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595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845DB-4ED3-5268-3304-7669F5409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E9941-4CC2-C473-A333-1B83C2042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488DBD-B612-A587-F632-B6E946FD9B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F7E255-663E-62B8-3D64-B13726C68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1B308-7979-43B2-A794-16843258DAD3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2DA5B9-D76D-583F-6CC3-F9985DA55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696542-F987-21A7-D780-C988160E2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16E2A-5D73-4E7A-AC79-39290537B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664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BE381-79EA-CA58-C386-0517E25FF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006851-806E-71E7-3D35-EE338A8301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453871-8359-BDD5-DEB0-354135A059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307329-E47D-41BA-7C65-093CCE1AE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1B308-7979-43B2-A794-16843258DAD3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48AC57-1BCD-6384-754C-6FE9C71D0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D54268-B71C-B449-1EE8-7C5EF54AC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16E2A-5D73-4E7A-AC79-39290537B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330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B84C5D-4D48-FDB7-A098-07C9B272A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999E05-B257-C1EE-D30B-AAF8ECBD3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40458-54EE-B6B1-77C5-8C78FD48FA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1B308-7979-43B2-A794-16843258DAD3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B5577-F7F9-D68B-6990-2720D187B2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4C3CFA-5772-AAAA-AA1F-25F280CEA7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16E2A-5D73-4E7A-AC79-39290537B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768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0B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A06650-3D4C-5869-93FF-84D5670B065D}"/>
              </a:ext>
            </a:extLst>
          </p:cNvPr>
          <p:cNvSpPr txBox="1"/>
          <p:nvPr/>
        </p:nvSpPr>
        <p:spPr>
          <a:xfrm>
            <a:off x="2088037" y="3503098"/>
            <a:ext cx="8901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5400" dirty="0" smtClean="0">
                <a:solidFill>
                  <a:prstClr val="white"/>
                </a:solidFill>
                <a:effectLst>
                  <a:glow rad="127000">
                    <a:srgbClr val="7A0000"/>
                  </a:glow>
                </a:effectLst>
                <a:latin typeface="STXingkai" panose="02010800040101010101" pitchFamily="2" charset="-122"/>
                <a:ea typeface="STXingkai" panose="02010800040101010101" pitchFamily="2" charset="-122"/>
              </a:rPr>
              <a:t>但以理书</a:t>
            </a:r>
            <a:r>
              <a:rPr kumimoji="0" lang="zh-CN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7A0000"/>
                  </a:glow>
                </a:effectLst>
                <a:uLnTx/>
                <a:uFillTx/>
                <a:latin typeface="STXingkai" panose="02010800040101010101" pitchFamily="2" charset="-122"/>
                <a:ea typeface="STXingkai" panose="02010800040101010101" pitchFamily="2" charset="-122"/>
                <a:cs typeface="+mn-cs"/>
              </a:rPr>
              <a:t>（第十一章</a:t>
            </a:r>
            <a:r>
              <a:rPr kumimoji="0" lang="en-US" altLang="zh-CN" sz="5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7A0000"/>
                  </a:glow>
                </a:effectLst>
                <a:uLnTx/>
                <a:uFillTx/>
                <a:latin typeface="STXingkai" panose="02010800040101010101" pitchFamily="2" charset="-122"/>
                <a:ea typeface="STXingkai" panose="02010800040101010101" pitchFamily="2" charset="-122"/>
                <a:cs typeface="+mn-cs"/>
              </a:rPr>
              <a:t>36-45</a:t>
            </a:r>
            <a:r>
              <a:rPr kumimoji="0" lang="zh-CN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7A0000"/>
                  </a:glow>
                </a:effectLst>
                <a:uLnTx/>
                <a:uFillTx/>
                <a:latin typeface="STXingkai" panose="02010800040101010101" pitchFamily="2" charset="-122"/>
                <a:ea typeface="STXingkai" panose="02010800040101010101" pitchFamily="2" charset="-122"/>
                <a:cs typeface="+mn-cs"/>
              </a:rPr>
              <a:t>节</a:t>
            </a: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srgbClr val="7A0000"/>
                  </a:glow>
                </a:effectLst>
                <a:uLnTx/>
                <a:uFillTx/>
                <a:latin typeface="STXingkai" panose="02010800040101010101" pitchFamily="2" charset="-122"/>
                <a:ea typeface="STXingkai" panose="02010800040101010101" pitchFamily="2" charset="-122"/>
                <a:cs typeface="+mn-cs"/>
              </a:rPr>
              <a:t>）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27000">
                  <a:srgbClr val="7A0000"/>
                </a:glow>
              </a:effectLst>
              <a:uLnTx/>
              <a:uFillTx/>
              <a:latin typeface="STXingkai" panose="02010800040101010101" pitchFamily="2" charset="-122"/>
              <a:ea typeface="STXingkai" panose="02010800040101010101" pitchFamily="2" charset="-122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AA3884-3708-77DF-F998-C12D372D2AEB}"/>
              </a:ext>
            </a:extLst>
          </p:cNvPr>
          <p:cNvSpPr txBox="1"/>
          <p:nvPr/>
        </p:nvSpPr>
        <p:spPr>
          <a:xfrm>
            <a:off x="1468939" y="1701612"/>
            <a:ext cx="936817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0000" dirty="0" smtClean="0">
                <a:solidFill>
                  <a:srgbClr val="F3EBF9"/>
                </a:solidFill>
                <a:effectLst>
                  <a:glow rad="127000">
                    <a:srgbClr val="268210"/>
                  </a:glow>
                </a:effectLst>
                <a:latin typeface="STXingkai" panose="02010800040101010101" pitchFamily="2" charset="-122"/>
                <a:ea typeface="STXingkai" panose="02010800040101010101" pitchFamily="2" charset="-122"/>
              </a:rPr>
              <a:t>任性的国王</a:t>
            </a:r>
            <a:endParaRPr kumimoji="0" lang="en-US" sz="10000" b="0" i="0" u="none" strike="noStrike" kern="1200" cap="none" spc="0" normalizeH="0" baseline="0" noProof="0" dirty="0">
              <a:ln>
                <a:noFill/>
              </a:ln>
              <a:solidFill>
                <a:srgbClr val="F3EBF9"/>
              </a:solidFill>
              <a:effectLst>
                <a:glow rad="127000">
                  <a:srgbClr val="268210"/>
                </a:glow>
              </a:effectLst>
              <a:uLnTx/>
              <a:uFillTx/>
              <a:latin typeface="STXingkai" panose="02010800040101010101" pitchFamily="2" charset="-122"/>
              <a:ea typeface="STXingkai" panose="0201080004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961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90B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3F38DE-3C95-2738-74F9-B0D54F17452D}"/>
              </a:ext>
            </a:extLst>
          </p:cNvPr>
          <p:cNvSpPr txBox="1"/>
          <p:nvPr/>
        </p:nvSpPr>
        <p:spPr>
          <a:xfrm>
            <a:off x="592346" y="1465957"/>
            <a:ext cx="10538396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88900">
                    <a:prstClr val="black"/>
                  </a:glow>
                  <a:outerShdw blurRad="38100" dist="88900" dir="2700000" algn="tl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STXingkai" panose="02010800040101010101" pitchFamily="2" charset="-122"/>
                <a:ea typeface="STXingkai" panose="02010800040101010101" pitchFamily="2" charset="-122"/>
                <a:cs typeface="+mn-cs"/>
              </a:rPr>
              <a:t>1</a:t>
            </a:r>
            <a:r>
              <a:rPr kumimoji="0" lang="zh-CN" altLang="en-US" sz="4800" b="0" i="0" u="none" strike="noStrike" kern="1200" cap="none" spc="-30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88900">
                    <a:prstClr val="black"/>
                  </a:glow>
                  <a:outerShdw blurRad="38100" dist="88900" dir="2700000" algn="tl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STXingkai" panose="02010800040101010101" pitchFamily="2" charset="-122"/>
                <a:ea typeface="STXingkai" panose="02010800040101010101" pitchFamily="2" charset="-122"/>
                <a:cs typeface="+mn-cs"/>
              </a:rPr>
              <a:t>） </a:t>
            </a:r>
            <a:r>
              <a:rPr lang="en-US" altLang="zh-CN" sz="4800" spc="-300" noProof="0" dirty="0" smtClean="0">
                <a:solidFill>
                  <a:prstClr val="white"/>
                </a:solidFill>
                <a:effectLst>
                  <a:glow rad="88900">
                    <a:prstClr val="black"/>
                  </a:glow>
                  <a:outerShdw blurRad="38100" dist="88900" dir="2700000" algn="tl">
                    <a:prstClr val="black">
                      <a:alpha val="43000"/>
                    </a:prstClr>
                  </a:outerShdw>
                </a:effectLst>
                <a:latin typeface="Times New Roman" panose="02020603050405020304" pitchFamily="18" charset="0"/>
                <a:ea typeface="STXingkai" panose="02010800040101010101" pitchFamily="2" charset="-122"/>
                <a:cs typeface="Times New Roman" panose="02020603050405020304" pitchFamily="18" charset="0"/>
              </a:rPr>
              <a:t>VV36-39</a:t>
            </a:r>
            <a:r>
              <a:rPr lang="en-US" altLang="zh-CN" sz="4800" spc="-300" noProof="0" dirty="0" smtClean="0">
                <a:solidFill>
                  <a:prstClr val="white"/>
                </a:solidFill>
                <a:effectLst>
                  <a:glow rad="88900">
                    <a:prstClr val="black"/>
                  </a:glow>
                  <a:outerShdw blurRad="38100" dist="88900" dir="2700000" algn="tl">
                    <a:prstClr val="black">
                      <a:alpha val="43000"/>
                    </a:prstClr>
                  </a:outerShdw>
                </a:effectLst>
                <a:latin typeface="STXingkai" panose="02010800040101010101" pitchFamily="2" charset="-122"/>
                <a:ea typeface="STXingkai" panose="02010800040101010101" pitchFamily="2" charset="-122"/>
              </a:rPr>
              <a:t> </a:t>
            </a:r>
            <a:r>
              <a:rPr kumimoji="0" lang="zh-CN" altLang="en-US" sz="4800" b="0" i="0" u="none" strike="noStrike" kern="1200" cap="none" spc="-30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88900">
                    <a:prstClr val="black"/>
                  </a:glow>
                  <a:outerShdw blurRad="38100" dist="88900" dir="2700000" algn="tl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STXingkai" panose="02010800040101010101" pitchFamily="2" charset="-122"/>
                <a:ea typeface="STXingkai" panose="02010800040101010101" pitchFamily="2" charset="-122"/>
                <a:cs typeface="+mn-cs"/>
              </a:rPr>
              <a:t>那即将到来的国王的性格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88900">
                  <a:prstClr val="black"/>
                </a:glow>
                <a:outerShdw blurRad="38100" dist="88900" dir="2700000" algn="tl">
                  <a:prstClr val="black">
                    <a:alpha val="43000"/>
                  </a:prstClr>
                </a:outerShdw>
              </a:effectLst>
              <a:uLnTx/>
              <a:uFillTx/>
              <a:latin typeface="Times New Roman" panose="02020603050405020304" pitchFamily="18" charset="0"/>
              <a:ea typeface="STXingkai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CD0A44-BFE3-F7A2-608A-9BEB59E2029B}"/>
              </a:ext>
            </a:extLst>
          </p:cNvPr>
          <p:cNvSpPr txBox="1"/>
          <p:nvPr/>
        </p:nvSpPr>
        <p:spPr>
          <a:xfrm>
            <a:off x="2283249" y="234835"/>
            <a:ext cx="78300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zh-CN" altLang="en-US" sz="5400" dirty="0">
                <a:solidFill>
                  <a:prstClr val="white"/>
                </a:solidFill>
                <a:effectLst>
                  <a:glow rad="127000">
                    <a:srgbClr val="7A0000"/>
                  </a:glow>
                </a:effectLst>
                <a:latin typeface="STXingkai" panose="02010800040101010101" pitchFamily="2" charset="-122"/>
                <a:ea typeface="STXingkai" panose="02010800040101010101" pitchFamily="2" charset="-122"/>
              </a:rPr>
              <a:t>任性的国</a:t>
            </a:r>
            <a:r>
              <a:rPr lang="zh-CN" altLang="en-US" sz="5400" dirty="0" smtClean="0">
                <a:solidFill>
                  <a:prstClr val="white"/>
                </a:solidFill>
                <a:effectLst>
                  <a:glow rad="127000">
                    <a:srgbClr val="7A0000"/>
                  </a:glow>
                </a:effectLst>
                <a:latin typeface="STXingkai" panose="02010800040101010101" pitchFamily="2" charset="-122"/>
                <a:ea typeface="STXingkai" panose="02010800040101010101" pitchFamily="2" charset="-122"/>
              </a:rPr>
              <a:t>王（敌基督）</a:t>
            </a:r>
            <a:endParaRPr lang="zh-CN" altLang="en-US" sz="5400" dirty="0">
              <a:solidFill>
                <a:prstClr val="white"/>
              </a:solidFill>
              <a:effectLst>
                <a:glow rad="127000">
                  <a:srgbClr val="7A0000"/>
                </a:glow>
              </a:effectLst>
              <a:latin typeface="STXingkai" panose="02010800040101010101" pitchFamily="2" charset="-122"/>
              <a:ea typeface="STXingkai" panose="02010800040101010101" pitchFamily="2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3F38DE-3C95-2738-74F9-B0D54F17452D}"/>
              </a:ext>
            </a:extLst>
          </p:cNvPr>
          <p:cNvSpPr txBox="1"/>
          <p:nvPr/>
        </p:nvSpPr>
        <p:spPr>
          <a:xfrm>
            <a:off x="595116" y="3023207"/>
            <a:ext cx="10593813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4800" b="0" i="0" u="none" strike="noStrike" kern="1200" cap="none" spc="-30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88900">
                    <a:prstClr val="black"/>
                  </a:glow>
                  <a:outerShdw blurRad="38100" dist="88900" dir="2700000" algn="tl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STXingkai" panose="02010800040101010101" pitchFamily="2" charset="-122"/>
                <a:ea typeface="STXingkai" panose="02010800040101010101" pitchFamily="2" charset="-122"/>
                <a:cs typeface="+mn-cs"/>
              </a:rPr>
              <a:t>2</a:t>
            </a:r>
            <a:r>
              <a:rPr kumimoji="0" lang="zh-CN" altLang="en-US" sz="4800" b="0" i="0" u="none" strike="noStrike" kern="1200" cap="none" spc="-30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88900">
                    <a:prstClr val="black"/>
                  </a:glow>
                  <a:outerShdw blurRad="38100" dist="88900" dir="2700000" algn="tl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STXingkai" panose="02010800040101010101" pitchFamily="2" charset="-122"/>
                <a:ea typeface="STXingkai" panose="02010800040101010101" pitchFamily="2" charset="-122"/>
                <a:cs typeface="+mn-cs"/>
              </a:rPr>
              <a:t>）</a:t>
            </a:r>
            <a:r>
              <a:rPr kumimoji="0" lang="en-US" altLang="zh-CN" sz="4800" b="0" i="0" u="none" strike="noStrike" kern="1200" cap="none" spc="-30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88900">
                    <a:prstClr val="black"/>
                  </a:glow>
                  <a:outerShdw blurRad="38100" dist="88900" dir="2700000" algn="tl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STXingkai" panose="02010800040101010101" pitchFamily="2" charset="-122"/>
                <a:cs typeface="Times New Roman" panose="02020603050405020304" pitchFamily="18" charset="0"/>
              </a:rPr>
              <a:t>VV40-45a</a:t>
            </a:r>
            <a:r>
              <a:rPr kumimoji="0" lang="en-US" altLang="zh-CN" sz="4800" b="0" i="0" u="none" strike="noStrike" kern="1200" cap="none" spc="-30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88900">
                    <a:prstClr val="black"/>
                  </a:glow>
                  <a:outerShdw blurRad="38100" dist="88900" dir="2700000" algn="tl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STXingkai" panose="02010800040101010101" pitchFamily="2" charset="-122"/>
                <a:ea typeface="STXingkai" panose="02010800040101010101" pitchFamily="2" charset="-122"/>
                <a:cs typeface="+mn-cs"/>
              </a:rPr>
              <a:t> </a:t>
            </a:r>
            <a:r>
              <a:rPr lang="zh-CN" altLang="en-US" sz="4800" spc="-300" dirty="0" smtClean="0">
                <a:solidFill>
                  <a:prstClr val="white"/>
                </a:solidFill>
                <a:effectLst>
                  <a:glow rad="88900">
                    <a:prstClr val="black"/>
                  </a:glow>
                  <a:outerShdw blurRad="38100" dist="88900" dir="2700000" algn="tl">
                    <a:prstClr val="black">
                      <a:alpha val="43000"/>
                    </a:prstClr>
                  </a:outerShdw>
                </a:effectLst>
                <a:latin typeface="STXingkai" panose="02010800040101010101" pitchFamily="2" charset="-122"/>
                <a:ea typeface="STXingkai" panose="02010800040101010101" pitchFamily="2" charset="-122"/>
              </a:rPr>
              <a:t>那</a:t>
            </a:r>
            <a:r>
              <a:rPr lang="zh-CN" altLang="en-US" sz="4800" spc="-300" dirty="0">
                <a:solidFill>
                  <a:prstClr val="white"/>
                </a:solidFill>
                <a:effectLst>
                  <a:glow rad="88900">
                    <a:prstClr val="black"/>
                  </a:glow>
                  <a:outerShdw blurRad="38100" dist="88900" dir="2700000" algn="tl">
                    <a:prstClr val="black">
                      <a:alpha val="43000"/>
                    </a:prstClr>
                  </a:outerShdw>
                </a:effectLst>
                <a:latin typeface="STXingkai" panose="02010800040101010101" pitchFamily="2" charset="-122"/>
                <a:ea typeface="STXingkai" panose="02010800040101010101" pitchFamily="2" charset="-122"/>
              </a:rPr>
              <a:t>即将到来的国王</a:t>
            </a:r>
            <a:r>
              <a:rPr lang="zh-CN" altLang="en-US" sz="4800" spc="-300" dirty="0" smtClean="0">
                <a:solidFill>
                  <a:prstClr val="white"/>
                </a:solidFill>
                <a:effectLst>
                  <a:glow rad="88900">
                    <a:prstClr val="black"/>
                  </a:glow>
                  <a:outerShdw blurRad="38100" dist="88900" dir="2700000" algn="tl">
                    <a:prstClr val="black">
                      <a:alpha val="43000"/>
                    </a:prstClr>
                  </a:outerShdw>
                </a:effectLst>
                <a:latin typeface="STXingkai" panose="02010800040101010101" pitchFamily="2" charset="-122"/>
                <a:ea typeface="STXingkai" panose="02010800040101010101" pitchFamily="2" charset="-122"/>
              </a:rPr>
              <a:t>的征服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88900">
                  <a:prstClr val="black"/>
                </a:glow>
                <a:outerShdw blurRad="38100" dist="88900" dir="2700000" algn="tl">
                  <a:prstClr val="black">
                    <a:alpha val="43000"/>
                  </a:prstClr>
                </a:outerShdw>
              </a:effectLst>
              <a:uLnTx/>
              <a:uFillTx/>
              <a:latin typeface="Times New Roman" panose="02020603050405020304" pitchFamily="18" charset="0"/>
              <a:ea typeface="STXingkai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3F38DE-3C95-2738-74F9-B0D54F17452D}"/>
              </a:ext>
            </a:extLst>
          </p:cNvPr>
          <p:cNvSpPr txBox="1"/>
          <p:nvPr/>
        </p:nvSpPr>
        <p:spPr>
          <a:xfrm>
            <a:off x="595117" y="4561062"/>
            <a:ext cx="10668628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4800" b="0" i="0" u="none" strike="noStrike" kern="1200" cap="none" spc="-30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88900">
                    <a:prstClr val="black"/>
                  </a:glow>
                  <a:outerShdw blurRad="38100" dist="88900" dir="2700000" algn="tl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STXingkai" panose="02010800040101010101" pitchFamily="2" charset="-122"/>
                <a:ea typeface="STXingkai" panose="02010800040101010101" pitchFamily="2" charset="-122"/>
                <a:cs typeface="+mn-cs"/>
              </a:rPr>
              <a:t>3</a:t>
            </a:r>
            <a:r>
              <a:rPr kumimoji="0" lang="zh-CN" altLang="en-US" sz="4800" b="0" i="0" u="none" strike="noStrike" kern="1200" cap="none" spc="-30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88900">
                    <a:prstClr val="black"/>
                  </a:glow>
                  <a:outerShdw blurRad="38100" dist="88900" dir="2700000" algn="tl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STXingkai" panose="02010800040101010101" pitchFamily="2" charset="-122"/>
                <a:ea typeface="STXingkai" panose="02010800040101010101" pitchFamily="2" charset="-122"/>
                <a:cs typeface="+mn-cs"/>
              </a:rPr>
              <a:t>）</a:t>
            </a:r>
            <a:r>
              <a:rPr kumimoji="0" lang="en-US" altLang="zh-CN" sz="4800" b="0" i="0" u="none" strike="noStrike" kern="1200" cap="none" spc="-30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88900">
                    <a:prstClr val="black"/>
                  </a:glow>
                  <a:outerShdw blurRad="38100" dist="88900" dir="2700000" algn="tl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STXingkai" panose="02010800040101010101" pitchFamily="2" charset="-122"/>
                <a:cs typeface="Times New Roman" panose="02020603050405020304" pitchFamily="18" charset="0"/>
              </a:rPr>
              <a:t>VV45b</a:t>
            </a:r>
            <a:r>
              <a:rPr kumimoji="0" lang="en-US" altLang="zh-CN" sz="4800" b="0" i="0" u="none" strike="noStrike" kern="1200" cap="none" spc="-30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88900">
                    <a:prstClr val="black"/>
                  </a:glow>
                  <a:outerShdw blurRad="38100" dist="88900" dir="2700000" algn="tl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STXingkai" panose="02010800040101010101" pitchFamily="2" charset="-122"/>
                <a:ea typeface="STXingkai" panose="02010800040101010101" pitchFamily="2" charset="-122"/>
                <a:cs typeface="+mn-cs"/>
              </a:rPr>
              <a:t> </a:t>
            </a:r>
            <a:r>
              <a:rPr lang="zh-CN" altLang="en-US" sz="4800" spc="-300" dirty="0" smtClean="0">
                <a:solidFill>
                  <a:prstClr val="white"/>
                </a:solidFill>
                <a:effectLst>
                  <a:glow rad="88900">
                    <a:prstClr val="black"/>
                  </a:glow>
                  <a:outerShdw blurRad="38100" dist="88900" dir="2700000" algn="tl">
                    <a:prstClr val="black">
                      <a:alpha val="43000"/>
                    </a:prstClr>
                  </a:outerShdw>
                </a:effectLst>
                <a:latin typeface="STXingkai" panose="02010800040101010101" pitchFamily="2" charset="-122"/>
                <a:ea typeface="STXingkai" panose="02010800040101010101" pitchFamily="2" charset="-122"/>
              </a:rPr>
              <a:t>那</a:t>
            </a:r>
            <a:r>
              <a:rPr lang="zh-CN" altLang="en-US" sz="4800" spc="-300" dirty="0">
                <a:solidFill>
                  <a:prstClr val="white"/>
                </a:solidFill>
                <a:effectLst>
                  <a:glow rad="88900">
                    <a:prstClr val="black"/>
                  </a:glow>
                  <a:outerShdw blurRad="38100" dist="88900" dir="2700000" algn="tl">
                    <a:prstClr val="black">
                      <a:alpha val="43000"/>
                    </a:prstClr>
                  </a:outerShdw>
                </a:effectLst>
                <a:latin typeface="STXingkai" panose="02010800040101010101" pitchFamily="2" charset="-122"/>
                <a:ea typeface="STXingkai" panose="02010800040101010101" pitchFamily="2" charset="-122"/>
              </a:rPr>
              <a:t>即将到来的国王</a:t>
            </a:r>
            <a:r>
              <a:rPr lang="zh-CN" altLang="en-US" sz="4800" spc="-300" dirty="0" smtClean="0">
                <a:solidFill>
                  <a:prstClr val="white"/>
                </a:solidFill>
                <a:effectLst>
                  <a:glow rad="88900">
                    <a:prstClr val="black"/>
                  </a:glow>
                  <a:outerShdw blurRad="38100" dist="88900" dir="2700000" algn="tl">
                    <a:prstClr val="black">
                      <a:alpha val="43000"/>
                    </a:prstClr>
                  </a:outerShdw>
                </a:effectLst>
                <a:latin typeface="STXingkai" panose="02010800040101010101" pitchFamily="2" charset="-122"/>
                <a:ea typeface="STXingkai" panose="02010800040101010101" pitchFamily="2" charset="-122"/>
              </a:rPr>
              <a:t>的最终后果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88900">
                  <a:prstClr val="black"/>
                </a:glow>
                <a:outerShdw blurRad="38100" dist="88900" dir="2700000" algn="tl">
                  <a:prstClr val="black">
                    <a:alpha val="43000"/>
                  </a:prstClr>
                </a:outerShdw>
              </a:effectLst>
              <a:uLnTx/>
              <a:uFillTx/>
              <a:latin typeface="Times New Roman" panose="02020603050405020304" pitchFamily="18" charset="0"/>
              <a:ea typeface="STXingkai" panose="0201080004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60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kern="1200" cap="none" spc="0" normalizeH="0" baseline="0" noProof="0" dirty="0">
            <a:ln>
              <a:noFill/>
            </a:ln>
            <a:solidFill>
              <a:prstClr val="white"/>
            </a:solidFill>
            <a:effectLst>
              <a:glow rad="88900">
                <a:srgbClr val="ED7D31">
                  <a:lumMod val="75000"/>
                </a:srgbClr>
              </a:glow>
              <a:outerShdw blurRad="50800" dist="50800" dir="5400000" algn="ctr" rotWithShape="0">
                <a:prstClr val="black"/>
              </a:outerShdw>
            </a:effectLst>
            <a:uLnTx/>
            <a:uFillTx/>
            <a:latin typeface="STXingkai" panose="02010800040101010101" pitchFamily="2" charset="-122"/>
            <a:ea typeface="STXingkai" panose="02010800040101010101" pitchFamily="2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71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STXingkai</vt:lpstr>
      <vt:lpstr>Arial</vt:lpstr>
      <vt:lpstr>Calibri</vt:lpstr>
      <vt:lpstr>Calibri Light</vt:lpstr>
      <vt:lpstr>Times New Roman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Ng</dc:creator>
  <cp:lastModifiedBy>TCCC</cp:lastModifiedBy>
  <cp:revision>13</cp:revision>
  <dcterms:created xsi:type="dcterms:W3CDTF">2023-02-11T00:13:32Z</dcterms:created>
  <dcterms:modified xsi:type="dcterms:W3CDTF">2023-02-12T18:57:37Z</dcterms:modified>
</cp:coreProperties>
</file>