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285" r:id="rId33"/>
    <p:sldId id="310" r:id="rId34"/>
    <p:sldId id="312" r:id="rId35"/>
    <p:sldId id="311" r:id="rId36"/>
    <p:sldId id="315" r:id="rId37"/>
    <p:sldId id="314" r:id="rId38"/>
    <p:sldId id="316" r:id="rId39"/>
    <p:sldId id="313" r:id="rId40"/>
    <p:sldId id="307" r:id="rId41"/>
    <p:sldId id="286" r:id="rId42"/>
    <p:sldId id="329" r:id="rId43"/>
    <p:sldId id="330" r:id="rId44"/>
    <p:sldId id="317" r:id="rId45"/>
    <p:sldId id="323" r:id="rId46"/>
    <p:sldId id="324" r:id="rId47"/>
    <p:sldId id="325" r:id="rId48"/>
    <p:sldId id="328" r:id="rId49"/>
    <p:sldId id="322" r:id="rId50"/>
    <p:sldId id="287" r:id="rId51"/>
    <p:sldId id="326" r:id="rId52"/>
    <p:sldId id="327" r:id="rId53"/>
    <p:sldId id="318" r:id="rId54"/>
    <p:sldId id="331" r:id="rId55"/>
    <p:sldId id="319" r:id="rId56"/>
    <p:sldId id="320" r:id="rId57"/>
    <p:sldId id="321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04788" y="184778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DD0EF0-7709-F69C-C70C-97F570418B0D}"/>
              </a:ext>
            </a:extLst>
          </p:cNvPr>
          <p:cNvSpPr txBox="1"/>
          <p:nvPr/>
        </p:nvSpPr>
        <p:spPr>
          <a:xfrm>
            <a:off x="594472" y="5780670"/>
            <a:ext cx="113005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600" dirty="0"/>
              <a:t>神在呼召亚伯兰时，有没有把目的地直接清楚的告诉亚伯兰？为什么？</a:t>
            </a:r>
            <a:endParaRPr lang="en-US" altLang="zh-CN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600" dirty="0"/>
              <a:t>从这段经文看亚伯兰是什么样的人？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亚伯兰不是信心的伟人吗？我么如何看待此事？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7" y="563128"/>
            <a:ext cx="117255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870463" y="141200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23702" y="9007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403410"/>
            <a:ext cx="3287366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3200" b="1" dirty="0"/>
          </a:p>
          <a:p>
            <a:pPr algn="ctr"/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76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554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6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11/5/2023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14411</Words>
  <Application>Microsoft Office PowerPoint</Application>
  <PresentationFormat>Widescreen</PresentationFormat>
  <Paragraphs>767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等线</vt:lpstr>
      <vt:lpstr>新細明體</vt:lpstr>
      <vt:lpstr>Arial</vt:lpstr>
      <vt:lpstr>Calibri</vt:lpstr>
      <vt:lpstr>Calibri Light</vt:lpstr>
      <vt:lpstr>Courier New</vt:lpstr>
      <vt:lpstr>Roboto Condensed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Zhu, Haining - (haining)</cp:lastModifiedBy>
  <cp:revision>49</cp:revision>
  <cp:lastPrinted>2023-09-27T07:49:12Z</cp:lastPrinted>
  <dcterms:created xsi:type="dcterms:W3CDTF">2022-08-27T00:29:31Z</dcterms:created>
  <dcterms:modified xsi:type="dcterms:W3CDTF">2023-10-08T16:06:24Z</dcterms:modified>
</cp:coreProperties>
</file>