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14"/>
  </p:notesMasterIdLst>
  <p:sldIdLst>
    <p:sldId id="850" r:id="rId3"/>
    <p:sldId id="864" r:id="rId4"/>
    <p:sldId id="861" r:id="rId5"/>
    <p:sldId id="863" r:id="rId6"/>
    <p:sldId id="868" r:id="rId7"/>
    <p:sldId id="862" r:id="rId8"/>
    <p:sldId id="872" r:id="rId9"/>
    <p:sldId id="877" r:id="rId10"/>
    <p:sldId id="878" r:id="rId11"/>
    <p:sldId id="879" r:id="rId12"/>
    <p:sldId id="860" r:id="rId13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2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2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2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2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3B4AB"/>
    <a:srgbClr val="CC0000"/>
    <a:srgbClr val="996633"/>
    <a:srgbClr val="663300"/>
    <a:srgbClr val="FF9933"/>
    <a:srgbClr val="FFCCFF"/>
    <a:srgbClr val="333399"/>
    <a:srgbClr val="FF505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 varScale="1">
        <p:scale>
          <a:sx n="80" d="100"/>
          <a:sy n="80" d="100"/>
        </p:scale>
        <p:origin x="150" y="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55" d="100"/>
        <a:sy n="55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016C62D-C789-4ACF-8803-23823E9F9F00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DAE57D5-CE51-46C5-9D69-14E5067DD606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/>
            </a:lvl1pPr>
          </a:lstStyle>
          <a:p>
            <a:pPr>
              <a:defRPr/>
            </a:pPr>
            <a:fld id="{49BA5F1A-9282-471B-BAD8-2EA16ACD438E}" type="datetimeFigureOut">
              <a:rPr lang="en-US"/>
              <a:pPr>
                <a:defRPr/>
              </a:pPr>
              <a:t>7/5/2020</a:t>
            </a:fld>
            <a:endParaRPr lang="en-US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31F9B168-91B7-46F2-8C13-A8E796EED8C0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71B8436A-8E22-45A8-A804-D3D1441DB40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70F0E95-5FF7-4602-8DE2-E152585C95C6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C7C2C85-120C-4931-ADF0-34D4C8C4ECD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eaLnBrk="1" hangingPunct="1">
              <a:defRPr sz="1200"/>
            </a:lvl1pPr>
          </a:lstStyle>
          <a:p>
            <a:pPr>
              <a:defRPr/>
            </a:pPr>
            <a:fld id="{24355035-9EF4-4481-A290-70873648498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7B94C8-147D-47AC-B085-D2E02EF4F2B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92D8556-7C7A-4630-9D14-78970A3F4ED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8DA4F802-6CAC-4CAC-B3DA-BE60AE6D542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4531FFD0-C12F-428C-85D5-F4FCA722E06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1A8EABF-AE95-4728-BB3A-1629EB8186B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8CC02C-99B5-4AA8-99A9-66FC57C95873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421581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02ECB9-B7BA-4DF4-A393-48B33F91F8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3E7F636-FDBC-4F72-8DC0-F3D06387FA6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9A418248-053E-403C-8B9D-5816BD2DA29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47F48D0-0D1D-4553-A4B8-A688D7D96A2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B03F6F88-76C5-41AD-95EA-523B3978C4A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32D474-53AD-400D-A922-803D3DE29782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8560839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EE339D3-7648-4BCB-B502-2A98A2CC5CF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6B3E5B2-D070-4527-91FD-4087464ABF1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E8120F7B-F0ED-463E-8F11-5F86A07E7D3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D7EC17B8-26FF-48F1-8F4C-7C97A10E351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4015D956-E782-4408-BF7A-333BCDA0569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887641-60F3-430D-A528-E8BBC938233C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98764554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3F9DC7-CB5A-4486-BD8C-83666ABDADA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84D12C8-0697-4C53-B9F3-6E72D4D1F13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2D7B9508-BBD8-4F1A-A53C-6FFCA804273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9FE052F-981B-4CA5-85C2-FDFAD306174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65A911A8-4FDA-4900-BF88-2CBFDF55003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B136C1-159C-4301-9A6D-DF50242FACEC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40080012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515F92-1E89-40A9-8F5F-C84C345893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6915AE-4C6A-45F4-BFE3-BE20164CBE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EE2465C-8062-4291-A254-1724EDE5102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FE10E499-E34D-4513-882D-4E041AF1097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77872769-4CEA-4AE5-8AA0-4ED8550C449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DABE02-4479-45C9-81F5-95A6C551FE7A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14603657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D45423-D653-44B6-9844-FE558ACB16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880BC09-D916-449D-BA24-8C353A6DA2D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811B42A7-613D-4673-9849-8EC146E78EF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AF55CE7F-F434-4BA2-8E4D-ED1371CCA9A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C03E67A7-76B9-4CCF-8275-9A30EF19B3B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1E59A1-C782-4099-8DA2-A51BF14FF64A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9968641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CD8970-11DD-4A09-B052-568EAB3550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B9D6F9-4E1D-4A53-A2C8-7CD3FA92CE3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9453467-3EAB-45A0-8BE7-A6587CF5C0F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66657DD-7F00-45F7-88E1-274E83D2DC8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6F96DA0-B3E4-4567-A12E-7CE5684F816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E5FD6A1-2441-4272-AB98-0A202B431A8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C6DDF6-F25A-45BD-9BD5-FC09F639E3E4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4437120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2F220D-CEBD-4B1D-BACA-E8001CB949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58201F5-6427-428A-A673-624C500EFFE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4016B07-1ADA-4CA9-A0D0-63F2DFF205A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2203E44-8F1F-4346-9068-FFAD96B9F6C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9DF4317-EADE-4B60-97C6-15DEC9D8CE9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C0CF8A03-38C4-4586-A9D5-3CC2406AE54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1000F11B-B59F-4B11-976A-DAED081D244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1A43EE0B-42A5-465F-B636-D2A49DAD87A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FB9B1F-7E0C-42A2-917C-432994E678AD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3211593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1CF89E-A652-4866-BF32-937F5E065A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05AE139A-45BB-4701-9D24-C0B3F67B95D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1BED19C7-9D62-490F-9C9A-9340BD6A92F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83D5E624-4BDD-4098-9BB6-C852DC822F3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DB6335-B27A-4244-9FB0-E088AA167DB8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57424538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A2F3071B-0993-44B4-ACD1-C795CE6779C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F4FD2E0A-C132-42A3-8E65-004D910A2E9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0DBF3392-48AD-440A-A1C3-00144F6230A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E6C045-3DA3-4BB1-B087-F0890299FEDD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49082214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63F672-A307-4C5A-A737-697750FBF1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6D3AF2-252B-48C3-ADAD-8C08B210B6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47F9671-0577-4278-B15B-6360B64FE36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0D40172-EB04-4EFE-A310-E8596B7DB0A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E02D9AD-49F9-456F-AE2D-94BDC00F5A9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58EC6EA-23E1-4D46-A6E4-783F49412B5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C1B96B-B9DE-406F-AE59-95BEA6850009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2176784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043788-390A-4959-85E7-3E30BDA77F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D0F9E4-0E4D-4EC8-AAEA-13B0B26A797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B829E0B1-8A8C-4A30-9971-4AE109D870F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45F461F5-A920-40EF-8789-73F755945FB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BF1BAE6-D3C7-4C33-847D-674BF09006D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39562E-2C50-4331-9BA7-2E6FBE29D1FB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25249072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6856A4-A58B-48A3-B53C-0F2AB7A914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C7D370B-1230-4C29-BBBA-44C347F8106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93D8C82-EBA9-4CC6-B145-13674E7C1F7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8B510F8-B8B7-406E-85C0-B69DE90C4CD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8284CE1-BB26-4088-912D-B9BFEDF89EF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7C12A89-FD9D-4016-A487-8798CC17D45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E033A8-F394-4814-A31B-72B289694325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75299083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606445-406C-48D6-B946-73E02023BC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0F264CB-0EA4-464D-9F5C-69B234CDCFC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EEC04FE7-675C-4DA8-82B6-72D734D2987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E40E3370-781C-4E03-8AF1-672D35293ED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618C4B06-BA31-435F-A0BF-18064C887E0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5AC7C6-1E76-4E35-8A08-E67716ED6019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9261801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31B777B-9560-4477-81C0-280D1ECEFC0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EB057CA-E7A8-45E2-9512-C8577A3904D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5A3D0CAD-2EDF-485D-A7FA-66A81242C10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A4C52F98-D4B5-4A03-8E69-D549C7FD945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E4755C6F-2648-49E7-95B2-35AD9A887C3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B4484E-0565-4C07-950D-0162CADD853A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5448160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A834ED-1EC5-4139-95AA-5FBC63BE97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1FC8BAD-3CD2-4A1A-888F-9E730884E6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D55D7433-F602-4883-85A9-A119F337E56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72E375EF-58D5-41BA-B567-DA47781B958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4D94699-B9AA-424D-B0CF-50667A315AD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59F452-2CC0-4C6E-B185-8B911CF05BB8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2673678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0E441F-7470-48BD-A3DC-C30E2CC30F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1BF8D4-E9A0-4115-98F6-071C88DAA3B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89250C0-6EA9-4AF3-A841-A0CE78B7B53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04A56B2-776F-452E-8538-9BEB47923BE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7996E9D-0CE0-49B1-A2CA-C7BB21E8BE9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1D6F61F-1F65-4470-A22D-C5DFA2791C6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D47EE5-61F7-4F6A-B18A-32A6DF1A1523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7680305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5F3063-C6A3-4776-9FD8-C2E329DA00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0539BB3-4C88-41AD-9F48-FC1DC7D4136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9969B2F-1DB2-45E0-AAF7-32B1FFA92D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E7B3BD4-5FAF-45B8-814D-790BF127842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68C2585-2CB4-45A1-AB1E-07678367E87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979FB58F-096E-4AA2-8B69-77C606B8002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EEF1DBE8-7CF7-494D-9547-981CB625CAE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5E0D50D0-7AAE-4D51-9BD6-729D4A01759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41AAC7-2D54-4CFF-92C8-5AA67F88E41A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0373438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E9FBAF-8261-4EE0-B74B-05F2AAF902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9642FB2F-5B5E-43B4-BD72-AE1E3988038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EC88B474-AE31-4703-A8BC-F4052812824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D3AE658E-38ED-475E-958E-9E529585717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C2C172-4CC8-48D2-AA8E-C6D2E61CF2AF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1183333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C1E298FE-3DE7-4CE4-9735-745FAF95DBC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3BBD0A11-D7A7-461A-84F1-771F9B1D480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F40BD290-86E0-45C1-BF54-D8923E76522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2FDFC4-50AC-452E-AC5E-FC03F01A71A2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9529697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40546A-483F-4AC8-AD3D-BD4F86770A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07E61A-E2E2-4886-BE83-32702E2C1A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901604F-BB1B-4B97-9FBB-212B320520B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F0A3B88-2A7E-448D-9B39-68359954C90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88832C8-E9A6-4D54-9131-D0E0CC9586B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DB737A9-8D3D-4F88-A3F6-417234994EF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F16369-2B1D-4D92-95D1-E3DC8726245E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6503696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AB05E8-BB00-46F8-A7EA-8A21092CD0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9CDD25C-F75E-4B31-95D7-7169819442D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26CB6A0-E50B-43A0-A74A-0F38285AE7C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A27AD3C-1F22-4465-A48A-40A2B347460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E3E6047-557E-483C-ABA1-D157B11AE20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4E82536-DD29-42A2-BD51-477E338792D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ACA883-1FA5-4363-A462-E8BA5E325C29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1827618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DA09BB97-CA2B-42B8-B269-93C02F8A29C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TW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EE9AE4D2-2C96-4CC6-9AE7-7486A92F654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TW"/>
              <a:t>Click to edit Master text styles</a:t>
            </a:r>
          </a:p>
          <a:p>
            <a:pPr lvl="1"/>
            <a:r>
              <a:rPr lang="en-US" altLang="zh-TW"/>
              <a:t>Second level</a:t>
            </a:r>
          </a:p>
          <a:p>
            <a:pPr lvl="2"/>
            <a:r>
              <a:rPr lang="en-US" altLang="zh-TW"/>
              <a:t>Third level</a:t>
            </a:r>
          </a:p>
          <a:p>
            <a:pPr lvl="3"/>
            <a:r>
              <a:rPr lang="en-US" altLang="zh-TW"/>
              <a:t>Fourth level</a:t>
            </a:r>
          </a:p>
          <a:p>
            <a:pPr lvl="4"/>
            <a:r>
              <a:rPr lang="en-US" altLang="zh-TW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210B8AA2-ACB4-4799-9D91-51C6D6E95056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ea typeface="新細明體" panose="02020500000000000000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50EBE49C-571E-4E41-B77B-3AC39FD19AE8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ea typeface="新細明體" panose="02020500000000000000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A6A7DA38-DC08-471C-B9BD-0E2F8E047010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ea typeface="新細明體" panose="02020500000000000000" pitchFamily="18" charset="-120"/>
              </a:defRPr>
            </a:lvl1pPr>
          </a:lstStyle>
          <a:p>
            <a:pPr>
              <a:defRPr/>
            </a:pPr>
            <a:fld id="{47784747-2D4B-4FB7-BCDE-7BF6E299085E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A6D09F3D-6198-490E-B643-221534294D9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TW"/>
              <a:t>Click to edit Master title style</a:t>
            </a:r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52FE5A78-60F1-4849-8030-FC00BBA058C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TW"/>
              <a:t>Click to edit Master text styles</a:t>
            </a:r>
          </a:p>
          <a:p>
            <a:pPr lvl="1"/>
            <a:r>
              <a:rPr lang="en-US" altLang="zh-TW"/>
              <a:t>Second level</a:t>
            </a:r>
          </a:p>
          <a:p>
            <a:pPr lvl="2"/>
            <a:r>
              <a:rPr lang="en-US" altLang="zh-TW"/>
              <a:t>Third level</a:t>
            </a:r>
          </a:p>
          <a:p>
            <a:pPr lvl="3"/>
            <a:r>
              <a:rPr lang="en-US" altLang="zh-TW"/>
              <a:t>Fourth level</a:t>
            </a:r>
          </a:p>
          <a:p>
            <a:pPr lvl="4"/>
            <a:r>
              <a:rPr lang="en-US" altLang="zh-TW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EF6A5543-7F35-4A5C-B9FF-20D89D439CF8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ea typeface="新細明體" panose="02020500000000000000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C6710C63-93AF-4E86-91D8-4BA4C0466F13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ea typeface="新細明體" panose="02020500000000000000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6877C919-8CA4-4FD3-92B3-58505E25B37C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ea typeface="新細明體" panose="02020500000000000000" pitchFamily="18" charset="-120"/>
              </a:defRPr>
            </a:lvl1pPr>
          </a:lstStyle>
          <a:p>
            <a:pPr>
              <a:defRPr/>
            </a:pPr>
            <a:fld id="{EB54ABE4-6458-4C70-9A3A-59B30D2253B8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75" r:id="rId4"/>
    <p:sldLayoutId id="2147483676" r:id="rId5"/>
    <p:sldLayoutId id="2147483677" r:id="rId6"/>
    <p:sldLayoutId id="2147483678" r:id="rId7"/>
    <p:sldLayoutId id="2147483679" r:id="rId8"/>
    <p:sldLayoutId id="2147483680" r:id="rId9"/>
    <p:sldLayoutId id="2147483681" r:id="rId10"/>
    <p:sldLayoutId id="2147483682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8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8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5">
            <a:extLst>
              <a:ext uri="{FF2B5EF4-FFF2-40B4-BE49-F238E27FC236}">
                <a16:creationId xmlns:a16="http://schemas.microsoft.com/office/drawing/2014/main" id="{77CE6D6F-A977-474D-82B5-C31534453F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>
              <a:solidFill>
                <a:srgbClr val="000000"/>
              </a:solidFill>
            </a:endParaRPr>
          </a:p>
        </p:txBody>
      </p:sp>
      <p:pic>
        <p:nvPicPr>
          <p:cNvPr id="4099" name="Picture 4" descr="Delicious Denim">
            <a:extLst>
              <a:ext uri="{FF2B5EF4-FFF2-40B4-BE49-F238E27FC236}">
                <a16:creationId xmlns:a16="http://schemas.microsoft.com/office/drawing/2014/main" id="{79831D8B-7A7C-4486-9F16-8BC6525CC2E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81000"/>
            <a:ext cx="9144000" cy="609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00" name="Text Box 6">
            <a:extLst>
              <a:ext uri="{FF2B5EF4-FFF2-40B4-BE49-F238E27FC236}">
                <a16:creationId xmlns:a16="http://schemas.microsoft.com/office/drawing/2014/main" id="{01327B82-8EFE-4931-A267-F687FC069E6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87700" y="2209800"/>
            <a:ext cx="2647950" cy="830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zh-TW" altLang="en-US" sz="4800">
                <a:solidFill>
                  <a:srgbClr val="000000"/>
                </a:solidFill>
                <a:ea typeface="SimHei" panose="02010609060101010101" pitchFamily="49" charset="-122"/>
              </a:rPr>
              <a:t>瑪拉基書</a:t>
            </a:r>
          </a:p>
        </p:txBody>
      </p:sp>
      <p:sp>
        <p:nvSpPr>
          <p:cNvPr id="4101" name="Rectangle 1">
            <a:extLst>
              <a:ext uri="{FF2B5EF4-FFF2-40B4-BE49-F238E27FC236}">
                <a16:creationId xmlns:a16="http://schemas.microsoft.com/office/drawing/2014/main" id="{62FB23E4-A0E8-49E1-B55C-A455DFF7419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95400" y="3124200"/>
            <a:ext cx="6705600" cy="1754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zh-CN" sz="3600" dirty="0">
                <a:solidFill>
                  <a:srgbClr val="000000"/>
                </a:solidFill>
                <a:ea typeface="SimHei" panose="02010609060101010101" pitchFamily="49" charset="-122"/>
              </a:rPr>
              <a:t>《</a:t>
            </a:r>
            <a:r>
              <a:rPr lang="zh-CN" altLang="en-US" sz="3600" dirty="0">
                <a:solidFill>
                  <a:srgbClr val="000000"/>
                </a:solidFill>
                <a:ea typeface="SimHei" panose="02010609060101010101" pitchFamily="49" charset="-122"/>
              </a:rPr>
              <a:t>祂愛永不變</a:t>
            </a:r>
            <a:r>
              <a:rPr lang="en-US" altLang="zh-CN" sz="3600" dirty="0">
                <a:solidFill>
                  <a:srgbClr val="000000"/>
                </a:solidFill>
                <a:ea typeface="SimHei" panose="02010609060101010101" pitchFamily="49" charset="-122"/>
              </a:rPr>
              <a:t>》</a:t>
            </a:r>
            <a:r>
              <a:rPr lang="zh-CN" altLang="en-US" sz="3600" dirty="0">
                <a:solidFill>
                  <a:srgbClr val="000000"/>
                </a:solidFill>
                <a:ea typeface="SimHei" panose="02010609060101010101" pitchFamily="49" charset="-122"/>
              </a:rPr>
              <a:t>第</a:t>
            </a:r>
            <a:r>
              <a:rPr lang="en-US" altLang="zh-CN" sz="3600" dirty="0">
                <a:solidFill>
                  <a:srgbClr val="000000"/>
                </a:solidFill>
                <a:ea typeface="SimHei" panose="02010609060101010101" pitchFamily="49" charset="-122"/>
              </a:rPr>
              <a:t>5</a:t>
            </a:r>
            <a:r>
              <a:rPr lang="zh-CN" altLang="en-US" sz="3600" dirty="0">
                <a:solidFill>
                  <a:srgbClr val="000000"/>
                </a:solidFill>
                <a:ea typeface="SimHei" panose="02010609060101010101" pitchFamily="49" charset="-122"/>
              </a:rPr>
              <a:t>课</a:t>
            </a:r>
            <a:endParaRPr lang="en-US" altLang="zh-CN" sz="3600" dirty="0">
              <a:solidFill>
                <a:srgbClr val="000000"/>
              </a:solidFill>
              <a:ea typeface="SimHei" panose="02010609060101010101" pitchFamily="49" charset="-122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zh-CN" sz="3600" dirty="0">
                <a:solidFill>
                  <a:srgbClr val="000000"/>
                </a:solidFill>
                <a:ea typeface="SimHei" panose="02010609060101010101" pitchFamily="49" charset="-122"/>
              </a:rPr>
              <a:t>07/05/2020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3600" dirty="0">
              <a:solidFill>
                <a:srgbClr val="000000"/>
              </a:solidFill>
              <a:ea typeface="SimHei" panose="02010609060101010101" pitchFamily="49" charset="-122"/>
            </a:endParaRP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63770413-5D55-424B-ADB4-04C89DE1E04C}"/>
              </a:ext>
            </a:extLst>
          </p:cNvPr>
          <p:cNvGrpSpPr/>
          <p:nvPr/>
        </p:nvGrpSpPr>
        <p:grpSpPr>
          <a:xfrm>
            <a:off x="3124200" y="4495800"/>
            <a:ext cx="4419600" cy="609600"/>
            <a:chOff x="3124200" y="4495800"/>
            <a:chExt cx="4419600" cy="609600"/>
          </a:xfrm>
        </p:grpSpPr>
        <p:sp>
          <p:nvSpPr>
            <p:cNvPr id="7" name="Rectangle 6" descr="blue-marble4">
              <a:extLst>
                <a:ext uri="{FF2B5EF4-FFF2-40B4-BE49-F238E27FC236}">
                  <a16:creationId xmlns:a16="http://schemas.microsoft.com/office/drawing/2014/main" id="{251C56AD-A4C0-4B03-8F70-8F471CF2C56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24200" y="4495800"/>
              <a:ext cx="4419600" cy="609600"/>
            </a:xfrm>
            <a:prstGeom prst="rect">
              <a:avLst/>
            </a:prstGeom>
            <a:blipFill dpi="0" rotWithShape="1">
              <a:blip r:embed="rId3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2000"/>
            </a:p>
          </p:txBody>
        </p:sp>
        <p:sp>
          <p:nvSpPr>
            <p:cNvPr id="8" name="Text Box 5">
              <a:extLst>
                <a:ext uri="{FF2B5EF4-FFF2-40B4-BE49-F238E27FC236}">
                  <a16:creationId xmlns:a16="http://schemas.microsoft.com/office/drawing/2014/main" id="{711CAC42-B214-4C90-AEDA-0A6444F3185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276600" y="4572000"/>
              <a:ext cx="3877985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zh-CN" altLang="en-US" sz="2400" dirty="0">
                  <a:solidFill>
                    <a:schemeClr val="bg1"/>
                  </a:solidFill>
                  <a:ea typeface="SimHei" panose="02010609060101010101" pitchFamily="49" charset="-122"/>
                </a:rPr>
                <a:t>第四個回合：</a:t>
              </a:r>
              <a:r>
                <a:rPr lang="zh-TW" altLang="en-US" sz="2400" dirty="0">
                  <a:solidFill>
                    <a:schemeClr val="bg1"/>
                  </a:solidFill>
                  <a:ea typeface="SimHei" panose="02010609060101010101" pitchFamily="49" charset="-122"/>
                </a:rPr>
                <a:t>全然公義的愛</a:t>
              </a:r>
            </a:p>
          </p:txBody>
        </p:sp>
      </p:grp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5">
            <a:extLst>
              <a:ext uri="{FF2B5EF4-FFF2-40B4-BE49-F238E27FC236}">
                <a16:creationId xmlns:a16="http://schemas.microsoft.com/office/drawing/2014/main" id="{77CE6D6F-A977-474D-82B5-C31534453F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>
              <a:solidFill>
                <a:srgbClr val="000000"/>
              </a:solidFill>
            </a:endParaRPr>
          </a:p>
        </p:txBody>
      </p:sp>
      <p:pic>
        <p:nvPicPr>
          <p:cNvPr id="4099" name="Picture 4" descr="Delicious Denim">
            <a:extLst>
              <a:ext uri="{FF2B5EF4-FFF2-40B4-BE49-F238E27FC236}">
                <a16:creationId xmlns:a16="http://schemas.microsoft.com/office/drawing/2014/main" id="{79831D8B-7A7C-4486-9F16-8BC6525CC2E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81000"/>
            <a:ext cx="9144000" cy="609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F218E814-8F33-4A65-A5E5-96A5F62ABFAA}"/>
              </a:ext>
            </a:extLst>
          </p:cNvPr>
          <p:cNvSpPr/>
          <p:nvPr/>
        </p:nvSpPr>
        <p:spPr>
          <a:xfrm>
            <a:off x="838200" y="1371600"/>
            <a:ext cx="7315200" cy="31854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</a:tabLst>
            </a:pPr>
            <a:r>
              <a:rPr lang="en-US" altLang="zh-TW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(3:5-6) </a:t>
            </a:r>
          </a:p>
          <a:p>
            <a:pPr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</a:tabLst>
            </a:pPr>
            <a:r>
              <a:rPr lang="en-US" altLang="zh-TW" baseline="30000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5 </a:t>
            </a:r>
            <a:r>
              <a:rPr lang="zh-TW" altLang="en-US" sz="1800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萬軍之耶和華說：我</a:t>
            </a:r>
            <a:r>
              <a:rPr lang="zh-TW" altLang="en-US" sz="1800" dirty="0">
                <a:solidFill>
                  <a:srgbClr val="C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必</a:t>
            </a:r>
            <a:r>
              <a:rPr lang="zh-TW" altLang="en-US" sz="1800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臨近你們，施行審判。我必速速作見證，警戒行</a:t>
            </a:r>
            <a:r>
              <a:rPr lang="zh-TW" altLang="en-US" sz="1800" u="sng" dirty="0">
                <a:solidFill>
                  <a:srgbClr val="C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邪術的</a:t>
            </a:r>
            <a:r>
              <a:rPr lang="zh-TW" altLang="en-US" sz="1800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、</a:t>
            </a:r>
            <a:r>
              <a:rPr lang="zh-TW" altLang="en-US" sz="1800" u="sng" dirty="0">
                <a:solidFill>
                  <a:srgbClr val="C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犯姦淫的</a:t>
            </a:r>
            <a:r>
              <a:rPr lang="zh-TW" altLang="en-US" sz="1800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、</a:t>
            </a:r>
            <a:r>
              <a:rPr lang="zh-TW" altLang="en-US" sz="1800" u="sng" dirty="0">
                <a:solidFill>
                  <a:srgbClr val="C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起假誓的</a:t>
            </a:r>
            <a:r>
              <a:rPr lang="zh-TW" altLang="en-US" sz="1800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、</a:t>
            </a:r>
            <a:r>
              <a:rPr lang="zh-TW" altLang="en-US" sz="1800" u="sng" dirty="0">
                <a:solidFill>
                  <a:srgbClr val="C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虧負人之工價的</a:t>
            </a:r>
            <a:r>
              <a:rPr lang="zh-TW" altLang="en-US" sz="1800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、</a:t>
            </a:r>
            <a:r>
              <a:rPr lang="zh-TW" altLang="en-US" sz="1800" u="sng" dirty="0">
                <a:solidFill>
                  <a:srgbClr val="C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欺壓寡婦孤兒的</a:t>
            </a:r>
            <a:r>
              <a:rPr lang="zh-TW" altLang="en-US" sz="1800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、</a:t>
            </a:r>
            <a:r>
              <a:rPr lang="zh-TW" altLang="en-US" sz="1800" u="sng" dirty="0">
                <a:solidFill>
                  <a:srgbClr val="C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屈枉寄居的</a:t>
            </a:r>
            <a:r>
              <a:rPr lang="zh-TW" altLang="en-US" sz="1800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、和</a:t>
            </a:r>
            <a:r>
              <a:rPr lang="zh-TW" altLang="en-US" sz="1800" u="sng" dirty="0">
                <a:solidFill>
                  <a:srgbClr val="C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不敬畏我的</a:t>
            </a:r>
            <a:r>
              <a:rPr lang="zh-TW" altLang="en-US" sz="1800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。</a:t>
            </a:r>
            <a:r>
              <a:rPr lang="en-US" altLang="zh-TW" sz="1800" baseline="30000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6 </a:t>
            </a:r>
            <a:r>
              <a:rPr lang="zh-TW" altLang="en-US" sz="1800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因</a:t>
            </a:r>
            <a:r>
              <a:rPr lang="zh-TW" altLang="en-US" sz="1800" b="1" dirty="0">
                <a:solidFill>
                  <a:srgbClr val="C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我耶和華是不改變的</a:t>
            </a:r>
            <a:r>
              <a:rPr lang="zh-TW" altLang="en-US" sz="1800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，所以你們雅各之子沒有滅亡。</a:t>
            </a:r>
          </a:p>
          <a:p>
            <a:pPr lv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</a:tabLst>
            </a:pPr>
            <a:endParaRPr lang="zh-TW" altLang="en-US" sz="800" b="1" dirty="0">
              <a:solidFill>
                <a:srgbClr val="000000"/>
              </a:solidFill>
              <a:latin typeface="SimHei" panose="02010609060101010101" pitchFamily="49" charset="-122"/>
              <a:ea typeface="SimHei" panose="02010609060101010101" pitchFamily="49" charset="-122"/>
            </a:endParaRPr>
          </a:p>
          <a:p>
            <a:pPr marL="34290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tabLst>
                <a:tab pos="457200" algn="l"/>
              </a:tabLst>
            </a:pPr>
            <a:r>
              <a:rPr lang="zh-TW" altLang="en-US" sz="1800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人並不知道自己所求的是什麼</a:t>
            </a:r>
            <a:r>
              <a:rPr lang="en-US" altLang="zh-TW" sz="1800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……</a:t>
            </a:r>
          </a:p>
          <a:p>
            <a:pPr marL="34290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tabLst>
                <a:tab pos="457200" algn="l"/>
              </a:tabLst>
            </a:pPr>
            <a:r>
              <a:rPr lang="zh-TW" altLang="en-US" sz="1800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神的審判必定來臨</a:t>
            </a:r>
            <a:r>
              <a:rPr lang="zh-CN" altLang="en-US" sz="1800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，這</a:t>
            </a:r>
            <a:r>
              <a:rPr lang="zh-TW" altLang="en-US" sz="1800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就是神的公義。</a:t>
            </a:r>
          </a:p>
          <a:p>
            <a:pPr marL="34290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tabLst>
                <a:tab pos="457200" algn="l"/>
              </a:tabLst>
            </a:pPr>
            <a:r>
              <a:rPr lang="zh-CN" altLang="en-US" sz="1800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都在訴說一件事：</a:t>
            </a:r>
            <a:r>
              <a:rPr lang="zh-CN" altLang="en-US" sz="1800" b="1" dirty="0">
                <a:solidFill>
                  <a:srgbClr val="C00000"/>
                </a:solidFill>
                <a:latin typeface="+mn-ea"/>
                <a:ea typeface="SimHei" panose="02010609060101010101" pitchFamily="49" charset="-122"/>
              </a:rPr>
              <a:t>他愛永不變</a:t>
            </a:r>
            <a:endParaRPr lang="en-US" altLang="zh-CN" sz="1800" b="1" dirty="0">
              <a:solidFill>
                <a:srgbClr val="C00000"/>
              </a:solidFill>
              <a:latin typeface="+mn-ea"/>
              <a:ea typeface="SimHei" panose="02010609060101010101" pitchFamily="49" charset="-122"/>
            </a:endParaRPr>
          </a:p>
          <a:p>
            <a:pPr marL="34290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tabLst>
                <a:tab pos="457200" algn="l"/>
              </a:tabLst>
            </a:pPr>
            <a:r>
              <a:rPr lang="zh-CN" altLang="en-US" sz="1800" b="1" dirty="0">
                <a:latin typeface="SimHei" panose="02010609060101010101" pitchFamily="49" charset="-122"/>
                <a:ea typeface="SimHei" panose="02010609060101010101" pitchFamily="49" charset="-122"/>
                <a:cs typeface="Times New Roman" panose="02020603050405020304" pitchFamily="18" charset="0"/>
              </a:rPr>
              <a:t>神絕對的主權是我們得救的保證。</a:t>
            </a:r>
            <a:r>
              <a:rPr lang="zh-TW" altLang="en-US" sz="1800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「</a:t>
            </a:r>
            <a:r>
              <a:rPr lang="zh-TW" altLang="en-US" sz="1800" b="1" dirty="0">
                <a:latin typeface="SimHei" panose="02010609060101010101" pitchFamily="49" charset="-122"/>
                <a:ea typeface="SimHei" panose="02010609060101010101" pitchFamily="49" charset="-122"/>
                <a:cs typeface="Times New Roman" panose="02020603050405020304" pitchFamily="18" charset="0"/>
              </a:rPr>
              <a:t>所以你們雅各之子沒有滅亡</a:t>
            </a:r>
            <a:r>
              <a:rPr lang="zh-CN" altLang="en-US" sz="1800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」</a:t>
            </a:r>
            <a:endParaRPr lang="en-US" altLang="zh-CN" sz="1800" b="1" dirty="0">
              <a:latin typeface="SimHei" panose="02010609060101010101" pitchFamily="49" charset="-122"/>
              <a:ea typeface="SimHei" panose="02010609060101010101" pitchFamily="49" charset="-122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tabLst>
                <a:tab pos="457200" algn="l"/>
              </a:tabLst>
            </a:pPr>
            <a:endParaRPr lang="en-US" altLang="zh-TW" sz="1800" b="1" dirty="0">
              <a:latin typeface="SimHei" panose="02010609060101010101" pitchFamily="49" charset="-122"/>
              <a:ea typeface="SimHei" panose="02010609060101010101" pitchFamily="49" charset="-122"/>
            </a:endParaRPr>
          </a:p>
        </p:txBody>
      </p:sp>
      <p:sp>
        <p:nvSpPr>
          <p:cNvPr id="6" name="Text Box 5">
            <a:extLst>
              <a:ext uri="{FF2B5EF4-FFF2-40B4-BE49-F238E27FC236}">
                <a16:creationId xmlns:a16="http://schemas.microsoft.com/office/drawing/2014/main" id="{25AD8652-2D28-4EA2-9879-95D6A134BC7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762000"/>
            <a:ext cx="4971233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zh-TW" altLang="en-US" sz="2400" dirty="0">
                <a:solidFill>
                  <a:schemeClr val="bg1"/>
                </a:solidFill>
                <a:ea typeface="SimHei" panose="02010609060101010101" pitchFamily="49" charset="-122"/>
              </a:rPr>
              <a:t>瑪拉基書 </a:t>
            </a:r>
            <a:r>
              <a:rPr lang="en-US" altLang="zh-CN" sz="2400" dirty="0">
                <a:solidFill>
                  <a:schemeClr val="bg1"/>
                </a:solidFill>
                <a:ea typeface="SimHei" panose="02010609060101010101" pitchFamily="49" charset="-122"/>
              </a:rPr>
              <a:t>— </a:t>
            </a:r>
            <a:r>
              <a:rPr lang="zh-CN" altLang="en-US" sz="2400" dirty="0">
                <a:solidFill>
                  <a:schemeClr val="bg1"/>
                </a:solidFill>
                <a:ea typeface="SimHei" panose="02010609060101010101" pitchFamily="49" charset="-122"/>
              </a:rPr>
              <a:t>第一個回合：愛的確據</a:t>
            </a:r>
            <a:endParaRPr lang="zh-TW" altLang="en-US" sz="2400" dirty="0">
              <a:solidFill>
                <a:schemeClr val="bg1"/>
              </a:solidFill>
              <a:ea typeface="SimHei" panose="02010609060101010101" pitchFamily="49" charset="-122"/>
            </a:endParaRP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99D49D66-D831-4977-A73A-29A7D41CDCC0}"/>
              </a:ext>
            </a:extLst>
          </p:cNvPr>
          <p:cNvGrpSpPr/>
          <p:nvPr/>
        </p:nvGrpSpPr>
        <p:grpSpPr>
          <a:xfrm>
            <a:off x="2286000" y="762000"/>
            <a:ext cx="4419600" cy="609600"/>
            <a:chOff x="3124200" y="4495800"/>
            <a:chExt cx="4419600" cy="609600"/>
          </a:xfrm>
        </p:grpSpPr>
        <p:sp>
          <p:nvSpPr>
            <p:cNvPr id="8" name="Rectangle 7" descr="blue-marble4">
              <a:extLst>
                <a:ext uri="{FF2B5EF4-FFF2-40B4-BE49-F238E27FC236}">
                  <a16:creationId xmlns:a16="http://schemas.microsoft.com/office/drawing/2014/main" id="{7EC89365-7F1A-425B-BD7F-E1E375D0395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24200" y="4495800"/>
              <a:ext cx="4419600" cy="609600"/>
            </a:xfrm>
            <a:prstGeom prst="rect">
              <a:avLst/>
            </a:prstGeom>
            <a:blipFill dpi="0" rotWithShape="1">
              <a:blip r:embed="rId3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2000"/>
            </a:p>
          </p:txBody>
        </p:sp>
        <p:sp>
          <p:nvSpPr>
            <p:cNvPr id="9" name="Text Box 5">
              <a:extLst>
                <a:ext uri="{FF2B5EF4-FFF2-40B4-BE49-F238E27FC236}">
                  <a16:creationId xmlns:a16="http://schemas.microsoft.com/office/drawing/2014/main" id="{F6759E70-279C-49F6-A20A-B378EEAB80B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276600" y="4572000"/>
              <a:ext cx="3877985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zh-TW" altLang="en-US" sz="2400" dirty="0">
                  <a:solidFill>
                    <a:schemeClr val="bg1"/>
                  </a:solidFill>
                  <a:ea typeface="SimHei" panose="02010609060101010101" pitchFamily="49" charset="-122"/>
                </a:rPr>
                <a:t>第四個回合：全然公義的愛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93616030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6" descr="blue-marble4">
            <a:extLst>
              <a:ext uri="{FF2B5EF4-FFF2-40B4-BE49-F238E27FC236}">
                <a16:creationId xmlns:a16="http://schemas.microsoft.com/office/drawing/2014/main" id="{9BBED190-FE5C-44B1-9272-4C485DE81B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04800"/>
            <a:ext cx="4875213" cy="609600"/>
          </a:xfrm>
          <a:prstGeom prst="rect">
            <a:avLst/>
          </a:prstGeom>
          <a:blipFill dpi="0" rotWithShape="1">
            <a:blip r:embed="rId2"/>
            <a:srcRect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000"/>
          </a:p>
        </p:txBody>
      </p:sp>
      <p:sp>
        <p:nvSpPr>
          <p:cNvPr id="21507" name="Text Box 5">
            <a:extLst>
              <a:ext uri="{FF2B5EF4-FFF2-40B4-BE49-F238E27FC236}">
                <a16:creationId xmlns:a16="http://schemas.microsoft.com/office/drawing/2014/main" id="{6DF0FB8C-8410-47EA-9109-3D165BEE287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" y="381000"/>
            <a:ext cx="3877985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zh-TW" altLang="en-US" sz="2400" dirty="0">
                <a:solidFill>
                  <a:schemeClr val="bg1"/>
                </a:solidFill>
                <a:ea typeface="SimHei" panose="02010609060101010101" pitchFamily="49" charset="-122"/>
              </a:rPr>
              <a:t>瑪拉基書</a:t>
            </a:r>
            <a:r>
              <a:rPr lang="zh-CN" altLang="en-US" sz="2400" dirty="0">
                <a:solidFill>
                  <a:schemeClr val="bg1"/>
                </a:solidFill>
                <a:ea typeface="SimHei" panose="02010609060101010101" pitchFamily="49" charset="-122"/>
              </a:rPr>
              <a:t>第四課：問答討論</a:t>
            </a:r>
            <a:endParaRPr lang="zh-TW" altLang="en-US" sz="2400" dirty="0">
              <a:solidFill>
                <a:schemeClr val="bg1"/>
              </a:solidFill>
              <a:ea typeface="SimHei" panose="02010609060101010101" pitchFamily="49" charset="-122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0A19F51-B1BE-4C52-8779-6E2CD0559EA4}"/>
              </a:ext>
            </a:extLst>
          </p:cNvPr>
          <p:cNvSpPr/>
          <p:nvPr/>
        </p:nvSpPr>
        <p:spPr>
          <a:xfrm>
            <a:off x="261938" y="952500"/>
            <a:ext cx="8043862" cy="29854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>
              <a:defRPr/>
            </a:pPr>
            <a:r>
              <a:rPr lang="zh-TW" altLang="en-US" sz="2400" b="1" dirty="0">
                <a:latin typeface="+mj-lt"/>
                <a:ea typeface="SimHei" panose="02010609060101010101" pitchFamily="49" charset="-122"/>
                <a:cs typeface="+mn-cs"/>
              </a:rPr>
              <a:t>问答：</a:t>
            </a:r>
            <a:r>
              <a:rPr lang="zh-TW" altLang="en-US" sz="2400" b="1" u="sng" dirty="0">
                <a:latin typeface="+mj-lt"/>
                <a:ea typeface="SimHei" panose="02010609060101010101" pitchFamily="49" charset="-122"/>
                <a:cs typeface="+mn-cs"/>
              </a:rPr>
              <a:t>全然公義的愛</a:t>
            </a:r>
            <a:endParaRPr lang="en-US" altLang="zh-TW" sz="2400" b="1" u="sng" dirty="0">
              <a:latin typeface="+mj-lt"/>
              <a:ea typeface="SimHei" panose="02010609060101010101" pitchFamily="49" charset="-122"/>
              <a:cs typeface="+mn-cs"/>
            </a:endParaRPr>
          </a:p>
          <a:p>
            <a:pPr eaLnBrk="1" hangingPunct="1">
              <a:defRPr/>
            </a:pPr>
            <a:r>
              <a:rPr lang="zh-TW" altLang="en-US" dirty="0">
                <a:latin typeface="+mj-lt"/>
                <a:ea typeface="SimHei" panose="02010609060101010101" pitchFamily="49" charset="-122"/>
                <a:cs typeface="+mn-cs"/>
              </a:rPr>
              <a:t>正確理解才能真正實行</a:t>
            </a:r>
            <a:endParaRPr lang="en-US" altLang="zh-TW" dirty="0">
              <a:latin typeface="+mj-lt"/>
              <a:ea typeface="SimHei" panose="02010609060101010101" pitchFamily="49" charset="-122"/>
              <a:cs typeface="+mn-cs"/>
            </a:endParaRPr>
          </a:p>
          <a:p>
            <a:pPr eaLnBrk="1" hangingPunct="1">
              <a:defRPr/>
            </a:pPr>
            <a:endParaRPr lang="en-US" altLang="zh-TW" sz="2400" b="1" dirty="0">
              <a:latin typeface="+mj-lt"/>
              <a:ea typeface="SimHei" panose="02010609060101010101" pitchFamily="49" charset="-122"/>
              <a:cs typeface="+mn-cs"/>
            </a:endParaRPr>
          </a:p>
          <a:p>
            <a:pPr marL="457200" indent="-457200" eaLnBrk="1" hangingPunct="1">
              <a:buFont typeface="+mj-lt"/>
              <a:buAutoNum type="arabicPeriod"/>
              <a:defRPr/>
            </a:pPr>
            <a:r>
              <a:rPr lang="zh-TW" altLang="en-US" b="1" dirty="0">
                <a:latin typeface="+mj-lt"/>
                <a:ea typeface="SimHei" panose="02010609060101010101" pitchFamily="49" charset="-122"/>
                <a:cs typeface="+mn-cs"/>
              </a:rPr>
              <a:t>神為什麼</a:t>
            </a:r>
            <a:r>
              <a:rPr lang="zh-CN" altLang="en-US" b="1" dirty="0">
                <a:latin typeface="+mj-lt"/>
                <a:ea typeface="SimHei" panose="02010609060101010101" pitchFamily="49" charset="-122"/>
                <a:cs typeface="+mn-cs"/>
              </a:rPr>
              <a:t>不</a:t>
            </a:r>
            <a:r>
              <a:rPr lang="zh-TW" altLang="en-US" b="1" dirty="0">
                <a:latin typeface="+mj-lt"/>
                <a:ea typeface="SimHei" panose="02010609060101010101" pitchFamily="49" charset="-122"/>
                <a:cs typeface="+mn-cs"/>
              </a:rPr>
              <a:t>立刻懲罰惡人？</a:t>
            </a:r>
          </a:p>
          <a:p>
            <a:pPr marL="457200" indent="-457200" eaLnBrk="1" hangingPunct="1">
              <a:buFont typeface="+mj-lt"/>
              <a:buAutoNum type="arabicPeriod"/>
              <a:defRPr/>
            </a:pPr>
            <a:endParaRPr lang="en-US" altLang="zh-TW" b="1" dirty="0">
              <a:latin typeface="+mj-lt"/>
              <a:ea typeface="SimHei" panose="02010609060101010101" pitchFamily="49" charset="-122"/>
              <a:cs typeface="+mn-cs"/>
            </a:endParaRPr>
          </a:p>
          <a:p>
            <a:pPr marL="457200" indent="-457200" eaLnBrk="1" hangingPunct="1">
              <a:buFont typeface="+mj-lt"/>
              <a:buAutoNum type="arabicPeriod"/>
              <a:defRPr/>
            </a:pPr>
            <a:r>
              <a:rPr lang="zh-CN" altLang="en-US" b="1" dirty="0">
                <a:latin typeface="+mj-lt"/>
                <a:ea typeface="SimHei" panose="02010609060101010101" pitchFamily="49" charset="-122"/>
                <a:cs typeface="+mn-cs"/>
              </a:rPr>
              <a:t>如何面对社会上的不公正？</a:t>
            </a:r>
            <a:endParaRPr lang="en-US" altLang="zh-CN" b="1" dirty="0">
              <a:latin typeface="+mj-lt"/>
              <a:ea typeface="SimHei" panose="02010609060101010101" pitchFamily="49" charset="-122"/>
              <a:cs typeface="+mn-cs"/>
            </a:endParaRPr>
          </a:p>
          <a:p>
            <a:pPr marL="457200" indent="-457200" eaLnBrk="1" hangingPunct="1">
              <a:buFont typeface="+mj-lt"/>
              <a:buAutoNum type="arabicPeriod"/>
              <a:defRPr/>
            </a:pPr>
            <a:endParaRPr lang="en-US" altLang="zh-CN" b="1" dirty="0">
              <a:latin typeface="+mj-lt"/>
              <a:ea typeface="SimHei" panose="02010609060101010101" pitchFamily="49" charset="-122"/>
              <a:cs typeface="+mn-cs"/>
            </a:endParaRPr>
          </a:p>
          <a:p>
            <a:pPr marL="457200" indent="-457200" eaLnBrk="1" hangingPunct="1">
              <a:buFont typeface="+mj-lt"/>
              <a:buAutoNum type="arabicPeriod"/>
              <a:defRPr/>
            </a:pPr>
            <a:r>
              <a:rPr lang="zh-CN" altLang="en-US" b="1" dirty="0">
                <a:latin typeface="+mj-lt"/>
                <a:ea typeface="SimHei" panose="02010609060101010101" pitchFamily="49" charset="-122"/>
                <a:cs typeface="+mn-cs"/>
              </a:rPr>
              <a:t>神公义与慈爱的标准是什么？</a:t>
            </a:r>
            <a:endParaRPr lang="en-US" altLang="zh-CN" sz="800" b="1" i="1" dirty="0">
              <a:latin typeface="+mj-lt"/>
              <a:ea typeface="SimHei" panose="02010609060101010101" pitchFamily="49" charset="-122"/>
              <a:cs typeface="+mn-cs"/>
            </a:endParaRPr>
          </a:p>
          <a:p>
            <a:pPr marL="457200" indent="-457200" eaLnBrk="1" hangingPunct="1">
              <a:buFont typeface="+mj-lt"/>
              <a:buAutoNum type="arabicPeriod"/>
              <a:defRPr/>
            </a:pPr>
            <a:endParaRPr lang="en-US" altLang="zh-CN" b="1" dirty="0">
              <a:latin typeface="+mj-lt"/>
              <a:ea typeface="SimHei" panose="02010609060101010101" pitchFamily="49" charset="-122"/>
              <a:cs typeface="+mn-cs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5">
            <a:extLst>
              <a:ext uri="{FF2B5EF4-FFF2-40B4-BE49-F238E27FC236}">
                <a16:creationId xmlns:a16="http://schemas.microsoft.com/office/drawing/2014/main" id="{77CE6D6F-A977-474D-82B5-C31534453F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>
              <a:solidFill>
                <a:srgbClr val="000000"/>
              </a:solidFill>
            </a:endParaRPr>
          </a:p>
        </p:txBody>
      </p:sp>
      <p:pic>
        <p:nvPicPr>
          <p:cNvPr id="4099" name="Picture 4" descr="Delicious Denim">
            <a:extLst>
              <a:ext uri="{FF2B5EF4-FFF2-40B4-BE49-F238E27FC236}">
                <a16:creationId xmlns:a16="http://schemas.microsoft.com/office/drawing/2014/main" id="{79831D8B-7A7C-4486-9F16-8BC6525CC2E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81000"/>
            <a:ext cx="9144000" cy="609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F218E814-8F33-4A65-A5E5-96A5F62ABFAA}"/>
              </a:ext>
            </a:extLst>
          </p:cNvPr>
          <p:cNvSpPr/>
          <p:nvPr/>
        </p:nvSpPr>
        <p:spPr>
          <a:xfrm>
            <a:off x="838200" y="1371600"/>
            <a:ext cx="7543800" cy="36897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</a:tabLst>
            </a:pPr>
            <a:r>
              <a:rPr lang="zh-CN" altLang="en-US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複習：</a:t>
            </a:r>
            <a:endParaRPr lang="en-US" altLang="zh-TW" b="1" dirty="0">
              <a:solidFill>
                <a:srgbClr val="000000"/>
              </a:solidFill>
              <a:latin typeface="SimHei" panose="02010609060101010101" pitchFamily="49" charset="-122"/>
              <a:ea typeface="SimHei" panose="02010609060101010101" pitchFamily="49" charset="-122"/>
            </a:endParaRPr>
          </a:p>
          <a:p>
            <a:pPr marL="34290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zh-TW" altLang="en-US" u="sng" dirty="0">
                <a:latin typeface="SimHei" panose="02010609060101010101" pitchFamily="49" charset="-122"/>
                <a:ea typeface="SimHei" panose="02010609060101010101" pitchFamily="49" charset="-122"/>
                <a:cs typeface="Times New Roman" panose="02020603050405020304" pitchFamily="18" charset="0"/>
              </a:rPr>
              <a:t>創造的最高峰是一場婚禮；主再來的最高峰是羔羊的婚宴。</a:t>
            </a:r>
          </a:p>
          <a:p>
            <a:pPr marL="34290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zh-CN" altLang="en-US" dirty="0">
                <a:latin typeface="SimHei" panose="02010609060101010101" pitchFamily="49" charset="-122"/>
                <a:ea typeface="SimHei" panose="02010609060101010101" pitchFamily="49" charset="-122"/>
                <a:cs typeface="Times New Roman" panose="02020603050405020304" pitchFamily="18" charset="0"/>
              </a:rPr>
              <a:t>用夫妻關係比喻神與我們的愛： </a:t>
            </a:r>
            <a:r>
              <a:rPr lang="en-US" altLang="zh-CN" dirty="0">
                <a:solidFill>
                  <a:srgbClr val="C00000"/>
                </a:solidFill>
                <a:latin typeface="SimHei" panose="02010609060101010101" pitchFamily="49" charset="-122"/>
                <a:ea typeface="SimHei" panose="02010609060101010101" pitchFamily="49" charset="-122"/>
                <a:cs typeface="Times New Roman" panose="02020603050405020304" pitchFamily="18" charset="0"/>
              </a:rPr>
              <a:t>— </a:t>
            </a:r>
            <a:r>
              <a:rPr lang="zh-CN" altLang="en-US" dirty="0">
                <a:solidFill>
                  <a:srgbClr val="C00000"/>
                </a:solidFill>
                <a:latin typeface="SimHei" panose="02010609060101010101" pitchFamily="49" charset="-122"/>
                <a:ea typeface="SimHei" panose="02010609060101010101" pitchFamily="49" charset="-122"/>
                <a:cs typeface="Times New Roman" panose="02020603050405020304" pitchFamily="18" charset="0"/>
              </a:rPr>
              <a:t>專屬排他、成為一體。</a:t>
            </a:r>
            <a:endParaRPr lang="en-US" dirty="0">
              <a:solidFill>
                <a:srgbClr val="C00000"/>
              </a:solidFill>
              <a:latin typeface="SimHei" panose="02010609060101010101" pitchFamily="49" charset="-122"/>
              <a:ea typeface="SimHei" panose="02010609060101010101" pitchFamily="49" charset="-122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zh-CN" altLang="en-US" dirty="0">
                <a:latin typeface="SimHei" panose="02010609060101010101" pitchFamily="49" charset="-122"/>
                <a:ea typeface="SimHei" panose="02010609060101010101" pitchFamily="49" charset="-122"/>
                <a:cs typeface="Times New Roman" panose="02020603050405020304" pitchFamily="18" charset="0"/>
              </a:rPr>
              <a:t>婚姻中最寶貴的是什麼？ </a:t>
            </a:r>
            <a:r>
              <a:rPr lang="en-US" altLang="zh-CN" dirty="0">
                <a:solidFill>
                  <a:srgbClr val="C00000"/>
                </a:solidFill>
                <a:latin typeface="SimHei" panose="02010609060101010101" pitchFamily="49" charset="-122"/>
                <a:ea typeface="SimHei" panose="02010609060101010101" pitchFamily="49" charset="-122"/>
                <a:cs typeface="Times New Roman" panose="02020603050405020304" pitchFamily="18" charset="0"/>
              </a:rPr>
              <a:t>—</a:t>
            </a:r>
            <a:r>
              <a:rPr lang="zh-CN" altLang="en-US" dirty="0">
                <a:solidFill>
                  <a:srgbClr val="C00000"/>
                </a:solidFill>
                <a:latin typeface="SimHei" panose="02010609060101010101" pitchFamily="49" charset="-122"/>
                <a:ea typeface="SimHei" panose="02010609060101010101" pitchFamily="49" charset="-122"/>
                <a:cs typeface="Times New Roman" panose="02020603050405020304" pitchFamily="18" charset="0"/>
              </a:rPr>
              <a:t>婚約</a:t>
            </a:r>
            <a:r>
              <a:rPr lang="en-US" altLang="zh-CN" dirty="0">
                <a:solidFill>
                  <a:srgbClr val="C00000"/>
                </a:solidFill>
                <a:latin typeface="SimHei" panose="02010609060101010101" pitchFamily="49" charset="-122"/>
                <a:ea typeface="SimHei" panose="02010609060101010101" pitchFamily="49" charset="-122"/>
                <a:cs typeface="Times New Roman" panose="02020603050405020304" pitchFamily="18" charset="0"/>
              </a:rPr>
              <a:t>(</a:t>
            </a:r>
            <a:r>
              <a:rPr lang="zh-CN" altLang="en-US" dirty="0">
                <a:solidFill>
                  <a:srgbClr val="C00000"/>
                </a:solidFill>
                <a:latin typeface="SimHei" panose="02010609060101010101" pitchFamily="49" charset="-122"/>
                <a:ea typeface="SimHei" panose="02010609060101010101" pitchFamily="49" charset="-122"/>
                <a:cs typeface="Times New Roman" panose="02020603050405020304" pitchFamily="18" charset="0"/>
              </a:rPr>
              <a:t>誓言</a:t>
            </a:r>
            <a:r>
              <a:rPr lang="en-US" altLang="zh-CN" dirty="0">
                <a:solidFill>
                  <a:srgbClr val="C00000"/>
                </a:solidFill>
                <a:latin typeface="SimHei" panose="02010609060101010101" pitchFamily="49" charset="-122"/>
                <a:ea typeface="SimHei" panose="02010609060101010101" pitchFamily="49" charset="-122"/>
                <a:cs typeface="Times New Roman" panose="02020603050405020304" pitchFamily="18" charset="0"/>
              </a:rPr>
              <a:t>)</a:t>
            </a:r>
            <a:r>
              <a:rPr lang="zh-CN" altLang="en-US" dirty="0">
                <a:solidFill>
                  <a:srgbClr val="C00000"/>
                </a:solidFill>
                <a:latin typeface="SimHei" panose="02010609060101010101" pitchFamily="49" charset="-122"/>
                <a:ea typeface="SimHei" panose="02010609060101010101" pitchFamily="49" charset="-122"/>
                <a:cs typeface="Times New Roman" panose="02020603050405020304" pitchFamily="18" charset="0"/>
              </a:rPr>
              <a:t>。</a:t>
            </a:r>
            <a:endParaRPr lang="en-US" altLang="zh-CN" dirty="0">
              <a:solidFill>
                <a:srgbClr val="C00000"/>
              </a:solidFill>
              <a:latin typeface="SimHei" panose="02010609060101010101" pitchFamily="49" charset="-122"/>
              <a:ea typeface="SimHei" panose="02010609060101010101" pitchFamily="49" charset="-122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zh-TW" altLang="en-US" dirty="0">
                <a:latin typeface="SimHei" panose="02010609060101010101" pitchFamily="49" charset="-122"/>
                <a:ea typeface="SimHei" panose="02010609060101010101" pitchFamily="49" charset="-122"/>
                <a:cs typeface="Times New Roman" panose="02020603050405020304" pitchFamily="18" charset="0"/>
              </a:rPr>
              <a:t>「這樣的事」：同樣性質的罪</a:t>
            </a:r>
            <a:r>
              <a:rPr lang="en-US" altLang="zh-TW" dirty="0">
                <a:latin typeface="SimHei" panose="02010609060101010101" pitchFamily="49" charset="-122"/>
                <a:ea typeface="SimHei" panose="02010609060101010101" pitchFamily="49" charset="-122"/>
                <a:cs typeface="Times New Roman" panose="02020603050405020304" pitchFamily="18" charset="0"/>
              </a:rPr>
              <a:t>/</a:t>
            </a:r>
            <a:r>
              <a:rPr lang="zh-TW" altLang="en-US" dirty="0">
                <a:latin typeface="SimHei" panose="02010609060101010101" pitchFamily="49" charset="-122"/>
                <a:ea typeface="SimHei" panose="02010609060101010101" pitchFamily="49" charset="-122"/>
                <a:cs typeface="Times New Roman" panose="02020603050405020304" pitchFamily="18" charset="0"/>
              </a:rPr>
              <a:t>問題：</a:t>
            </a:r>
            <a:r>
              <a:rPr lang="zh-CN" altLang="en-US" dirty="0">
                <a:solidFill>
                  <a:srgbClr val="C00000"/>
                </a:solidFill>
                <a:latin typeface="SimHei" panose="02010609060101010101" pitchFamily="49" charset="-122"/>
                <a:ea typeface="SimHei" panose="02010609060101010101" pitchFamily="49" charset="-122"/>
                <a:cs typeface="Times New Roman" panose="02020603050405020304" pitchFamily="18" charset="0"/>
              </a:rPr>
              <a:t>對</a:t>
            </a:r>
            <a:r>
              <a:rPr lang="zh-TW" altLang="en-US" dirty="0">
                <a:solidFill>
                  <a:srgbClr val="C00000"/>
                </a:solidFill>
                <a:latin typeface="SimHei" panose="02010609060101010101" pitchFamily="49" charset="-122"/>
                <a:ea typeface="SimHei" panose="02010609060101010101" pitchFamily="49" charset="-122"/>
                <a:cs typeface="Times New Roman" panose="02020603050405020304" pitchFamily="18" charset="0"/>
              </a:rPr>
              <a:t>盟約的</a:t>
            </a:r>
            <a:r>
              <a:rPr lang="zh-CN" altLang="en-US" dirty="0">
                <a:solidFill>
                  <a:srgbClr val="C00000"/>
                </a:solidFill>
                <a:latin typeface="SimHei" panose="02010609060101010101" pitchFamily="49" charset="-122"/>
                <a:ea typeface="SimHei" panose="02010609060101010101" pitchFamily="49" charset="-122"/>
                <a:cs typeface="Times New Roman" panose="02020603050405020304" pitchFamily="18" charset="0"/>
              </a:rPr>
              <a:t>配偶不忠</a:t>
            </a:r>
            <a:r>
              <a:rPr lang="zh-CN" altLang="en-US" dirty="0">
                <a:latin typeface="SimHei" panose="02010609060101010101" pitchFamily="49" charset="-122"/>
                <a:ea typeface="SimHei" panose="02010609060101010101" pitchFamily="49" charset="-122"/>
                <a:cs typeface="Times New Roman" panose="02020603050405020304" pitchFamily="18" charset="0"/>
              </a:rPr>
              <a:t>。</a:t>
            </a:r>
            <a:endParaRPr lang="en-US" altLang="zh-TW" dirty="0">
              <a:latin typeface="SimHei" panose="02010609060101010101" pitchFamily="49" charset="-122"/>
              <a:ea typeface="SimHei" panose="02010609060101010101" pitchFamily="49" charset="-122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zh-CN" altLang="en-US" dirty="0">
                <a:latin typeface="SimHei" panose="02010609060101010101" pitchFamily="49" charset="-122"/>
                <a:ea typeface="SimHei" panose="02010609060101010101" pitchFamily="49" charset="-122"/>
                <a:cs typeface="Times New Roman" panose="02020603050405020304" pitchFamily="18" charset="0"/>
              </a:rPr>
              <a:t>「</a:t>
            </a:r>
            <a:r>
              <a:rPr lang="zh-TW" altLang="en-US" dirty="0">
                <a:latin typeface="SimHei" panose="02010609060101010101" pitchFamily="49" charset="-122"/>
                <a:ea typeface="SimHei" panose="02010609060101010101" pitchFamily="49" charset="-122"/>
                <a:cs typeface="Times New Roman" panose="02020603050405020304" pitchFamily="18" charset="0"/>
              </a:rPr>
              <a:t>嘆息哭泣的眼淚</a:t>
            </a:r>
            <a:r>
              <a:rPr lang="zh-CN" altLang="en-US" dirty="0">
                <a:latin typeface="SimHei" panose="02010609060101010101" pitchFamily="49" charset="-122"/>
                <a:ea typeface="SimHei" panose="02010609060101010101" pitchFamily="49" charset="-122"/>
                <a:cs typeface="Times New Roman" panose="02020603050405020304" pitchFamily="18" charset="0"/>
              </a:rPr>
              <a:t>」</a:t>
            </a:r>
            <a:r>
              <a:rPr lang="zh-TW" altLang="en-US" dirty="0">
                <a:latin typeface="SimHei" panose="02010609060101010101" pitchFamily="49" charset="-122"/>
                <a:ea typeface="SimHei" panose="02010609060101010101" pitchFamily="49" charset="-122"/>
                <a:cs typeface="Times New Roman" panose="02020603050405020304" pitchFamily="18" charset="0"/>
              </a:rPr>
              <a:t>：</a:t>
            </a:r>
            <a:r>
              <a:rPr lang="zh-CN" altLang="en-US" dirty="0">
                <a:solidFill>
                  <a:srgbClr val="C00000"/>
                </a:solidFill>
                <a:latin typeface="SimHei" panose="02010609060101010101" pitchFamily="49" charset="-122"/>
                <a:ea typeface="SimHei" panose="02010609060101010101" pitchFamily="49" charset="-122"/>
                <a:cs typeface="Times New Roman" panose="02020603050405020304" pitchFamily="18" charset="0"/>
              </a:rPr>
              <a:t>對配偶的傷害 </a:t>
            </a:r>
            <a:r>
              <a:rPr lang="en-US" altLang="zh-CN" dirty="0">
                <a:solidFill>
                  <a:srgbClr val="C00000"/>
                </a:solidFill>
                <a:latin typeface="SimHei" panose="02010609060101010101" pitchFamily="49" charset="-122"/>
                <a:ea typeface="SimHei" panose="02010609060101010101" pitchFamily="49" charset="-122"/>
                <a:cs typeface="Times New Roman" panose="02020603050405020304" pitchFamily="18" charset="0"/>
              </a:rPr>
              <a:t>-&gt;</a:t>
            </a:r>
            <a:r>
              <a:rPr lang="zh-CN" altLang="en-US" dirty="0">
                <a:solidFill>
                  <a:srgbClr val="C00000"/>
                </a:solidFill>
                <a:latin typeface="SimHei" panose="02010609060101010101" pitchFamily="49" charset="-122"/>
                <a:ea typeface="SimHei" panose="02010609060101010101" pitchFamily="49" charset="-122"/>
                <a:cs typeface="Times New Roman" panose="02020603050405020304" pitchFamily="18" charset="0"/>
              </a:rPr>
              <a:t>導致與神的關係破壞</a:t>
            </a:r>
            <a:endParaRPr lang="en-US" altLang="zh-CN" dirty="0">
              <a:solidFill>
                <a:srgbClr val="C00000"/>
              </a:solidFill>
              <a:latin typeface="SimHei" panose="02010609060101010101" pitchFamily="49" charset="-122"/>
              <a:ea typeface="SimHei" panose="02010609060101010101" pitchFamily="49" charset="-122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zh-CN" altLang="en-US" dirty="0">
                <a:latin typeface="SimHei" panose="02010609060101010101" pitchFamily="49" charset="-122"/>
                <a:ea typeface="SimHei" panose="02010609060101010101" pitchFamily="49" charset="-122"/>
                <a:cs typeface="Times New Roman" panose="02020603050405020304" pitchFamily="18" charset="0"/>
              </a:rPr>
              <a:t>一個喜樂的母親、妻子是何等重要！</a:t>
            </a:r>
            <a:endParaRPr lang="en-US" altLang="zh-CN" dirty="0">
              <a:latin typeface="SimHei" panose="02010609060101010101" pitchFamily="49" charset="-122"/>
              <a:ea typeface="SimHei" panose="02010609060101010101" pitchFamily="49" charset="-122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zh-CN" altLang="en-US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「一」：</a:t>
            </a:r>
            <a:r>
              <a:rPr lang="zh-CN" altLang="en-US" dirty="0">
                <a:solidFill>
                  <a:srgbClr val="C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專屬性</a:t>
            </a:r>
            <a:r>
              <a:rPr lang="zh-TW" altLang="en-US" dirty="0">
                <a:solidFill>
                  <a:srgbClr val="C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、唯一、一體</a:t>
            </a:r>
            <a:r>
              <a:rPr lang="zh-CN" altLang="en-US" dirty="0">
                <a:solidFill>
                  <a:srgbClr val="C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、</a:t>
            </a:r>
            <a:r>
              <a:rPr lang="zh-CN" altLang="en-US" u="sng" dirty="0">
                <a:solidFill>
                  <a:srgbClr val="C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獨一的源頭</a:t>
            </a:r>
            <a:r>
              <a:rPr lang="zh-CN" altLang="en-US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。</a:t>
            </a:r>
            <a:endParaRPr lang="en-US" altLang="zh-TW" dirty="0">
              <a:solidFill>
                <a:srgbClr val="000000"/>
              </a:solidFill>
              <a:latin typeface="SimHei" panose="02010609060101010101" pitchFamily="49" charset="-122"/>
              <a:ea typeface="SimHei" panose="02010609060101010101" pitchFamily="49" charset="-122"/>
            </a:endParaRPr>
          </a:p>
          <a:p>
            <a:pPr marL="34290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zh-CN" altLang="en-US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「虔誠的後裔」：</a:t>
            </a:r>
            <a:r>
              <a:rPr lang="zh-CN" altLang="en-US" u="sng" dirty="0">
                <a:solidFill>
                  <a:srgbClr val="C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神的後裔</a:t>
            </a:r>
            <a:r>
              <a:rPr lang="zh-CN" altLang="en-US" dirty="0">
                <a:solidFill>
                  <a:srgbClr val="C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 </a:t>
            </a:r>
            <a:r>
              <a:rPr lang="en-US" altLang="zh-CN" dirty="0">
                <a:solidFill>
                  <a:srgbClr val="C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— </a:t>
            </a:r>
            <a:r>
              <a:rPr lang="zh-CN" altLang="en-US" u="sng" dirty="0">
                <a:solidFill>
                  <a:srgbClr val="C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滿有基督長成的身量</a:t>
            </a:r>
            <a:endParaRPr lang="en-US" altLang="zh-CN" dirty="0">
              <a:latin typeface="SimHei" panose="02010609060101010101" pitchFamily="49" charset="-122"/>
              <a:ea typeface="SimHei" panose="02010609060101010101" pitchFamily="49" charset="-122"/>
            </a:endParaRPr>
          </a:p>
          <a:p>
            <a:pPr marL="34290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endParaRPr lang="en-US" altLang="zh-TW" u="sng" dirty="0">
              <a:latin typeface="SimHei" panose="02010609060101010101" pitchFamily="49" charset="-122"/>
              <a:ea typeface="SimHei" panose="02010609060101010101" pitchFamily="49" charset="-122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endParaRPr lang="en-US" altLang="zh-TW" dirty="0">
              <a:solidFill>
                <a:srgbClr val="C00000"/>
              </a:solidFill>
              <a:latin typeface="Arial Narrow" panose="020B0606020202030204" pitchFamily="34" charset="0"/>
              <a:ea typeface="SimHei" panose="02010609060101010101" pitchFamily="49" charset="-122"/>
            </a:endParaRPr>
          </a:p>
        </p:txBody>
      </p:sp>
      <p:sp>
        <p:nvSpPr>
          <p:cNvPr id="6" name="Text Box 5">
            <a:extLst>
              <a:ext uri="{FF2B5EF4-FFF2-40B4-BE49-F238E27FC236}">
                <a16:creationId xmlns:a16="http://schemas.microsoft.com/office/drawing/2014/main" id="{5180E817-D41D-487D-ACB4-254CA2CA39C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0" y="725297"/>
            <a:ext cx="343235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zh-TW" altLang="en-US" sz="2400" dirty="0">
                <a:solidFill>
                  <a:schemeClr val="bg1"/>
                </a:solidFill>
                <a:ea typeface="SimHei" panose="02010609060101010101" pitchFamily="49" charset="-122"/>
              </a:rPr>
              <a:t>瑪拉基書 </a:t>
            </a:r>
            <a:r>
              <a:rPr lang="en-US" altLang="zh-CN" sz="2400" dirty="0">
                <a:solidFill>
                  <a:schemeClr val="bg1"/>
                </a:solidFill>
                <a:ea typeface="SimHei" panose="02010609060101010101" pitchFamily="49" charset="-122"/>
              </a:rPr>
              <a:t>— </a:t>
            </a:r>
            <a:r>
              <a:rPr lang="zh-CN" altLang="en-US" sz="2400" dirty="0">
                <a:solidFill>
                  <a:schemeClr val="bg1"/>
                </a:solidFill>
                <a:ea typeface="SimHei" panose="02010609060101010101" pitchFamily="49" charset="-122"/>
              </a:rPr>
              <a:t>第一個回合</a:t>
            </a:r>
            <a:endParaRPr lang="zh-TW" altLang="en-US" sz="2400" dirty="0">
              <a:solidFill>
                <a:schemeClr val="bg1"/>
              </a:solidFill>
              <a:ea typeface="SimHei" panose="02010609060101010101" pitchFamily="49" charset="-122"/>
            </a:endParaRPr>
          </a:p>
        </p:txBody>
      </p:sp>
      <p:sp>
        <p:nvSpPr>
          <p:cNvPr id="9" name="Rectangle 8" descr="blue-marble4">
            <a:extLst>
              <a:ext uri="{FF2B5EF4-FFF2-40B4-BE49-F238E27FC236}">
                <a16:creationId xmlns:a16="http://schemas.microsoft.com/office/drawing/2014/main" id="{F741DB0C-D3C0-441B-8BF8-8F729060C19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19200" y="762000"/>
            <a:ext cx="5715000" cy="609600"/>
          </a:xfrm>
          <a:prstGeom prst="rect">
            <a:avLst/>
          </a:prstGeom>
          <a:blipFill dpi="0" rotWithShape="1">
            <a:blip r:embed="rId3"/>
            <a:srcRect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000"/>
          </a:p>
        </p:txBody>
      </p:sp>
      <p:sp>
        <p:nvSpPr>
          <p:cNvPr id="10" name="Text Box 5">
            <a:extLst>
              <a:ext uri="{FF2B5EF4-FFF2-40B4-BE49-F238E27FC236}">
                <a16:creationId xmlns:a16="http://schemas.microsoft.com/office/drawing/2014/main" id="{FDF69764-E8BB-42CC-B337-4353E1DA29C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19200" y="788490"/>
            <a:ext cx="5586786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zh-TW" altLang="en-US" sz="2400" dirty="0">
                <a:solidFill>
                  <a:schemeClr val="bg1"/>
                </a:solidFill>
                <a:ea typeface="SimHei" panose="02010609060101010101" pitchFamily="49" charset="-122"/>
              </a:rPr>
              <a:t>瑪拉基書 </a:t>
            </a:r>
            <a:r>
              <a:rPr lang="en-US" altLang="zh-CN" sz="2400" dirty="0">
                <a:solidFill>
                  <a:schemeClr val="bg1"/>
                </a:solidFill>
                <a:ea typeface="SimHei" panose="02010609060101010101" pitchFamily="49" charset="-122"/>
              </a:rPr>
              <a:t>— </a:t>
            </a:r>
            <a:r>
              <a:rPr lang="zh-TW" altLang="en-US" sz="2400" dirty="0">
                <a:solidFill>
                  <a:schemeClr val="bg1"/>
                </a:solidFill>
                <a:ea typeface="SimHei" panose="02010609060101010101" pitchFamily="49" charset="-122"/>
              </a:rPr>
              <a:t>第</a:t>
            </a:r>
            <a:r>
              <a:rPr lang="zh-CN" altLang="en-US" sz="2400" dirty="0">
                <a:solidFill>
                  <a:schemeClr val="bg1"/>
                </a:solidFill>
                <a:ea typeface="SimHei" panose="02010609060101010101" pitchFamily="49" charset="-122"/>
              </a:rPr>
              <a:t>三</a:t>
            </a:r>
            <a:r>
              <a:rPr lang="zh-TW" altLang="en-US" sz="2400" dirty="0">
                <a:solidFill>
                  <a:schemeClr val="bg1"/>
                </a:solidFill>
                <a:ea typeface="SimHei" panose="02010609060101010101" pitchFamily="49" charset="-122"/>
              </a:rPr>
              <a:t>個回合：</a:t>
            </a:r>
            <a:r>
              <a:rPr lang="zh-CN" altLang="en-US" sz="2400" dirty="0">
                <a:solidFill>
                  <a:schemeClr val="bg1"/>
                </a:solidFill>
                <a:ea typeface="SimHei" panose="02010609060101010101" pitchFamily="49" charset="-122"/>
              </a:rPr>
              <a:t>忠貞不渝的愛</a:t>
            </a:r>
            <a:endParaRPr lang="zh-TW" altLang="en-US" sz="2400" dirty="0">
              <a:solidFill>
                <a:schemeClr val="bg1"/>
              </a:solidFill>
              <a:ea typeface="SimHei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2376746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5">
            <a:extLst>
              <a:ext uri="{FF2B5EF4-FFF2-40B4-BE49-F238E27FC236}">
                <a16:creationId xmlns:a16="http://schemas.microsoft.com/office/drawing/2014/main" id="{77CE6D6F-A977-474D-82B5-C31534453F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>
              <a:solidFill>
                <a:srgbClr val="000000"/>
              </a:solidFill>
            </a:endParaRPr>
          </a:p>
        </p:txBody>
      </p:sp>
      <p:pic>
        <p:nvPicPr>
          <p:cNvPr id="4099" name="Picture 4" descr="Delicious Denim">
            <a:extLst>
              <a:ext uri="{FF2B5EF4-FFF2-40B4-BE49-F238E27FC236}">
                <a16:creationId xmlns:a16="http://schemas.microsoft.com/office/drawing/2014/main" id="{79831D8B-7A7C-4486-9F16-8BC6525CC2E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85" y="381000"/>
            <a:ext cx="9144000" cy="609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F218E814-8F33-4A65-A5E5-96A5F62ABFAA}"/>
              </a:ext>
            </a:extLst>
          </p:cNvPr>
          <p:cNvSpPr/>
          <p:nvPr/>
        </p:nvSpPr>
        <p:spPr>
          <a:xfrm>
            <a:off x="762000" y="1752600"/>
            <a:ext cx="7162800" cy="33464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zh-CN" altLang="en-US" b="1" strike="sngStrike" dirty="0">
                <a:solidFill>
                  <a:schemeClr val="bg1">
                    <a:lumMod val="75000"/>
                  </a:schemeClr>
                </a:solidFill>
                <a:latin typeface="SimHei" panose="02010609060101010101" pitchFamily="49" charset="-122"/>
                <a:ea typeface="SimHei" panose="02010609060101010101" pitchFamily="49" charset="-122"/>
                <a:cs typeface="Microsoft YaHei" panose="020B0503020204020204" pitchFamily="34" charset="-122"/>
              </a:rPr>
              <a:t>概論</a:t>
            </a:r>
            <a:endParaRPr lang="en-US" b="1" strike="sngStrike" dirty="0">
              <a:solidFill>
                <a:schemeClr val="bg1">
                  <a:lumMod val="75000"/>
                </a:schemeClr>
              </a:solidFill>
              <a:latin typeface="SimHei" panose="02010609060101010101" pitchFamily="49" charset="-122"/>
              <a:ea typeface="SimHei" panose="02010609060101010101" pitchFamily="49" charset="-122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US" b="1" strike="sngStrike" dirty="0">
                <a:solidFill>
                  <a:schemeClr val="bg1">
                    <a:lumMod val="85000"/>
                  </a:schemeClr>
                </a:solidFill>
                <a:latin typeface="SimHei" panose="02010609060101010101" pitchFamily="49" charset="-122"/>
                <a:ea typeface="SimHei" panose="02010609060101010101" pitchFamily="49" charset="-122"/>
                <a:cs typeface="Microsoft YaHei" panose="020B0503020204020204" pitchFamily="34" charset="-122"/>
              </a:rPr>
              <a:t>1:1-5</a:t>
            </a:r>
            <a:r>
              <a:rPr lang="zh-CN" altLang="en-US" b="1" strike="sngStrike" dirty="0">
                <a:solidFill>
                  <a:schemeClr val="bg1">
                    <a:lumMod val="85000"/>
                  </a:schemeClr>
                </a:solidFill>
                <a:latin typeface="SimHei" panose="02010609060101010101" pitchFamily="49" charset="-122"/>
                <a:ea typeface="SimHei" panose="02010609060101010101" pitchFamily="49" charset="-122"/>
                <a:cs typeface="Microsoft YaHei" panose="020B0503020204020204" pitchFamily="34" charset="-122"/>
              </a:rPr>
              <a:t>：宣告神對以色列的慈愛，我是否灰心冷淡</a:t>
            </a:r>
            <a:r>
              <a:rPr lang="en-US" b="1" strike="sngStrike" dirty="0">
                <a:solidFill>
                  <a:schemeClr val="bg1">
                    <a:lumMod val="85000"/>
                  </a:schemeClr>
                </a:solidFill>
                <a:latin typeface="SimHei" panose="02010609060101010101" pitchFamily="49" charset="-122"/>
                <a:ea typeface="SimHei" panose="02010609060101010101" pitchFamily="49" charset="-122"/>
                <a:cs typeface="Microsoft YaHei" panose="020B0503020204020204" pitchFamily="34" charset="-122"/>
              </a:rPr>
              <a:t> </a:t>
            </a:r>
            <a:r>
              <a:rPr lang="zh-CN" altLang="en-US" b="1" strike="sngStrike" dirty="0">
                <a:solidFill>
                  <a:schemeClr val="bg1">
                    <a:lumMod val="85000"/>
                  </a:schemeClr>
                </a:solidFill>
                <a:latin typeface="SimHei" panose="02010609060101010101" pitchFamily="49" charset="-122"/>
                <a:ea typeface="SimHei" panose="02010609060101010101" pitchFamily="49" charset="-122"/>
                <a:cs typeface="Microsoft YaHei" panose="020B0503020204020204" pitchFamily="34" charset="-122"/>
              </a:rPr>
              <a:t>？</a:t>
            </a:r>
            <a:endParaRPr lang="en-US" b="1" strike="sngStrike" dirty="0">
              <a:solidFill>
                <a:schemeClr val="bg1">
                  <a:lumMod val="85000"/>
                </a:schemeClr>
              </a:solidFill>
              <a:latin typeface="SimHei" panose="02010609060101010101" pitchFamily="49" charset="-122"/>
              <a:ea typeface="SimHei" panose="02010609060101010101" pitchFamily="49" charset="-122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US" b="1" strike="sngStrike" dirty="0">
                <a:solidFill>
                  <a:schemeClr val="bg1">
                    <a:lumMod val="85000"/>
                  </a:schemeClr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1:6-2:9</a:t>
            </a:r>
            <a:r>
              <a:rPr lang="zh-CN" altLang="en-US" b="1" strike="sngStrike" dirty="0">
                <a:solidFill>
                  <a:schemeClr val="bg1">
                    <a:lumMod val="85000"/>
                  </a:schemeClr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：對祭司責備的信息，領袖的責任和需要悔改之處</a:t>
            </a:r>
            <a:endParaRPr lang="en-US" b="1" strike="sngStrike" dirty="0">
              <a:solidFill>
                <a:schemeClr val="bg1">
                  <a:lumMod val="85000"/>
                </a:schemeClr>
              </a:solidFill>
              <a:latin typeface="SimHei" panose="02010609060101010101" pitchFamily="49" charset="-122"/>
              <a:ea typeface="SimHei" panose="02010609060101010101" pitchFamily="49" charset="-122"/>
            </a:endParaRPr>
          </a:p>
          <a:p>
            <a:pPr marL="34290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US" b="1" strike="sngStrike" dirty="0">
                <a:solidFill>
                  <a:schemeClr val="bg1">
                    <a:lumMod val="85000"/>
                  </a:schemeClr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2:10-16</a:t>
            </a:r>
            <a:r>
              <a:rPr lang="zh-CN" altLang="en-US" b="1" strike="sngStrike" dirty="0">
                <a:solidFill>
                  <a:schemeClr val="bg1">
                    <a:lumMod val="85000"/>
                  </a:schemeClr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：認識我的詭詐，我對我的鄰舍、甚至對我自己誠實嗎？</a:t>
            </a:r>
            <a:endParaRPr lang="en-US" b="1" strike="sngStrike" dirty="0">
              <a:solidFill>
                <a:schemeClr val="bg1">
                  <a:lumMod val="85000"/>
                </a:schemeClr>
              </a:solidFill>
              <a:latin typeface="SimHei" panose="02010609060101010101" pitchFamily="49" charset="-122"/>
              <a:ea typeface="SimHei" panose="02010609060101010101" pitchFamily="49" charset="-122"/>
            </a:endParaRPr>
          </a:p>
          <a:p>
            <a:pPr marL="34290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US" b="1" dirty="0">
                <a:latin typeface="SimHei" panose="02010609060101010101" pitchFamily="49" charset="-122"/>
                <a:ea typeface="SimHei" panose="02010609060101010101" pitchFamily="49" charset="-122"/>
              </a:rPr>
              <a:t> </a:t>
            </a:r>
            <a:r>
              <a:rPr lang="en-US" b="1" dirty="0">
                <a:solidFill>
                  <a:srgbClr val="FF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2:17 </a:t>
            </a:r>
            <a:r>
              <a:rPr lang="en-US" b="1" dirty="0">
                <a:latin typeface="SimHei" panose="02010609060101010101" pitchFamily="49" charset="-122"/>
                <a:ea typeface="SimHei" panose="02010609060101010101" pitchFamily="49" charset="-122"/>
              </a:rPr>
              <a:t>-</a:t>
            </a:r>
            <a:r>
              <a:rPr lang="en-US" b="1" dirty="0">
                <a:latin typeface="SimHei" panose="02010609060101010101" pitchFamily="49" charset="-122"/>
                <a:ea typeface="SimHei" panose="02010609060101010101" pitchFamily="49" charset="-122"/>
                <a:cs typeface="Microsoft YaHei" panose="020B0503020204020204" pitchFamily="34" charset="-122"/>
              </a:rPr>
              <a:t> 3:6</a:t>
            </a:r>
            <a:r>
              <a:rPr lang="zh-CN" altLang="en-US" b="1" dirty="0">
                <a:latin typeface="SimHei" panose="02010609060101010101" pitchFamily="49" charset="-122"/>
                <a:ea typeface="SimHei" panose="02010609060101010101" pitchFamily="49" charset="-122"/>
                <a:cs typeface="Microsoft YaHei" panose="020B0503020204020204" pitchFamily="34" charset="-122"/>
              </a:rPr>
              <a:t>：</a:t>
            </a:r>
            <a:r>
              <a:rPr lang="zh-CN" altLang="en-US" b="1" dirty="0">
                <a:latin typeface="SimHei" panose="02010609060101010101" pitchFamily="49" charset="-122"/>
                <a:ea typeface="SimHei" panose="02010609060101010101" pitchFamily="49" charset="-122"/>
              </a:rPr>
              <a:t>豫示彌賽亞的降臨，堅忍盼望公義的主</a:t>
            </a:r>
            <a:endParaRPr lang="en-US" b="1" dirty="0">
              <a:latin typeface="SimHei" panose="02010609060101010101" pitchFamily="49" charset="-122"/>
              <a:ea typeface="SimHei" panose="02010609060101010101" pitchFamily="49" charset="-122"/>
            </a:endParaRPr>
          </a:p>
          <a:p>
            <a:pPr marL="34290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US" b="1" dirty="0">
                <a:solidFill>
                  <a:schemeClr val="bg1">
                    <a:lumMod val="75000"/>
                  </a:schemeClr>
                </a:solidFill>
                <a:latin typeface="SimHei" panose="02010609060101010101" pitchFamily="49" charset="-122"/>
                <a:ea typeface="SimHei" panose="02010609060101010101" pitchFamily="49" charset="-122"/>
                <a:cs typeface="Microsoft YaHei" panose="020B0503020204020204" pitchFamily="34" charset="-122"/>
              </a:rPr>
              <a:t>3:7-</a:t>
            </a:r>
            <a:r>
              <a:rPr lang="en-US" b="1" dirty="0">
                <a:solidFill>
                  <a:srgbClr val="FF0000"/>
                </a:solidFill>
                <a:latin typeface="SimHei" panose="02010609060101010101" pitchFamily="49" charset="-122"/>
                <a:ea typeface="SimHei" panose="02010609060101010101" pitchFamily="49" charset="-122"/>
                <a:cs typeface="Microsoft YaHei" panose="020B0503020204020204" pitchFamily="34" charset="-122"/>
              </a:rPr>
              <a:t>12</a:t>
            </a:r>
            <a:r>
              <a:rPr lang="zh-CN" altLang="en-US" b="1" dirty="0">
                <a:solidFill>
                  <a:schemeClr val="bg1">
                    <a:lumMod val="75000"/>
                  </a:schemeClr>
                </a:solidFill>
                <a:latin typeface="SimHei" panose="02010609060101010101" pitchFamily="49" charset="-122"/>
                <a:ea typeface="SimHei" panose="02010609060101010101" pitchFamily="49" charset="-122"/>
                <a:cs typeface="Microsoft YaHei" panose="020B0503020204020204" pitchFamily="34" charset="-122"/>
              </a:rPr>
              <a:t>：認識我的詭詐，我對神誠實嗎？</a:t>
            </a:r>
            <a:endParaRPr lang="en-US" b="1" dirty="0">
              <a:solidFill>
                <a:schemeClr val="bg1">
                  <a:lumMod val="75000"/>
                </a:schemeClr>
              </a:solidFill>
              <a:latin typeface="SimHei" panose="02010609060101010101" pitchFamily="49" charset="-122"/>
              <a:ea typeface="SimHei" panose="02010609060101010101" pitchFamily="49" charset="-122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US" b="1" dirty="0">
                <a:solidFill>
                  <a:schemeClr val="bg1">
                    <a:lumMod val="75000"/>
                  </a:schemeClr>
                </a:solidFill>
                <a:latin typeface="SimHei" panose="02010609060101010101" pitchFamily="49" charset="-122"/>
                <a:ea typeface="SimHei" panose="02010609060101010101" pitchFamily="49" charset="-122"/>
                <a:cs typeface="Microsoft YaHei" panose="020B0503020204020204" pitchFamily="34" charset="-122"/>
              </a:rPr>
              <a:t>3:13-4:3</a:t>
            </a:r>
            <a:r>
              <a:rPr lang="zh-CN" altLang="en-US" b="1" dirty="0">
                <a:solidFill>
                  <a:schemeClr val="bg1">
                    <a:lumMod val="75000"/>
                  </a:schemeClr>
                </a:solidFill>
                <a:latin typeface="SimHei" panose="02010609060101010101" pitchFamily="49" charset="-122"/>
                <a:ea typeface="SimHei" panose="02010609060101010101" pitchFamily="49" charset="-122"/>
                <a:cs typeface="Microsoft YaHei" panose="020B0503020204020204" pitchFamily="34" charset="-122"/>
              </a:rPr>
              <a:t>：豫示</a:t>
            </a:r>
            <a:r>
              <a:rPr lang="en-US" altLang="zh-CN" b="1" dirty="0">
                <a:solidFill>
                  <a:schemeClr val="bg1">
                    <a:lumMod val="75000"/>
                  </a:schemeClr>
                </a:solidFill>
                <a:latin typeface="SimHei" panose="02010609060101010101" pitchFamily="49" charset="-122"/>
                <a:ea typeface="SimHei" panose="02010609060101010101" pitchFamily="49" charset="-122"/>
                <a:cs typeface="Microsoft YaHei" panose="020B0503020204020204" pitchFamily="34" charset="-122"/>
              </a:rPr>
              <a:t>『</a:t>
            </a:r>
            <a:r>
              <a:rPr lang="zh-CN" altLang="en-US" b="1" dirty="0">
                <a:solidFill>
                  <a:schemeClr val="bg1">
                    <a:lumMod val="75000"/>
                  </a:schemeClr>
                </a:solidFill>
                <a:latin typeface="SimHei" panose="02010609060101010101" pitchFamily="49" charset="-122"/>
                <a:ea typeface="SimHei" panose="02010609060101010101" pitchFamily="49" charset="-122"/>
                <a:cs typeface="Microsoft YaHei" panose="020B0503020204020204" pitchFamily="34" charset="-122"/>
              </a:rPr>
              <a:t>耶和華日子</a:t>
            </a:r>
            <a:r>
              <a:rPr lang="en-US" altLang="zh-CN" b="1" dirty="0">
                <a:solidFill>
                  <a:schemeClr val="bg1">
                    <a:lumMod val="75000"/>
                  </a:schemeClr>
                </a:solidFill>
                <a:latin typeface="SimHei" panose="02010609060101010101" pitchFamily="49" charset="-122"/>
                <a:ea typeface="SimHei" panose="02010609060101010101" pitchFamily="49" charset="-122"/>
                <a:cs typeface="Microsoft YaHei" panose="020B0503020204020204" pitchFamily="34" charset="-122"/>
              </a:rPr>
              <a:t>』</a:t>
            </a:r>
            <a:r>
              <a:rPr lang="zh-CN" altLang="en-US" b="1" dirty="0">
                <a:solidFill>
                  <a:schemeClr val="bg1">
                    <a:lumMod val="75000"/>
                  </a:schemeClr>
                </a:solidFill>
                <a:latin typeface="SimHei" panose="02010609060101010101" pitchFamily="49" charset="-122"/>
                <a:ea typeface="SimHei" panose="02010609060101010101" pitchFamily="49" charset="-122"/>
                <a:cs typeface="Microsoft YaHei" panose="020B0503020204020204" pitchFamily="34" charset="-122"/>
              </a:rPr>
              <a:t>，</a:t>
            </a:r>
            <a:endParaRPr lang="en-US" altLang="zh-CN" b="1" dirty="0">
              <a:solidFill>
                <a:schemeClr val="bg1">
                  <a:lumMod val="75000"/>
                </a:schemeClr>
              </a:solidFill>
              <a:latin typeface="SimHei" panose="02010609060101010101" pitchFamily="49" charset="-122"/>
              <a:ea typeface="SimHei" panose="02010609060101010101" pitchFamily="49" charset="-122"/>
              <a:cs typeface="Microsoft YaHei" panose="020B0503020204020204" pitchFamily="34" charset="-122"/>
            </a:endParaRPr>
          </a:p>
          <a:p>
            <a:pPr marL="34290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US" b="1" dirty="0">
                <a:solidFill>
                  <a:schemeClr val="bg2"/>
                </a:solidFill>
                <a:latin typeface="SimHei" panose="02010609060101010101" pitchFamily="49" charset="-122"/>
                <a:ea typeface="SimHei" panose="02010609060101010101" pitchFamily="49" charset="-122"/>
                <a:cs typeface="Times New Roman" panose="02020603050405020304" pitchFamily="18" charset="0"/>
              </a:rPr>
              <a:t> </a:t>
            </a:r>
            <a:r>
              <a:rPr lang="en-US" b="1" dirty="0">
                <a:solidFill>
                  <a:srgbClr val="FF0000"/>
                </a:solidFill>
                <a:latin typeface="SimHei" panose="02010609060101010101" pitchFamily="49" charset="-122"/>
                <a:ea typeface="SimHei" panose="02010609060101010101" pitchFamily="49" charset="-122"/>
                <a:cs typeface="Times New Roman" panose="02020603050405020304" pitchFamily="18" charset="0"/>
              </a:rPr>
              <a:t>4:4</a:t>
            </a:r>
            <a:r>
              <a:rPr lang="en-US" altLang="zh-CN" b="1" dirty="0">
                <a:solidFill>
                  <a:srgbClr val="FF0000"/>
                </a:solidFill>
                <a:latin typeface="SimHei" panose="02010609060101010101" pitchFamily="49" charset="-122"/>
                <a:ea typeface="SimHei" panose="02010609060101010101" pitchFamily="49" charset="-122"/>
                <a:cs typeface="Times New Roman" panose="02020603050405020304" pitchFamily="18" charset="0"/>
              </a:rPr>
              <a:t>-4:6</a:t>
            </a:r>
            <a:r>
              <a:rPr lang="zh-CN" altLang="en-US" b="1" dirty="0">
                <a:solidFill>
                  <a:srgbClr val="FF0000"/>
                </a:solidFill>
                <a:latin typeface="SimHei" panose="02010609060101010101" pitchFamily="49" charset="-122"/>
                <a:ea typeface="SimHei" panose="02010609060101010101" pitchFamily="49" charset="-122"/>
                <a:cs typeface="Times New Roman" panose="02020603050405020304" pitchFamily="18" charset="0"/>
              </a:rPr>
              <a:t>：</a:t>
            </a:r>
            <a:r>
              <a:rPr lang="zh-CN" altLang="en-US" b="1" dirty="0">
                <a:solidFill>
                  <a:schemeClr val="bg1">
                    <a:lumMod val="75000"/>
                  </a:schemeClr>
                </a:solidFill>
                <a:latin typeface="SimHei" panose="02010609060101010101" pitchFamily="49" charset="-122"/>
                <a:ea typeface="SimHei" panose="02010609060101010101" pitchFamily="49" charset="-122"/>
                <a:cs typeface="Microsoft YaHei" panose="020B0503020204020204" pitchFamily="34" charset="-122"/>
              </a:rPr>
              <a:t>歡喜盼望慈愛的主</a:t>
            </a:r>
            <a:endParaRPr lang="en-US" b="1" dirty="0">
              <a:solidFill>
                <a:srgbClr val="FF0000"/>
              </a:solidFill>
              <a:latin typeface="SimHei" panose="02010609060101010101" pitchFamily="49" charset="-122"/>
              <a:ea typeface="SimHei" panose="02010609060101010101" pitchFamily="49" charset="-122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zh-CN" altLang="en-US" b="1" dirty="0">
                <a:solidFill>
                  <a:schemeClr val="bg1">
                    <a:lumMod val="75000"/>
                  </a:schemeClr>
                </a:solidFill>
                <a:latin typeface="SimHei" panose="02010609060101010101" pitchFamily="49" charset="-122"/>
                <a:ea typeface="SimHei" panose="02010609060101010101" pitchFamily="49" charset="-122"/>
                <a:cs typeface="Microsoft YaHei" panose="020B0503020204020204" pitchFamily="34" charset="-122"/>
              </a:rPr>
              <a:t>總複習</a:t>
            </a:r>
            <a:endParaRPr lang="en-US" b="1" dirty="0">
              <a:solidFill>
                <a:schemeClr val="bg1">
                  <a:lumMod val="75000"/>
                </a:schemeClr>
              </a:solidFill>
              <a:latin typeface="SimHei" panose="02010609060101010101" pitchFamily="49" charset="-122"/>
              <a:ea typeface="SimHei" panose="02010609060101010101" pitchFamily="49" charset="-122"/>
              <a:cs typeface="Times New Roman" panose="02020603050405020304" pitchFamily="18" charset="0"/>
            </a:endParaRP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6971C717-662F-4BC4-A3C1-0574BE5C4F2F}"/>
              </a:ext>
            </a:extLst>
          </p:cNvPr>
          <p:cNvGrpSpPr/>
          <p:nvPr/>
        </p:nvGrpSpPr>
        <p:grpSpPr>
          <a:xfrm>
            <a:off x="2286000" y="762000"/>
            <a:ext cx="4419600" cy="609600"/>
            <a:chOff x="3124200" y="4495800"/>
            <a:chExt cx="4419600" cy="609600"/>
          </a:xfrm>
        </p:grpSpPr>
        <p:sp>
          <p:nvSpPr>
            <p:cNvPr id="8" name="Rectangle 7" descr="blue-marble4">
              <a:extLst>
                <a:ext uri="{FF2B5EF4-FFF2-40B4-BE49-F238E27FC236}">
                  <a16:creationId xmlns:a16="http://schemas.microsoft.com/office/drawing/2014/main" id="{E1B61EA6-D2A8-443C-97D7-053E91CA7C6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24200" y="4495800"/>
              <a:ext cx="4419600" cy="609600"/>
            </a:xfrm>
            <a:prstGeom prst="rect">
              <a:avLst/>
            </a:prstGeom>
            <a:blipFill dpi="0" rotWithShape="1">
              <a:blip r:embed="rId3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2000"/>
            </a:p>
          </p:txBody>
        </p:sp>
        <p:sp>
          <p:nvSpPr>
            <p:cNvPr id="11" name="Text Box 5">
              <a:extLst>
                <a:ext uri="{FF2B5EF4-FFF2-40B4-BE49-F238E27FC236}">
                  <a16:creationId xmlns:a16="http://schemas.microsoft.com/office/drawing/2014/main" id="{FED1A8D7-4962-438D-A6C8-F836E4E8E42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276600" y="4572000"/>
              <a:ext cx="3877985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zh-TW" altLang="en-US" sz="2400" dirty="0">
                  <a:solidFill>
                    <a:schemeClr val="bg1"/>
                  </a:solidFill>
                  <a:ea typeface="SimHei" panose="02010609060101010101" pitchFamily="49" charset="-122"/>
                </a:rPr>
                <a:t>第四個回合：全然公義的愛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327476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5">
            <a:extLst>
              <a:ext uri="{FF2B5EF4-FFF2-40B4-BE49-F238E27FC236}">
                <a16:creationId xmlns:a16="http://schemas.microsoft.com/office/drawing/2014/main" id="{77CE6D6F-A977-474D-82B5-C31534453F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>
              <a:solidFill>
                <a:srgbClr val="000000"/>
              </a:solidFill>
            </a:endParaRPr>
          </a:p>
        </p:txBody>
      </p:sp>
      <p:pic>
        <p:nvPicPr>
          <p:cNvPr id="4099" name="Picture 4" descr="Delicious Denim">
            <a:extLst>
              <a:ext uri="{FF2B5EF4-FFF2-40B4-BE49-F238E27FC236}">
                <a16:creationId xmlns:a16="http://schemas.microsoft.com/office/drawing/2014/main" id="{79831D8B-7A7C-4486-9F16-8BC6525CC2E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85" y="381000"/>
            <a:ext cx="9144000" cy="609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F218E814-8F33-4A65-A5E5-96A5F62ABFAA}"/>
              </a:ext>
            </a:extLst>
          </p:cNvPr>
          <p:cNvSpPr/>
          <p:nvPr/>
        </p:nvSpPr>
        <p:spPr>
          <a:xfrm>
            <a:off x="914400" y="1371600"/>
            <a:ext cx="7315200" cy="40051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</a:tabLst>
            </a:pPr>
            <a:r>
              <a:rPr lang="en-US" altLang="zh-CN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(2:17-3:3)</a:t>
            </a:r>
            <a:r>
              <a:rPr lang="zh-TW" altLang="en-US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 </a:t>
            </a:r>
          </a:p>
          <a:p>
            <a:pPr lv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</a:tabLst>
            </a:pPr>
            <a:r>
              <a:rPr lang="en-US" altLang="zh-TW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2:17 </a:t>
            </a:r>
            <a:r>
              <a:rPr lang="zh-TW" altLang="en-US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你們用言語煩瑣耶和華，你們還說</a:t>
            </a:r>
            <a:r>
              <a:rPr lang="zh-CN" altLang="en-US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：</a:t>
            </a:r>
            <a:r>
              <a:rPr lang="zh-TW" altLang="en-US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我們在何事上煩瑣他呢？因為你們說</a:t>
            </a:r>
            <a:r>
              <a:rPr lang="zh-CN" altLang="en-US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：</a:t>
            </a:r>
            <a:r>
              <a:rPr lang="zh-TW" altLang="en-US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凡行惡的，耶和華眼看為善，並且他喜悅他們。或說</a:t>
            </a:r>
            <a:r>
              <a:rPr lang="zh-CN" altLang="en-US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：</a:t>
            </a:r>
            <a:r>
              <a:rPr lang="zh-TW" altLang="en-US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公義的神在哪裡呢？</a:t>
            </a:r>
          </a:p>
          <a:p>
            <a:pPr lv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</a:tabLst>
            </a:pPr>
            <a:endParaRPr lang="zh-TW" altLang="en-US" sz="1000" b="1" dirty="0">
              <a:solidFill>
                <a:srgbClr val="000000"/>
              </a:solidFill>
              <a:latin typeface="SimHei" panose="02010609060101010101" pitchFamily="49" charset="-122"/>
              <a:ea typeface="SimHei" panose="02010609060101010101" pitchFamily="49" charset="-122"/>
            </a:endParaRPr>
          </a:p>
          <a:p>
            <a:pPr lv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</a:tabLst>
            </a:pPr>
            <a:r>
              <a:rPr lang="en-US" altLang="zh-TW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3:1 </a:t>
            </a:r>
            <a:r>
              <a:rPr lang="zh-TW" altLang="en-US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萬軍之耶和華說</a:t>
            </a:r>
            <a:r>
              <a:rPr lang="zh-CN" altLang="en-US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：</a:t>
            </a:r>
            <a:r>
              <a:rPr lang="zh-TW" altLang="en-US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我要差遣我的使者，在我前面預備道路。你們所尋求的主，必忽然進入他的殿。立約的使者，就是你們所仰慕的，快要來到。</a:t>
            </a:r>
          </a:p>
          <a:p>
            <a:pPr lv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</a:tabLst>
            </a:pPr>
            <a:r>
              <a:rPr lang="en-US" altLang="zh-TW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3:2 </a:t>
            </a:r>
            <a:r>
              <a:rPr lang="zh-TW" altLang="en-US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他來的日子，誰能當得起呢？他顯現的時候，誰能立得住呢？因為他如煉金之人的火，如漂布之人的鹼。</a:t>
            </a:r>
          </a:p>
          <a:p>
            <a:pPr lv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</a:tabLst>
            </a:pPr>
            <a:endParaRPr lang="zh-TW" altLang="en-US" sz="1000" b="1" dirty="0">
              <a:solidFill>
                <a:srgbClr val="000000"/>
              </a:solidFill>
              <a:latin typeface="SimHei" panose="02010609060101010101" pitchFamily="49" charset="-122"/>
              <a:ea typeface="SimHei" panose="02010609060101010101" pitchFamily="49" charset="-122"/>
            </a:endParaRPr>
          </a:p>
          <a:p>
            <a:pPr lv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</a:tabLst>
            </a:pPr>
            <a:r>
              <a:rPr lang="en-US" altLang="zh-TW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3:3 </a:t>
            </a:r>
            <a:r>
              <a:rPr lang="zh-TW" altLang="en-US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他必坐下如煉淨銀子的，必潔淨利未人，熬煉他們像金銀一樣。他們就憑公義獻供物給耶和華。</a:t>
            </a:r>
            <a:endParaRPr lang="en-US" altLang="zh-TW" b="1" dirty="0">
              <a:solidFill>
                <a:srgbClr val="000000"/>
              </a:solidFill>
              <a:latin typeface="SimHei" panose="02010609060101010101" pitchFamily="49" charset="-122"/>
              <a:ea typeface="SimHei" panose="02010609060101010101" pitchFamily="49" charset="-122"/>
            </a:endParaRPr>
          </a:p>
        </p:txBody>
      </p:sp>
      <p:sp>
        <p:nvSpPr>
          <p:cNvPr id="6" name="Text Box 5">
            <a:extLst>
              <a:ext uri="{FF2B5EF4-FFF2-40B4-BE49-F238E27FC236}">
                <a16:creationId xmlns:a16="http://schemas.microsoft.com/office/drawing/2014/main" id="{25AD8652-2D28-4EA2-9879-95D6A134BC7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762000"/>
            <a:ext cx="4971233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zh-TW" altLang="en-US" sz="2400" dirty="0">
                <a:solidFill>
                  <a:schemeClr val="bg1"/>
                </a:solidFill>
                <a:ea typeface="SimHei" panose="02010609060101010101" pitchFamily="49" charset="-122"/>
              </a:rPr>
              <a:t>瑪拉基書 </a:t>
            </a:r>
            <a:r>
              <a:rPr lang="en-US" altLang="zh-CN" sz="2400" dirty="0">
                <a:solidFill>
                  <a:schemeClr val="bg1"/>
                </a:solidFill>
                <a:ea typeface="SimHei" panose="02010609060101010101" pitchFamily="49" charset="-122"/>
              </a:rPr>
              <a:t>— </a:t>
            </a:r>
            <a:r>
              <a:rPr lang="zh-CN" altLang="en-US" sz="2400" dirty="0">
                <a:solidFill>
                  <a:schemeClr val="bg1"/>
                </a:solidFill>
                <a:ea typeface="SimHei" panose="02010609060101010101" pitchFamily="49" charset="-122"/>
              </a:rPr>
              <a:t>第一個回合：愛的確據</a:t>
            </a:r>
            <a:endParaRPr lang="zh-TW" altLang="en-US" sz="2400" dirty="0">
              <a:solidFill>
                <a:schemeClr val="bg1"/>
              </a:solidFill>
              <a:ea typeface="SimHei" panose="02010609060101010101" pitchFamily="49" charset="-122"/>
            </a:endParaRP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99D49D66-D831-4977-A73A-29A7D41CDCC0}"/>
              </a:ext>
            </a:extLst>
          </p:cNvPr>
          <p:cNvGrpSpPr/>
          <p:nvPr/>
        </p:nvGrpSpPr>
        <p:grpSpPr>
          <a:xfrm>
            <a:off x="2286000" y="762000"/>
            <a:ext cx="4419600" cy="609600"/>
            <a:chOff x="3124200" y="4495800"/>
            <a:chExt cx="4419600" cy="609600"/>
          </a:xfrm>
        </p:grpSpPr>
        <p:sp>
          <p:nvSpPr>
            <p:cNvPr id="8" name="Rectangle 7" descr="blue-marble4">
              <a:extLst>
                <a:ext uri="{FF2B5EF4-FFF2-40B4-BE49-F238E27FC236}">
                  <a16:creationId xmlns:a16="http://schemas.microsoft.com/office/drawing/2014/main" id="{7EC89365-7F1A-425B-BD7F-E1E375D0395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24200" y="4495800"/>
              <a:ext cx="4419600" cy="609600"/>
            </a:xfrm>
            <a:prstGeom prst="rect">
              <a:avLst/>
            </a:prstGeom>
            <a:blipFill dpi="0" rotWithShape="1">
              <a:blip r:embed="rId3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2000"/>
            </a:p>
          </p:txBody>
        </p:sp>
        <p:sp>
          <p:nvSpPr>
            <p:cNvPr id="9" name="Text Box 5">
              <a:extLst>
                <a:ext uri="{FF2B5EF4-FFF2-40B4-BE49-F238E27FC236}">
                  <a16:creationId xmlns:a16="http://schemas.microsoft.com/office/drawing/2014/main" id="{F6759E70-279C-49F6-A20A-B378EEAB80B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276600" y="4572000"/>
              <a:ext cx="3877985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zh-TW" altLang="en-US" sz="2400" dirty="0">
                  <a:solidFill>
                    <a:schemeClr val="bg1"/>
                  </a:solidFill>
                  <a:ea typeface="SimHei" panose="02010609060101010101" pitchFamily="49" charset="-122"/>
                </a:rPr>
                <a:t>第四個回合：全然公義的愛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5114002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5">
            <a:extLst>
              <a:ext uri="{FF2B5EF4-FFF2-40B4-BE49-F238E27FC236}">
                <a16:creationId xmlns:a16="http://schemas.microsoft.com/office/drawing/2014/main" id="{77CE6D6F-A977-474D-82B5-C31534453F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>
              <a:solidFill>
                <a:srgbClr val="000000"/>
              </a:solidFill>
            </a:endParaRPr>
          </a:p>
        </p:txBody>
      </p:sp>
      <p:pic>
        <p:nvPicPr>
          <p:cNvPr id="4099" name="Picture 4" descr="Delicious Denim">
            <a:extLst>
              <a:ext uri="{FF2B5EF4-FFF2-40B4-BE49-F238E27FC236}">
                <a16:creationId xmlns:a16="http://schemas.microsoft.com/office/drawing/2014/main" id="{79831D8B-7A7C-4486-9F16-8BC6525CC2E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85" y="381000"/>
            <a:ext cx="9144000" cy="609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F218E814-8F33-4A65-A5E5-96A5F62ABFAA}"/>
              </a:ext>
            </a:extLst>
          </p:cNvPr>
          <p:cNvSpPr/>
          <p:nvPr/>
        </p:nvSpPr>
        <p:spPr>
          <a:xfrm>
            <a:off x="762000" y="1371600"/>
            <a:ext cx="7467600" cy="26878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</a:tabLst>
            </a:pPr>
            <a:r>
              <a:rPr lang="zh-CN" altLang="en-US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（</a:t>
            </a:r>
            <a:r>
              <a:rPr lang="en-US" altLang="zh-CN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3:4 - 6</a:t>
            </a:r>
            <a:r>
              <a:rPr lang="zh-CN" altLang="en-US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）</a:t>
            </a:r>
            <a:r>
              <a:rPr lang="zh-TW" altLang="en-US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 </a:t>
            </a:r>
          </a:p>
          <a:p>
            <a:pPr lv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</a:tabLst>
            </a:pPr>
            <a:r>
              <a:rPr lang="en-US" altLang="zh-TW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3:4 </a:t>
            </a:r>
            <a:r>
              <a:rPr lang="zh-TW" altLang="en-US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那時，猶大和耶路撒冷所獻的供物，必蒙耶和華悅納，彷彿古時之日，上古之年。</a:t>
            </a:r>
          </a:p>
          <a:p>
            <a:pPr lv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</a:tabLst>
            </a:pPr>
            <a:endParaRPr lang="zh-TW" altLang="en-US" sz="1000" b="1" dirty="0">
              <a:solidFill>
                <a:srgbClr val="000000"/>
              </a:solidFill>
              <a:latin typeface="SimHei" panose="02010609060101010101" pitchFamily="49" charset="-122"/>
              <a:ea typeface="SimHei" panose="02010609060101010101" pitchFamily="49" charset="-122"/>
            </a:endParaRPr>
          </a:p>
          <a:p>
            <a:pPr lv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</a:tabLst>
            </a:pPr>
            <a:r>
              <a:rPr lang="en-US" altLang="zh-TW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3:5 </a:t>
            </a:r>
            <a:r>
              <a:rPr lang="zh-TW" altLang="en-US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萬軍之耶和華說</a:t>
            </a:r>
            <a:r>
              <a:rPr lang="zh-CN" altLang="en-US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：</a:t>
            </a:r>
            <a:r>
              <a:rPr lang="zh-TW" altLang="en-US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我必臨近你們，施行審判。我必速速作見證，警戒行邪術的</a:t>
            </a:r>
            <a:r>
              <a:rPr lang="zh-CN" altLang="en-US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、</a:t>
            </a:r>
            <a:r>
              <a:rPr lang="zh-TW" altLang="en-US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犯姦淫的</a:t>
            </a:r>
            <a:r>
              <a:rPr lang="zh-CN" altLang="en-US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、</a:t>
            </a:r>
            <a:r>
              <a:rPr lang="zh-TW" altLang="en-US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起假誓的</a:t>
            </a:r>
            <a:r>
              <a:rPr lang="zh-CN" altLang="en-US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、</a:t>
            </a:r>
            <a:r>
              <a:rPr lang="zh-TW" altLang="en-US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虧負人之工價的</a:t>
            </a:r>
            <a:r>
              <a:rPr lang="zh-CN" altLang="en-US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、</a:t>
            </a:r>
            <a:r>
              <a:rPr lang="zh-TW" altLang="en-US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欺壓寡婦孤兒的</a:t>
            </a:r>
            <a:r>
              <a:rPr lang="zh-CN" altLang="en-US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、</a:t>
            </a:r>
            <a:r>
              <a:rPr lang="zh-TW" altLang="en-US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屈枉寄居的</a:t>
            </a:r>
            <a:r>
              <a:rPr lang="zh-CN" altLang="en-US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、</a:t>
            </a:r>
            <a:r>
              <a:rPr lang="zh-TW" altLang="en-US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和不敬畏我的。</a:t>
            </a:r>
          </a:p>
          <a:p>
            <a:pPr lv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</a:tabLst>
            </a:pPr>
            <a:endParaRPr lang="en-US" altLang="zh-TW" sz="1000" b="1" dirty="0">
              <a:solidFill>
                <a:srgbClr val="000000"/>
              </a:solidFill>
              <a:latin typeface="SimHei" panose="02010609060101010101" pitchFamily="49" charset="-122"/>
              <a:ea typeface="SimHei" panose="02010609060101010101" pitchFamily="49" charset="-122"/>
            </a:endParaRPr>
          </a:p>
          <a:p>
            <a:pPr lv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</a:tabLst>
            </a:pPr>
            <a:r>
              <a:rPr lang="en-US" altLang="zh-TW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3:6 </a:t>
            </a:r>
            <a:r>
              <a:rPr lang="zh-TW" altLang="en-US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因我耶和華是不改變的，所以你們雅各之子沒有滅亡。</a:t>
            </a:r>
            <a:endParaRPr lang="zh-TW" altLang="en-US" sz="1000" b="1" dirty="0">
              <a:solidFill>
                <a:srgbClr val="000000"/>
              </a:solidFill>
              <a:latin typeface="SimHei" panose="02010609060101010101" pitchFamily="49" charset="-122"/>
              <a:ea typeface="SimHei" panose="02010609060101010101" pitchFamily="49" charset="-122"/>
            </a:endParaRPr>
          </a:p>
        </p:txBody>
      </p:sp>
      <p:sp>
        <p:nvSpPr>
          <p:cNvPr id="6" name="Text Box 5">
            <a:extLst>
              <a:ext uri="{FF2B5EF4-FFF2-40B4-BE49-F238E27FC236}">
                <a16:creationId xmlns:a16="http://schemas.microsoft.com/office/drawing/2014/main" id="{25AD8652-2D28-4EA2-9879-95D6A134BC7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762000"/>
            <a:ext cx="4971233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zh-TW" altLang="en-US" sz="2400" dirty="0">
                <a:solidFill>
                  <a:schemeClr val="bg1"/>
                </a:solidFill>
                <a:ea typeface="SimHei" panose="02010609060101010101" pitchFamily="49" charset="-122"/>
              </a:rPr>
              <a:t>瑪拉基書 </a:t>
            </a:r>
            <a:r>
              <a:rPr lang="en-US" altLang="zh-CN" sz="2400" dirty="0">
                <a:solidFill>
                  <a:schemeClr val="bg1"/>
                </a:solidFill>
                <a:ea typeface="SimHei" panose="02010609060101010101" pitchFamily="49" charset="-122"/>
              </a:rPr>
              <a:t>— </a:t>
            </a:r>
            <a:r>
              <a:rPr lang="zh-CN" altLang="en-US" sz="2400" dirty="0">
                <a:solidFill>
                  <a:schemeClr val="bg1"/>
                </a:solidFill>
                <a:ea typeface="SimHei" panose="02010609060101010101" pitchFamily="49" charset="-122"/>
              </a:rPr>
              <a:t>第一個回合：愛的確據</a:t>
            </a:r>
            <a:endParaRPr lang="zh-TW" altLang="en-US" sz="2400" dirty="0">
              <a:solidFill>
                <a:schemeClr val="bg1"/>
              </a:solidFill>
              <a:ea typeface="SimHei" panose="02010609060101010101" pitchFamily="49" charset="-122"/>
            </a:endParaRP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99D49D66-D831-4977-A73A-29A7D41CDCC0}"/>
              </a:ext>
            </a:extLst>
          </p:cNvPr>
          <p:cNvGrpSpPr/>
          <p:nvPr/>
        </p:nvGrpSpPr>
        <p:grpSpPr>
          <a:xfrm>
            <a:off x="2286000" y="762000"/>
            <a:ext cx="4419600" cy="609600"/>
            <a:chOff x="3124200" y="4495800"/>
            <a:chExt cx="4419600" cy="609600"/>
          </a:xfrm>
        </p:grpSpPr>
        <p:sp>
          <p:nvSpPr>
            <p:cNvPr id="8" name="Rectangle 7" descr="blue-marble4">
              <a:extLst>
                <a:ext uri="{FF2B5EF4-FFF2-40B4-BE49-F238E27FC236}">
                  <a16:creationId xmlns:a16="http://schemas.microsoft.com/office/drawing/2014/main" id="{7EC89365-7F1A-425B-BD7F-E1E375D0395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24200" y="4495800"/>
              <a:ext cx="4419600" cy="609600"/>
            </a:xfrm>
            <a:prstGeom prst="rect">
              <a:avLst/>
            </a:prstGeom>
            <a:blipFill dpi="0" rotWithShape="1">
              <a:blip r:embed="rId3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2000"/>
            </a:p>
          </p:txBody>
        </p:sp>
        <p:sp>
          <p:nvSpPr>
            <p:cNvPr id="9" name="Text Box 5">
              <a:extLst>
                <a:ext uri="{FF2B5EF4-FFF2-40B4-BE49-F238E27FC236}">
                  <a16:creationId xmlns:a16="http://schemas.microsoft.com/office/drawing/2014/main" id="{F6759E70-279C-49F6-A20A-B378EEAB80B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276600" y="4572000"/>
              <a:ext cx="3877985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zh-TW" altLang="en-US" sz="2400" dirty="0">
                  <a:solidFill>
                    <a:schemeClr val="bg1"/>
                  </a:solidFill>
                  <a:ea typeface="SimHei" panose="02010609060101010101" pitchFamily="49" charset="-122"/>
                </a:rPr>
                <a:t>第四個回合：全然公義的愛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1789103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5">
            <a:extLst>
              <a:ext uri="{FF2B5EF4-FFF2-40B4-BE49-F238E27FC236}">
                <a16:creationId xmlns:a16="http://schemas.microsoft.com/office/drawing/2014/main" id="{77CE6D6F-A977-474D-82B5-C31534453F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>
              <a:solidFill>
                <a:srgbClr val="000000"/>
              </a:solidFill>
            </a:endParaRPr>
          </a:p>
        </p:txBody>
      </p:sp>
      <p:pic>
        <p:nvPicPr>
          <p:cNvPr id="4099" name="Picture 4" descr="Delicious Denim">
            <a:extLst>
              <a:ext uri="{FF2B5EF4-FFF2-40B4-BE49-F238E27FC236}">
                <a16:creationId xmlns:a16="http://schemas.microsoft.com/office/drawing/2014/main" id="{79831D8B-7A7C-4486-9F16-8BC6525CC2E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446" y="304800"/>
            <a:ext cx="9144000" cy="609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F218E814-8F33-4A65-A5E5-96A5F62ABFAA}"/>
              </a:ext>
            </a:extLst>
          </p:cNvPr>
          <p:cNvSpPr/>
          <p:nvPr/>
        </p:nvSpPr>
        <p:spPr>
          <a:xfrm>
            <a:off x="685800" y="1371600"/>
            <a:ext cx="8001000" cy="45997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</a:tabLst>
            </a:pPr>
            <a:r>
              <a:rPr lang="zh-TW" altLang="en-US" sz="1900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第四個回合的辯論 </a:t>
            </a:r>
            <a:r>
              <a:rPr lang="en-US" altLang="zh-TW" sz="1900" b="1" dirty="0">
                <a:solidFill>
                  <a:srgbClr val="000000"/>
                </a:solidFill>
                <a:latin typeface="+mj-lt"/>
                <a:ea typeface="SimHei" panose="02010609060101010101" pitchFamily="49" charset="-122"/>
              </a:rPr>
              <a:t>2:17–3:6</a:t>
            </a:r>
            <a:r>
              <a:rPr lang="zh-TW" altLang="en-US" sz="1900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：</a:t>
            </a:r>
            <a:r>
              <a:rPr lang="zh-CN" altLang="en-US" sz="1900" b="1" u="sng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神的愛不偏心</a:t>
            </a:r>
            <a:r>
              <a:rPr lang="zh-CN" altLang="en-US" sz="1900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 </a:t>
            </a:r>
            <a:r>
              <a:rPr lang="en-US" altLang="zh-CN" sz="1900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— </a:t>
            </a:r>
            <a:r>
              <a:rPr lang="zh-CN" altLang="en-US" sz="1900" b="1" u="sng" dirty="0">
                <a:solidFill>
                  <a:srgbClr val="C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全然公義的愛</a:t>
            </a:r>
            <a:endParaRPr lang="en-US" altLang="zh-TW" sz="1900" b="1" u="sng" dirty="0">
              <a:solidFill>
                <a:srgbClr val="C00000"/>
              </a:solidFill>
              <a:latin typeface="SimHei" panose="02010609060101010101" pitchFamily="49" charset="-122"/>
              <a:ea typeface="SimHei" panose="02010609060101010101" pitchFamily="49" charset="-122"/>
            </a:endParaRPr>
          </a:p>
          <a:p>
            <a:pPr lv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</a:tabLst>
            </a:pPr>
            <a:r>
              <a:rPr lang="zh-TW" altLang="en-US" sz="1900" b="1" dirty="0">
                <a:latin typeface="SimHei" panose="02010609060101010101" pitchFamily="49" charset="-122"/>
                <a:ea typeface="SimHei" panose="02010609060101010101" pitchFamily="49" charset="-122"/>
                <a:cs typeface="Times New Roman" panose="02020603050405020304" pitchFamily="18" charset="0"/>
              </a:rPr>
              <a:t>辯論</a:t>
            </a:r>
            <a:r>
              <a:rPr lang="zh-CN" altLang="en-US" sz="1900" b="1" dirty="0">
                <a:latin typeface="SimHei" panose="02010609060101010101" pitchFamily="49" charset="-122"/>
                <a:ea typeface="SimHei" panose="02010609060101010101" pitchFamily="49" charset="-122"/>
                <a:cs typeface="Times New Roman" panose="02020603050405020304" pitchFamily="18" charset="0"/>
              </a:rPr>
              <a:t>主題</a:t>
            </a:r>
            <a:r>
              <a:rPr lang="zh-TW" altLang="en-US" sz="1900" b="1" dirty="0">
                <a:latin typeface="SimHei" panose="02010609060101010101" pitchFamily="49" charset="-122"/>
                <a:ea typeface="SimHei" panose="02010609060101010101" pitchFamily="49" charset="-122"/>
                <a:cs typeface="Times New Roman" panose="02020603050405020304" pitchFamily="18" charset="0"/>
              </a:rPr>
              <a:t>：</a:t>
            </a:r>
            <a:r>
              <a:rPr lang="zh-CN" altLang="en-US" sz="1900" b="1" dirty="0">
                <a:solidFill>
                  <a:srgbClr val="C00000"/>
                </a:solidFill>
                <a:latin typeface="SimHei" panose="02010609060101010101" pitchFamily="49" charset="-122"/>
                <a:ea typeface="SimHei" panose="02010609060101010101" pitchFamily="49" charset="-122"/>
                <a:cs typeface="Times New Roman" panose="02020603050405020304" pitchFamily="18" charset="0"/>
              </a:rPr>
              <a:t>以色列質疑神的公義</a:t>
            </a:r>
            <a:r>
              <a:rPr lang="zh-TW" altLang="en-US" sz="1900" b="1" dirty="0">
                <a:solidFill>
                  <a:srgbClr val="C00000"/>
                </a:solidFill>
                <a:latin typeface="SimHei" panose="02010609060101010101" pitchFamily="49" charset="-122"/>
                <a:ea typeface="SimHei" panose="02010609060101010101" pitchFamily="49" charset="-122"/>
                <a:cs typeface="Times New Roman" panose="02020603050405020304" pitchFamily="18" charset="0"/>
              </a:rPr>
              <a:t>？</a:t>
            </a:r>
            <a:r>
              <a:rPr lang="zh-CN" altLang="en-US" sz="1900" b="1" dirty="0">
                <a:solidFill>
                  <a:srgbClr val="C00000"/>
                </a:solidFill>
                <a:latin typeface="SimHei" panose="02010609060101010101" pitchFamily="49" charset="-122"/>
                <a:ea typeface="SimHei" panose="02010609060101010101" pitchFamily="49" charset="-122"/>
                <a:cs typeface="Times New Roman" panose="02020603050405020304" pitchFamily="18" charset="0"/>
              </a:rPr>
              <a:t>神勸以色列</a:t>
            </a:r>
            <a:r>
              <a:rPr lang="zh-TW" altLang="en-US" sz="1900" b="1" dirty="0">
                <a:solidFill>
                  <a:srgbClr val="C00000"/>
                </a:solidFill>
                <a:latin typeface="SimHei" panose="02010609060101010101" pitchFamily="49" charset="-122"/>
                <a:ea typeface="SimHei" panose="02010609060101010101" pitchFamily="49" charset="-122"/>
                <a:cs typeface="Times New Roman" panose="02020603050405020304" pitchFamily="18" charset="0"/>
              </a:rPr>
              <a:t>堅忍盼望公義的主</a:t>
            </a:r>
            <a:r>
              <a:rPr lang="zh-CN" altLang="en-US" sz="1900" b="1" dirty="0">
                <a:solidFill>
                  <a:srgbClr val="C00000"/>
                </a:solidFill>
                <a:latin typeface="SimHei" panose="02010609060101010101" pitchFamily="49" charset="-122"/>
                <a:ea typeface="SimHei" panose="02010609060101010101" pitchFamily="49" charset="-122"/>
                <a:cs typeface="Times New Roman" panose="02020603050405020304" pitchFamily="18" charset="0"/>
              </a:rPr>
              <a:t>。</a:t>
            </a:r>
            <a:endParaRPr lang="en-US" altLang="zh-TW" sz="1900" b="1" dirty="0">
              <a:solidFill>
                <a:srgbClr val="C00000"/>
              </a:solidFill>
              <a:latin typeface="SimHei" panose="02010609060101010101" pitchFamily="49" charset="-122"/>
              <a:ea typeface="SimHei" panose="02010609060101010101" pitchFamily="49" charset="-122"/>
              <a:cs typeface="Times New Roman" panose="02020603050405020304" pitchFamily="18" charset="0"/>
            </a:endParaRPr>
          </a:p>
          <a:p>
            <a:pPr lv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</a:tabLst>
            </a:pPr>
            <a:r>
              <a:rPr lang="zh-CN" altLang="en-US" sz="1900" b="1" dirty="0">
                <a:latin typeface="SimHei" panose="02010609060101010101" pitchFamily="49" charset="-122"/>
                <a:ea typeface="SimHei" panose="02010609060101010101" pitchFamily="49" charset="-122"/>
                <a:cs typeface="Times New Roman" panose="02020603050405020304" pitchFamily="18" charset="0"/>
              </a:rPr>
              <a:t>背景：</a:t>
            </a:r>
            <a:endParaRPr lang="en-US" altLang="zh-CN" sz="1900" b="1" dirty="0">
              <a:latin typeface="SimHei" panose="02010609060101010101" pitchFamily="49" charset="-122"/>
              <a:ea typeface="SimHei" panose="02010609060101010101" pitchFamily="49" charset="-122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tabLst>
                <a:tab pos="457200" algn="l"/>
              </a:tabLst>
            </a:pPr>
            <a:r>
              <a:rPr lang="zh-CN" altLang="en-US" sz="1900" b="1" dirty="0">
                <a:latin typeface="SimHei" panose="02010609060101010101" pitchFamily="49" charset="-122"/>
                <a:ea typeface="SimHei" panose="02010609060101010101" pitchFamily="49" charset="-122"/>
                <a:cs typeface="Times New Roman" panose="02020603050405020304" pitchFamily="18" charset="0"/>
              </a:rPr>
              <a:t>第一輪辯論的主題</a:t>
            </a:r>
            <a:r>
              <a:rPr lang="zh-CN" altLang="en-US" sz="1900" b="1" dirty="0">
                <a:solidFill>
                  <a:srgbClr val="C00000"/>
                </a:solidFill>
                <a:latin typeface="SimHei" panose="02010609060101010101" pitchFamily="49" charset="-122"/>
                <a:ea typeface="SimHei" panose="02010609060101010101" pitchFamily="49" charset="-122"/>
                <a:cs typeface="Times New Roman" panose="02020603050405020304" pitchFamily="18" charset="0"/>
              </a:rPr>
              <a:t>：“神的愛永不變”。</a:t>
            </a:r>
            <a:endParaRPr lang="en-US" altLang="zh-CN" sz="1900" b="1" dirty="0">
              <a:solidFill>
                <a:srgbClr val="C00000"/>
              </a:solidFill>
              <a:latin typeface="SimHei" panose="02010609060101010101" pitchFamily="49" charset="-122"/>
              <a:ea typeface="SimHei" panose="02010609060101010101" pitchFamily="49" charset="-122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tabLst>
                <a:tab pos="457200" algn="l"/>
              </a:tabLst>
            </a:pPr>
            <a:r>
              <a:rPr lang="zh-CN" altLang="en-US" sz="1900" b="1" dirty="0">
                <a:latin typeface="SimHei" panose="02010609060101010101" pitchFamily="49" charset="-122"/>
                <a:ea typeface="SimHei" panose="02010609060101010101" pitchFamily="49" charset="-122"/>
                <a:cs typeface="Times New Roman" panose="02020603050405020304" pitchFamily="18" charset="0"/>
              </a:rPr>
              <a:t>第二輪辯論的主題</a:t>
            </a:r>
            <a:r>
              <a:rPr lang="zh-CN" altLang="en-US" sz="1900" b="1" dirty="0">
                <a:solidFill>
                  <a:srgbClr val="C00000"/>
                </a:solidFill>
                <a:latin typeface="SimHei" panose="02010609060101010101" pitchFamily="49" charset="-122"/>
                <a:ea typeface="SimHei" panose="02010609060101010101" pitchFamily="49" charset="-122"/>
                <a:cs typeface="Times New Roman" panose="02020603050405020304" pitchFamily="18" charset="0"/>
              </a:rPr>
              <a:t>：“愛就是要讓祂居首位”。</a:t>
            </a:r>
            <a:endParaRPr lang="en-US" altLang="zh-CN" sz="1900" b="1" dirty="0">
              <a:solidFill>
                <a:srgbClr val="C00000"/>
              </a:solidFill>
              <a:latin typeface="SimHei" panose="02010609060101010101" pitchFamily="49" charset="-122"/>
              <a:ea typeface="SimHei" panose="02010609060101010101" pitchFamily="49" charset="-122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tabLst>
                <a:tab pos="457200" algn="l"/>
              </a:tabLst>
            </a:pPr>
            <a:r>
              <a:rPr lang="zh-CN" altLang="en-US" sz="1900" b="1" dirty="0">
                <a:latin typeface="SimHei" panose="02010609060101010101" pitchFamily="49" charset="-122"/>
                <a:ea typeface="SimHei" panose="02010609060101010101" pitchFamily="49" charset="-122"/>
                <a:cs typeface="Times New Roman" panose="02020603050405020304" pitchFamily="18" charset="0"/>
              </a:rPr>
              <a:t>第三輪辯論的主題</a:t>
            </a:r>
            <a:r>
              <a:rPr lang="zh-CN" altLang="en-US" sz="1900" b="1" dirty="0">
                <a:solidFill>
                  <a:srgbClr val="C00000"/>
                </a:solidFill>
                <a:latin typeface="SimHei" panose="02010609060101010101" pitchFamily="49" charset="-122"/>
                <a:ea typeface="SimHei" panose="02010609060101010101" pitchFamily="49" charset="-122"/>
                <a:cs typeface="Times New Roman" panose="02020603050405020304" pitchFamily="18" charset="0"/>
              </a:rPr>
              <a:t>：“神的愛忠貞不渝”</a:t>
            </a:r>
            <a:endParaRPr lang="en-US" altLang="zh-CN" sz="1900" b="1" dirty="0">
              <a:solidFill>
                <a:srgbClr val="C00000"/>
              </a:solidFill>
              <a:latin typeface="SimHei" panose="02010609060101010101" pitchFamily="49" charset="-122"/>
              <a:ea typeface="SimHei" panose="02010609060101010101" pitchFamily="49" charset="-122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tabLst>
                <a:tab pos="457200" algn="l"/>
              </a:tabLst>
            </a:pPr>
            <a:r>
              <a:rPr lang="zh-CN" altLang="en-US" sz="1900" b="1" dirty="0">
                <a:solidFill>
                  <a:srgbClr val="C00000"/>
                </a:solidFill>
                <a:latin typeface="SimHei" panose="02010609060101010101" pitchFamily="49" charset="-122"/>
                <a:ea typeface="SimHei" panose="02010609060101010101" pitchFamily="49" charset="-122"/>
                <a:cs typeface="Times New Roman" panose="02020603050405020304" pitchFamily="18" charset="0"/>
              </a:rPr>
              <a:t>猶太人回歸重建之後，多年之後，他們仍在外族</a:t>
            </a:r>
            <a:r>
              <a:rPr lang="en-US" altLang="zh-CN" sz="1900" b="1" dirty="0">
                <a:solidFill>
                  <a:srgbClr val="C00000"/>
                </a:solidFill>
                <a:latin typeface="SimHei" panose="02010609060101010101" pitchFamily="49" charset="-122"/>
                <a:ea typeface="SimHei" panose="02010609060101010101" pitchFamily="49" charset="-122"/>
                <a:cs typeface="Times New Roman" panose="02020603050405020304" pitchFamily="18" charset="0"/>
              </a:rPr>
              <a:t>(</a:t>
            </a:r>
            <a:r>
              <a:rPr lang="zh-CN" altLang="en-US" sz="1900" b="1" dirty="0">
                <a:solidFill>
                  <a:srgbClr val="C00000"/>
                </a:solidFill>
                <a:latin typeface="SimHei" panose="02010609060101010101" pitchFamily="49" charset="-122"/>
                <a:ea typeface="SimHei" panose="02010609060101010101" pitchFamily="49" charset="-122"/>
                <a:cs typeface="Times New Roman" panose="02020603050405020304" pitchFamily="18" charset="0"/>
              </a:rPr>
              <a:t>波斯</a:t>
            </a:r>
            <a:r>
              <a:rPr lang="en-US" altLang="zh-CN" sz="1900" b="1" dirty="0">
                <a:solidFill>
                  <a:srgbClr val="C00000"/>
                </a:solidFill>
                <a:latin typeface="SimHei" panose="02010609060101010101" pitchFamily="49" charset="-122"/>
                <a:ea typeface="SimHei" panose="02010609060101010101" pitchFamily="49" charset="-122"/>
                <a:cs typeface="Times New Roman" panose="02020603050405020304" pitchFamily="18" charset="0"/>
              </a:rPr>
              <a:t>)</a:t>
            </a:r>
            <a:r>
              <a:rPr lang="zh-CN" altLang="en-US" sz="1900" b="1" dirty="0">
                <a:solidFill>
                  <a:srgbClr val="C00000"/>
                </a:solidFill>
                <a:latin typeface="SimHei" panose="02010609060101010101" pitchFamily="49" charset="-122"/>
                <a:ea typeface="SimHei" panose="02010609060101010101" pitchFamily="49" charset="-122"/>
                <a:cs typeface="Times New Roman" panose="02020603050405020304" pitchFamily="18" charset="0"/>
              </a:rPr>
              <a:t>的統治之下，周圍不信神的或信外邦之神的人似乎很順利。社會上、包括他們之中，偏行己路的生活得似乎很順利，加之他們在農業收入和其他生活上壓力很大，所以認為神不再會是否認真持守信仰，質疑神的公義。</a:t>
            </a:r>
            <a:endParaRPr lang="en-US" altLang="zh-CN" sz="1900" b="1" dirty="0">
              <a:solidFill>
                <a:srgbClr val="C00000"/>
              </a:solidFill>
              <a:latin typeface="SimHei" panose="02010609060101010101" pitchFamily="49" charset="-122"/>
              <a:ea typeface="SimHei" panose="02010609060101010101" pitchFamily="49" charset="-122"/>
              <a:cs typeface="Times New Roman" panose="02020603050405020304" pitchFamily="18" charset="0"/>
            </a:endParaRPr>
          </a:p>
          <a:p>
            <a:pPr lv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</a:tabLst>
            </a:pPr>
            <a:endParaRPr lang="en-US" sz="1000" b="1" dirty="0">
              <a:solidFill>
                <a:srgbClr val="C00000"/>
              </a:solidFill>
              <a:latin typeface="SimHei" panose="02010609060101010101" pitchFamily="49" charset="-122"/>
              <a:ea typeface="SimHei" panose="02010609060101010101" pitchFamily="49" charset="-122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zh-CN" altLang="en-US" sz="1900" b="1" dirty="0">
                <a:latin typeface="SimHei" panose="02010609060101010101" pitchFamily="49" charset="-122"/>
                <a:ea typeface="SimHei" panose="02010609060101010101" pitchFamily="49" charset="-122"/>
                <a:cs typeface="Times New Roman" panose="02020603050405020304" pitchFamily="18" charset="0"/>
              </a:rPr>
              <a:t>所以第四輪辯論的主題</a:t>
            </a:r>
            <a:r>
              <a:rPr lang="zh-CN" altLang="en-US" sz="1900" b="1" dirty="0">
                <a:solidFill>
                  <a:srgbClr val="C00000"/>
                </a:solidFill>
                <a:latin typeface="SimHei" panose="02010609060101010101" pitchFamily="49" charset="-122"/>
                <a:ea typeface="SimHei" panose="02010609060101010101" pitchFamily="49" charset="-122"/>
                <a:cs typeface="Times New Roman" panose="02020603050405020304" pitchFamily="18" charset="0"/>
              </a:rPr>
              <a:t>：“神的愛全然公義”。</a:t>
            </a:r>
            <a:endParaRPr lang="en-US" altLang="zh-CN" sz="1900" b="1" dirty="0">
              <a:solidFill>
                <a:srgbClr val="C00000"/>
              </a:solidFill>
              <a:latin typeface="SimHei" panose="02010609060101010101" pitchFamily="49" charset="-122"/>
              <a:ea typeface="SimHei" panose="02010609060101010101" pitchFamily="49" charset="-122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zh-CN" altLang="en-US" sz="1900" b="1" dirty="0">
                <a:latin typeface="SimHei" panose="02010609060101010101" pitchFamily="49" charset="-122"/>
                <a:ea typeface="SimHei" panose="02010609060101010101" pitchFamily="49" charset="-122"/>
                <a:cs typeface="Times New Roman" panose="02020603050405020304" pitchFamily="18" charset="0"/>
              </a:rPr>
              <a:t>神的公義就是</a:t>
            </a:r>
            <a:r>
              <a:rPr lang="zh-CN" altLang="en-US" sz="1900" b="1" dirty="0">
                <a:solidFill>
                  <a:srgbClr val="C00000"/>
                </a:solidFill>
                <a:latin typeface="SimHei" panose="02010609060101010101" pitchFamily="49" charset="-122"/>
                <a:ea typeface="SimHei" panose="02010609060101010101" pitchFamily="49" charset="-122"/>
                <a:cs typeface="Times New Roman" panose="02020603050405020304" pitchFamily="18" charset="0"/>
              </a:rPr>
              <a:t>神的審判必定來臨</a:t>
            </a:r>
            <a:r>
              <a:rPr lang="zh-CN" altLang="en-US" sz="1900" b="1" dirty="0">
                <a:latin typeface="SimHei" panose="02010609060101010101" pitchFamily="49" charset="-122"/>
                <a:ea typeface="SimHei" panose="02010609060101010101" pitchFamily="49" charset="-122"/>
                <a:cs typeface="Times New Roman" panose="02020603050405020304" pitchFamily="18" charset="0"/>
              </a:rPr>
              <a:t>。</a:t>
            </a:r>
            <a:endParaRPr lang="en-US" altLang="zh-CN" sz="1900" b="1" dirty="0">
              <a:latin typeface="SimHei" panose="02010609060101010101" pitchFamily="49" charset="-122"/>
              <a:ea typeface="SimHei" panose="02010609060101010101" pitchFamily="49" charset="-122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zh-CN" altLang="en-US" sz="1900" b="1" dirty="0">
                <a:latin typeface="SimHei" panose="02010609060101010101" pitchFamily="49" charset="-122"/>
                <a:ea typeface="SimHei" panose="02010609060101010101" pitchFamily="49" charset="-122"/>
                <a:cs typeface="Times New Roman" panose="02020603050405020304" pitchFamily="18" charset="0"/>
              </a:rPr>
              <a:t>認識神的公義是信仰的</a:t>
            </a:r>
            <a:r>
              <a:rPr lang="zh-CN" altLang="en-US" sz="1900" b="1" u="sng" dirty="0">
                <a:latin typeface="SimHei" panose="02010609060101010101" pitchFamily="49" charset="-122"/>
                <a:ea typeface="SimHei" panose="02010609060101010101" pitchFamily="49" charset="-122"/>
                <a:cs typeface="Times New Roman" panose="02020603050405020304" pitchFamily="18" charset="0"/>
              </a:rPr>
              <a:t>最難題</a:t>
            </a:r>
            <a:r>
              <a:rPr lang="zh-CN" altLang="en-US" sz="1900" b="1" dirty="0">
                <a:latin typeface="SimHei" panose="02010609060101010101" pitchFamily="49" charset="-122"/>
                <a:ea typeface="SimHei" panose="02010609060101010101" pitchFamily="49" charset="-122"/>
                <a:cs typeface="Times New Roman" panose="02020603050405020304" pitchFamily="18" charset="0"/>
              </a:rPr>
              <a:t>。警惕：</a:t>
            </a:r>
            <a:r>
              <a:rPr lang="zh-CN" altLang="en-US" sz="1900" b="1" u="sng" dirty="0">
                <a:solidFill>
                  <a:srgbClr val="C00000"/>
                </a:solidFill>
                <a:latin typeface="SimHei" panose="02010609060101010101" pitchFamily="49" charset="-122"/>
                <a:ea typeface="SimHei" panose="02010609060101010101" pitchFamily="49" charset="-122"/>
                <a:cs typeface="Times New Roman" panose="02020603050405020304" pitchFamily="18" charset="0"/>
              </a:rPr>
              <a:t>善惡因果論</a:t>
            </a:r>
            <a:r>
              <a:rPr lang="zh-CN" altLang="en-US" sz="1900" b="1" dirty="0">
                <a:latin typeface="SimHei" panose="02010609060101010101" pitchFamily="49" charset="-122"/>
                <a:ea typeface="SimHei" panose="02010609060101010101" pitchFamily="49" charset="-122"/>
                <a:cs typeface="Times New Roman" panose="02020603050405020304" pitchFamily="18" charset="0"/>
              </a:rPr>
              <a:t>、</a:t>
            </a:r>
            <a:r>
              <a:rPr lang="zh-CN" altLang="en-US" sz="1900" b="1" u="sng" dirty="0">
                <a:solidFill>
                  <a:srgbClr val="C00000"/>
                </a:solidFill>
                <a:latin typeface="SimHei" panose="02010609060101010101" pitchFamily="49" charset="-122"/>
                <a:ea typeface="SimHei" panose="02010609060101010101" pitchFamily="49" charset="-122"/>
                <a:cs typeface="Times New Roman" panose="02020603050405020304" pitchFamily="18" charset="0"/>
              </a:rPr>
              <a:t>善惡二元論</a:t>
            </a:r>
            <a:endParaRPr lang="en-US" altLang="zh-CN" sz="1900" b="1" u="sng" dirty="0">
              <a:solidFill>
                <a:srgbClr val="C00000"/>
              </a:solidFill>
              <a:latin typeface="SimHei" panose="02010609060101010101" pitchFamily="49" charset="-122"/>
              <a:ea typeface="SimHei" panose="02010609060101010101" pitchFamily="49" charset="-122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zh-CN" altLang="en-US" sz="1900" b="1" dirty="0">
                <a:latin typeface="SimHei" panose="02010609060101010101" pitchFamily="49" charset="-122"/>
                <a:ea typeface="SimHei" panose="02010609060101010101" pitchFamily="49" charset="-122"/>
                <a:cs typeface="Times New Roman" panose="02020603050405020304" pitchFamily="18" charset="0"/>
              </a:rPr>
              <a:t>神絕對的主權是我們得救的保證。</a:t>
            </a:r>
            <a:r>
              <a:rPr lang="zh-TW" altLang="en-US" sz="1900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「</a:t>
            </a:r>
            <a:r>
              <a:rPr lang="zh-TW" altLang="en-US" sz="1900" b="1" dirty="0">
                <a:latin typeface="SimHei" panose="02010609060101010101" pitchFamily="49" charset="-122"/>
                <a:ea typeface="SimHei" panose="02010609060101010101" pitchFamily="49" charset="-122"/>
                <a:cs typeface="Times New Roman" panose="02020603050405020304" pitchFamily="18" charset="0"/>
              </a:rPr>
              <a:t>所以你們雅各之子沒有滅亡</a:t>
            </a:r>
            <a:r>
              <a:rPr lang="zh-CN" altLang="en-US" sz="1900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」</a:t>
            </a:r>
            <a:endParaRPr lang="en-US" altLang="zh-CN" sz="1900" b="1" dirty="0">
              <a:latin typeface="SimHei" panose="02010609060101010101" pitchFamily="49" charset="-122"/>
              <a:ea typeface="SimHei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7" name="Text Box 5">
            <a:extLst>
              <a:ext uri="{FF2B5EF4-FFF2-40B4-BE49-F238E27FC236}">
                <a16:creationId xmlns:a16="http://schemas.microsoft.com/office/drawing/2014/main" id="{B66BE5FF-46F7-41E3-845F-AA0465D400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762000"/>
            <a:ext cx="4971233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zh-TW" altLang="en-US" sz="2400" dirty="0">
                <a:solidFill>
                  <a:schemeClr val="bg1"/>
                </a:solidFill>
                <a:ea typeface="SimHei" panose="02010609060101010101" pitchFamily="49" charset="-122"/>
              </a:rPr>
              <a:t>瑪拉基書 </a:t>
            </a:r>
            <a:r>
              <a:rPr lang="en-US" altLang="zh-CN" sz="2400" dirty="0">
                <a:solidFill>
                  <a:schemeClr val="bg1"/>
                </a:solidFill>
                <a:ea typeface="SimHei" panose="02010609060101010101" pitchFamily="49" charset="-122"/>
              </a:rPr>
              <a:t>— </a:t>
            </a:r>
            <a:r>
              <a:rPr lang="zh-CN" altLang="en-US" sz="2400" dirty="0">
                <a:solidFill>
                  <a:schemeClr val="bg1"/>
                </a:solidFill>
                <a:ea typeface="SimHei" panose="02010609060101010101" pitchFamily="49" charset="-122"/>
              </a:rPr>
              <a:t>第一個回合：愛的確據</a:t>
            </a:r>
            <a:endParaRPr lang="zh-TW" altLang="en-US" sz="2400" dirty="0">
              <a:solidFill>
                <a:schemeClr val="bg1"/>
              </a:solidFill>
              <a:ea typeface="SimHei" panose="02010609060101010101" pitchFamily="49" charset="-122"/>
            </a:endParaRP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EB6D02E5-6014-4696-8D4B-A1C218526C24}"/>
              </a:ext>
            </a:extLst>
          </p:cNvPr>
          <p:cNvGrpSpPr/>
          <p:nvPr/>
        </p:nvGrpSpPr>
        <p:grpSpPr>
          <a:xfrm>
            <a:off x="2286000" y="762000"/>
            <a:ext cx="4419600" cy="609600"/>
            <a:chOff x="3124200" y="4495800"/>
            <a:chExt cx="4419600" cy="609600"/>
          </a:xfrm>
        </p:grpSpPr>
        <p:sp>
          <p:nvSpPr>
            <p:cNvPr id="11" name="Rectangle 10" descr="blue-marble4">
              <a:extLst>
                <a:ext uri="{FF2B5EF4-FFF2-40B4-BE49-F238E27FC236}">
                  <a16:creationId xmlns:a16="http://schemas.microsoft.com/office/drawing/2014/main" id="{D297CC55-8529-4760-B3F0-8C82137103F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24200" y="4495800"/>
              <a:ext cx="4419600" cy="609600"/>
            </a:xfrm>
            <a:prstGeom prst="rect">
              <a:avLst/>
            </a:prstGeom>
            <a:blipFill dpi="0" rotWithShape="1">
              <a:blip r:embed="rId3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2000"/>
            </a:p>
          </p:txBody>
        </p:sp>
        <p:sp>
          <p:nvSpPr>
            <p:cNvPr id="12" name="Text Box 5">
              <a:extLst>
                <a:ext uri="{FF2B5EF4-FFF2-40B4-BE49-F238E27FC236}">
                  <a16:creationId xmlns:a16="http://schemas.microsoft.com/office/drawing/2014/main" id="{7ED66231-C27E-4EEF-B91C-C2029AFECB1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276600" y="4572000"/>
              <a:ext cx="3877985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zh-TW" altLang="en-US" sz="2400" dirty="0">
                  <a:solidFill>
                    <a:schemeClr val="bg1"/>
                  </a:solidFill>
                  <a:ea typeface="SimHei" panose="02010609060101010101" pitchFamily="49" charset="-122"/>
                </a:rPr>
                <a:t>第四個回合：全然公義的愛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9580617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5">
            <a:extLst>
              <a:ext uri="{FF2B5EF4-FFF2-40B4-BE49-F238E27FC236}">
                <a16:creationId xmlns:a16="http://schemas.microsoft.com/office/drawing/2014/main" id="{77CE6D6F-A977-474D-82B5-C31534453F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>
              <a:solidFill>
                <a:srgbClr val="000000"/>
              </a:solidFill>
            </a:endParaRPr>
          </a:p>
        </p:txBody>
      </p:sp>
      <p:pic>
        <p:nvPicPr>
          <p:cNvPr id="4099" name="Picture 4" descr="Delicious Denim">
            <a:extLst>
              <a:ext uri="{FF2B5EF4-FFF2-40B4-BE49-F238E27FC236}">
                <a16:creationId xmlns:a16="http://schemas.microsoft.com/office/drawing/2014/main" id="{79831D8B-7A7C-4486-9F16-8BC6525CC2E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85" y="381000"/>
            <a:ext cx="9144000" cy="609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F218E814-8F33-4A65-A5E5-96A5F62ABFAA}"/>
              </a:ext>
            </a:extLst>
          </p:cNvPr>
          <p:cNvSpPr/>
          <p:nvPr/>
        </p:nvSpPr>
        <p:spPr>
          <a:xfrm>
            <a:off x="838200" y="1371600"/>
            <a:ext cx="7467600" cy="31854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</a:tabLst>
            </a:pPr>
            <a:r>
              <a:rPr lang="en-US" altLang="zh-TW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(2:17) </a:t>
            </a:r>
          </a:p>
          <a:p>
            <a:pPr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</a:tabLst>
            </a:pPr>
            <a:r>
              <a:rPr lang="en-US" altLang="zh-TW" baseline="30000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17</a:t>
            </a:r>
            <a:r>
              <a:rPr lang="en-US" altLang="zh-TW" sz="1800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 </a:t>
            </a:r>
            <a:r>
              <a:rPr lang="zh-TW" altLang="en-US" sz="1800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你們用言語</a:t>
            </a:r>
            <a:r>
              <a:rPr lang="zh-TW" altLang="en-US" sz="1800" dirty="0">
                <a:solidFill>
                  <a:srgbClr val="C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煩瑣</a:t>
            </a:r>
            <a:r>
              <a:rPr lang="zh-TW" altLang="en-US" sz="1800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耶和華，你們還</a:t>
            </a:r>
            <a:r>
              <a:rPr lang="zh-TW" altLang="en-US" sz="1800" dirty="0">
                <a:solidFill>
                  <a:srgbClr val="C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說</a:t>
            </a:r>
            <a:r>
              <a:rPr lang="en-US" altLang="zh-TW" sz="1800" dirty="0">
                <a:solidFill>
                  <a:srgbClr val="C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(1)</a:t>
            </a:r>
            <a:r>
              <a:rPr lang="zh-CN" altLang="en-US" sz="1800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：</a:t>
            </a:r>
            <a:r>
              <a:rPr lang="zh-TW" altLang="en-US" sz="1800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我們在何事上煩瑣他呢？因為你們</a:t>
            </a:r>
            <a:r>
              <a:rPr lang="zh-TW" altLang="en-US" sz="1800" dirty="0">
                <a:solidFill>
                  <a:srgbClr val="C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說</a:t>
            </a:r>
            <a:r>
              <a:rPr lang="en-US" altLang="zh-TW" sz="1800" dirty="0">
                <a:solidFill>
                  <a:srgbClr val="C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(2) </a:t>
            </a:r>
            <a:r>
              <a:rPr lang="zh-CN" altLang="en-US" sz="1800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：</a:t>
            </a:r>
            <a:r>
              <a:rPr lang="zh-TW" altLang="en-US" sz="1800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凡行惡的，耶和華眼看為善，並且他喜悅他們。或說</a:t>
            </a:r>
            <a:r>
              <a:rPr lang="en-US" altLang="zh-TW" sz="1800" dirty="0">
                <a:solidFill>
                  <a:srgbClr val="C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(3) </a:t>
            </a:r>
            <a:r>
              <a:rPr lang="zh-CN" altLang="en-US" sz="1800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：</a:t>
            </a:r>
            <a:r>
              <a:rPr lang="zh-TW" altLang="en-US" sz="1800" dirty="0">
                <a:solidFill>
                  <a:srgbClr val="C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公義的神在哪裡呢</a:t>
            </a:r>
            <a:r>
              <a:rPr lang="zh-CN" altLang="en-US" sz="1800" dirty="0">
                <a:solidFill>
                  <a:srgbClr val="C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？</a:t>
            </a:r>
            <a:endParaRPr lang="zh-TW" altLang="en-US" sz="1800" dirty="0">
              <a:solidFill>
                <a:srgbClr val="000000"/>
              </a:solidFill>
              <a:latin typeface="SimHei" panose="02010609060101010101" pitchFamily="49" charset="-122"/>
              <a:ea typeface="SimHei" panose="02010609060101010101" pitchFamily="49" charset="-122"/>
            </a:endParaRPr>
          </a:p>
          <a:p>
            <a:pPr lv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</a:tabLst>
            </a:pPr>
            <a:endParaRPr lang="zh-TW" altLang="en-US" sz="800" b="1" dirty="0">
              <a:solidFill>
                <a:srgbClr val="000000"/>
              </a:solidFill>
              <a:latin typeface="SimHei" panose="02010609060101010101" pitchFamily="49" charset="-122"/>
              <a:ea typeface="SimHei" panose="02010609060101010101" pitchFamily="49" charset="-122"/>
            </a:endParaRPr>
          </a:p>
          <a:p>
            <a:pPr marL="34290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tabLst>
                <a:tab pos="457200" algn="l"/>
              </a:tabLst>
            </a:pPr>
            <a:r>
              <a:rPr lang="zh-CN" altLang="en-US" sz="1800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「煩瑣」</a:t>
            </a:r>
            <a:r>
              <a:rPr lang="zh-TW" altLang="en-US" sz="1800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辛勞，感到疲倦</a:t>
            </a:r>
            <a:r>
              <a:rPr lang="zh-CN" altLang="en-US" sz="1800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的。</a:t>
            </a:r>
            <a:endParaRPr lang="en-US" altLang="zh-TW" sz="1800" b="1" dirty="0">
              <a:solidFill>
                <a:srgbClr val="000000"/>
              </a:solidFill>
              <a:latin typeface="SimHei" panose="02010609060101010101" pitchFamily="49" charset="-122"/>
              <a:ea typeface="SimHei" panose="02010609060101010101" pitchFamily="49" charset="-122"/>
            </a:endParaRPr>
          </a:p>
          <a:p>
            <a:pPr marL="34290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tabLst>
                <a:tab pos="457200" algn="l"/>
              </a:tabLst>
            </a:pPr>
            <a:r>
              <a:rPr lang="zh-CN" altLang="en-US" sz="1800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仍然是神首先發起</a:t>
            </a:r>
            <a:r>
              <a:rPr lang="zh-TW" altLang="en-US" sz="1800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：</a:t>
            </a:r>
            <a:r>
              <a:rPr lang="zh-CN" altLang="en-US" sz="1800" b="1" dirty="0">
                <a:solidFill>
                  <a:srgbClr val="C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百姓以「公義」為藉口，要求神執行他們的要求</a:t>
            </a:r>
            <a:endParaRPr lang="en-US" altLang="zh-TW" sz="1800" b="1" dirty="0">
              <a:latin typeface="SimHei" panose="02010609060101010101" pitchFamily="49" charset="-122"/>
              <a:ea typeface="SimHei" panose="02010609060101010101" pitchFamily="49" charset="-122"/>
            </a:endParaRPr>
          </a:p>
          <a:p>
            <a:pPr marL="34290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tabLst>
                <a:tab pos="457200" algn="l"/>
              </a:tabLst>
            </a:pPr>
            <a:r>
              <a:rPr lang="zh-CN" altLang="en-US" sz="1800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其要求是：神立刻懲罰惡人？</a:t>
            </a:r>
            <a:endParaRPr lang="en-US" altLang="zh-CN" sz="1800" b="1" dirty="0">
              <a:solidFill>
                <a:srgbClr val="000000"/>
              </a:solidFill>
              <a:latin typeface="SimHei" panose="02010609060101010101" pitchFamily="49" charset="-122"/>
              <a:ea typeface="SimHei" panose="02010609060101010101" pitchFamily="49" charset="-122"/>
            </a:endParaRPr>
          </a:p>
          <a:p>
            <a:pPr marL="34290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tabLst>
                <a:tab pos="457200" algn="l"/>
              </a:tabLst>
            </a:pPr>
            <a:r>
              <a:rPr lang="zh-CN" altLang="en-US" sz="1800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要求的沒有得到，就開始質疑神的公義，論斷</a:t>
            </a:r>
            <a:r>
              <a:rPr lang="zh-CN" altLang="en-US" sz="1800" b="1" dirty="0">
                <a:solidFill>
                  <a:srgbClr val="C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神「不知善惡」</a:t>
            </a:r>
            <a:r>
              <a:rPr lang="zh-CN" altLang="en-US" sz="1800" b="1" dirty="0">
                <a:latin typeface="SimHei" panose="02010609060101010101" pitchFamily="49" charset="-122"/>
                <a:ea typeface="SimHei" panose="02010609060101010101" pitchFamily="49" charset="-122"/>
              </a:rPr>
              <a:t>。</a:t>
            </a:r>
            <a:endParaRPr lang="en-US" altLang="zh-CN" sz="1800" b="1" dirty="0">
              <a:latin typeface="SimHei" panose="02010609060101010101" pitchFamily="49" charset="-122"/>
              <a:ea typeface="SimHei" panose="02010609060101010101" pitchFamily="49" charset="-122"/>
            </a:endParaRPr>
          </a:p>
          <a:p>
            <a:pPr marL="34290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tabLst>
                <a:tab pos="457200" algn="l"/>
              </a:tabLst>
            </a:pPr>
            <a:r>
              <a:rPr lang="zh-CN" altLang="en-US" sz="1800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并質問：</a:t>
            </a:r>
            <a:r>
              <a:rPr lang="zh-CN" altLang="en-US" sz="1800" b="1" dirty="0">
                <a:solidFill>
                  <a:srgbClr val="C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「</a:t>
            </a:r>
            <a:r>
              <a:rPr lang="zh-TW" altLang="en-US" sz="1800" b="1" dirty="0">
                <a:solidFill>
                  <a:srgbClr val="C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公義的神在哪裡呢</a:t>
            </a:r>
            <a:r>
              <a:rPr lang="zh-CN" altLang="en-US" sz="1800" b="1" dirty="0">
                <a:solidFill>
                  <a:srgbClr val="C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？」</a:t>
            </a:r>
            <a:endParaRPr lang="en-US" altLang="zh-CN" sz="1800" b="1" dirty="0">
              <a:solidFill>
                <a:srgbClr val="C00000"/>
              </a:solidFill>
              <a:latin typeface="SimHei" panose="02010609060101010101" pitchFamily="49" charset="-122"/>
              <a:ea typeface="SimHei" panose="02010609060101010101" pitchFamily="49" charset="-122"/>
            </a:endParaRPr>
          </a:p>
          <a:p>
            <a:pPr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</a:tabLst>
            </a:pPr>
            <a:endParaRPr lang="en-US" altLang="zh-CN" sz="1800" b="1" u="sng" dirty="0">
              <a:solidFill>
                <a:srgbClr val="C00000"/>
              </a:solidFill>
              <a:latin typeface="SimHei" panose="02010609060101010101" pitchFamily="49" charset="-122"/>
              <a:ea typeface="SimHei" panose="02010609060101010101" pitchFamily="49" charset="-122"/>
            </a:endParaRPr>
          </a:p>
        </p:txBody>
      </p:sp>
      <p:sp>
        <p:nvSpPr>
          <p:cNvPr id="6" name="Text Box 5">
            <a:extLst>
              <a:ext uri="{FF2B5EF4-FFF2-40B4-BE49-F238E27FC236}">
                <a16:creationId xmlns:a16="http://schemas.microsoft.com/office/drawing/2014/main" id="{25AD8652-2D28-4EA2-9879-95D6A134BC7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762000"/>
            <a:ext cx="4971233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zh-TW" altLang="en-US" sz="2400" dirty="0">
                <a:solidFill>
                  <a:schemeClr val="bg1"/>
                </a:solidFill>
                <a:ea typeface="SimHei" panose="02010609060101010101" pitchFamily="49" charset="-122"/>
              </a:rPr>
              <a:t>瑪拉基書 </a:t>
            </a:r>
            <a:r>
              <a:rPr lang="en-US" altLang="zh-CN" sz="2400" dirty="0">
                <a:solidFill>
                  <a:schemeClr val="bg1"/>
                </a:solidFill>
                <a:ea typeface="SimHei" panose="02010609060101010101" pitchFamily="49" charset="-122"/>
              </a:rPr>
              <a:t>— </a:t>
            </a:r>
            <a:r>
              <a:rPr lang="zh-CN" altLang="en-US" sz="2400" dirty="0">
                <a:solidFill>
                  <a:schemeClr val="bg1"/>
                </a:solidFill>
                <a:ea typeface="SimHei" panose="02010609060101010101" pitchFamily="49" charset="-122"/>
              </a:rPr>
              <a:t>第一個回合：愛的確據</a:t>
            </a:r>
            <a:endParaRPr lang="zh-TW" altLang="en-US" sz="2400" dirty="0">
              <a:solidFill>
                <a:schemeClr val="bg1"/>
              </a:solidFill>
              <a:ea typeface="SimHei" panose="02010609060101010101" pitchFamily="49" charset="-122"/>
            </a:endParaRP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99D49D66-D831-4977-A73A-29A7D41CDCC0}"/>
              </a:ext>
            </a:extLst>
          </p:cNvPr>
          <p:cNvGrpSpPr/>
          <p:nvPr/>
        </p:nvGrpSpPr>
        <p:grpSpPr>
          <a:xfrm>
            <a:off x="2286000" y="762000"/>
            <a:ext cx="4419600" cy="609600"/>
            <a:chOff x="3124200" y="4495800"/>
            <a:chExt cx="4419600" cy="609600"/>
          </a:xfrm>
        </p:grpSpPr>
        <p:sp>
          <p:nvSpPr>
            <p:cNvPr id="8" name="Rectangle 7" descr="blue-marble4">
              <a:extLst>
                <a:ext uri="{FF2B5EF4-FFF2-40B4-BE49-F238E27FC236}">
                  <a16:creationId xmlns:a16="http://schemas.microsoft.com/office/drawing/2014/main" id="{7EC89365-7F1A-425B-BD7F-E1E375D0395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24200" y="4495800"/>
              <a:ext cx="4419600" cy="609600"/>
            </a:xfrm>
            <a:prstGeom prst="rect">
              <a:avLst/>
            </a:prstGeom>
            <a:blipFill dpi="0" rotWithShape="1">
              <a:blip r:embed="rId3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2000"/>
            </a:p>
          </p:txBody>
        </p:sp>
        <p:sp>
          <p:nvSpPr>
            <p:cNvPr id="9" name="Text Box 5">
              <a:extLst>
                <a:ext uri="{FF2B5EF4-FFF2-40B4-BE49-F238E27FC236}">
                  <a16:creationId xmlns:a16="http://schemas.microsoft.com/office/drawing/2014/main" id="{F6759E70-279C-49F6-A20A-B378EEAB80B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276600" y="4572000"/>
              <a:ext cx="3877985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zh-TW" altLang="en-US" sz="2400" dirty="0">
                  <a:solidFill>
                    <a:schemeClr val="bg1"/>
                  </a:solidFill>
                  <a:ea typeface="SimHei" panose="02010609060101010101" pitchFamily="49" charset="-122"/>
                </a:rPr>
                <a:t>第四個回合：全然公義的愛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7256000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5">
            <a:extLst>
              <a:ext uri="{FF2B5EF4-FFF2-40B4-BE49-F238E27FC236}">
                <a16:creationId xmlns:a16="http://schemas.microsoft.com/office/drawing/2014/main" id="{77CE6D6F-A977-474D-82B5-C31534453F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>
              <a:solidFill>
                <a:srgbClr val="000000"/>
              </a:solidFill>
            </a:endParaRPr>
          </a:p>
        </p:txBody>
      </p:sp>
      <p:pic>
        <p:nvPicPr>
          <p:cNvPr id="4099" name="Picture 4" descr="Delicious Denim">
            <a:extLst>
              <a:ext uri="{FF2B5EF4-FFF2-40B4-BE49-F238E27FC236}">
                <a16:creationId xmlns:a16="http://schemas.microsoft.com/office/drawing/2014/main" id="{79831D8B-7A7C-4486-9F16-8BC6525CC2E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85" y="381000"/>
            <a:ext cx="9144000" cy="609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F218E814-8F33-4A65-A5E5-96A5F62ABFAA}"/>
              </a:ext>
            </a:extLst>
          </p:cNvPr>
          <p:cNvSpPr/>
          <p:nvPr/>
        </p:nvSpPr>
        <p:spPr>
          <a:xfrm>
            <a:off x="838200" y="1371600"/>
            <a:ext cx="7239000" cy="33171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</a:tabLst>
            </a:pPr>
            <a:r>
              <a:rPr lang="en-US" altLang="zh-TW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(3:1-) </a:t>
            </a:r>
          </a:p>
          <a:p>
            <a:pPr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</a:tabLst>
            </a:pPr>
            <a:r>
              <a:rPr lang="en-US" altLang="zh-CN" baseline="30000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1 </a:t>
            </a:r>
            <a:r>
              <a:rPr lang="zh-TW" altLang="en-US" sz="1800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萬軍之耶和華說：我要差遣我的</a:t>
            </a:r>
            <a:r>
              <a:rPr lang="zh-TW" altLang="en-US" sz="1800" dirty="0">
                <a:solidFill>
                  <a:srgbClr val="C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使者</a:t>
            </a:r>
            <a:r>
              <a:rPr lang="zh-TW" altLang="en-US" sz="1800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，在我前面預備道路。你們所尋求的</a:t>
            </a:r>
            <a:r>
              <a:rPr lang="zh-TW" altLang="en-US" sz="1800" dirty="0">
                <a:solidFill>
                  <a:srgbClr val="C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主</a:t>
            </a:r>
            <a:r>
              <a:rPr lang="zh-TW" altLang="en-US" sz="1800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，必忽然進入他的殿。立約的</a:t>
            </a:r>
            <a:r>
              <a:rPr lang="zh-TW" altLang="en-US" sz="1800" dirty="0">
                <a:solidFill>
                  <a:srgbClr val="C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使者</a:t>
            </a:r>
            <a:r>
              <a:rPr lang="zh-TW" altLang="en-US" sz="1800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，就是你們所仰慕的，快要來到。</a:t>
            </a:r>
          </a:p>
          <a:p>
            <a:pPr lv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</a:tabLst>
            </a:pPr>
            <a:endParaRPr lang="en-US" altLang="zh-TW" sz="800" b="1" dirty="0">
              <a:solidFill>
                <a:srgbClr val="000000"/>
              </a:solidFill>
              <a:latin typeface="SimHei" panose="02010609060101010101" pitchFamily="49" charset="-122"/>
              <a:ea typeface="SimHei" panose="02010609060101010101" pitchFamily="49" charset="-122"/>
            </a:endParaRPr>
          </a:p>
          <a:p>
            <a:pPr lv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</a:tabLst>
            </a:pPr>
            <a:endParaRPr lang="zh-TW" altLang="en-US" sz="800" b="1" dirty="0">
              <a:solidFill>
                <a:srgbClr val="000000"/>
              </a:solidFill>
              <a:latin typeface="SimHei" panose="02010609060101010101" pitchFamily="49" charset="-122"/>
              <a:ea typeface="SimHei" panose="02010609060101010101" pitchFamily="49" charset="-122"/>
            </a:endParaRPr>
          </a:p>
          <a:p>
            <a:pPr marL="34290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tabLst>
                <a:tab pos="457200" algn="l"/>
              </a:tabLst>
            </a:pPr>
            <a:r>
              <a:rPr lang="zh-TW" altLang="en-US" sz="1800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「萬軍之耶和華說」：</a:t>
            </a:r>
            <a:r>
              <a:rPr lang="zh-CN" altLang="en-US" sz="1800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強調的是</a:t>
            </a:r>
            <a:r>
              <a:rPr lang="zh-CN" altLang="en-US" sz="1800" b="1" dirty="0">
                <a:solidFill>
                  <a:srgbClr val="C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真實性</a:t>
            </a:r>
            <a:r>
              <a:rPr lang="zh-CN" altLang="en-US" sz="1800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和</a:t>
            </a:r>
            <a:r>
              <a:rPr lang="zh-CN" altLang="en-US" sz="1800" b="1" dirty="0">
                <a:solidFill>
                  <a:srgbClr val="C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確定性</a:t>
            </a:r>
            <a:r>
              <a:rPr lang="zh-CN" altLang="en-US" sz="1800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。</a:t>
            </a:r>
            <a:endParaRPr lang="en-US" altLang="zh-TW" sz="1800" b="1" dirty="0">
              <a:solidFill>
                <a:srgbClr val="000000"/>
              </a:solidFill>
              <a:latin typeface="SimHei" panose="02010609060101010101" pitchFamily="49" charset="-122"/>
              <a:ea typeface="SimHei" panose="02010609060101010101" pitchFamily="49" charset="-122"/>
            </a:endParaRPr>
          </a:p>
          <a:p>
            <a:pPr marL="34290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tabLst>
                <a:tab pos="457200" algn="l"/>
              </a:tabLst>
            </a:pPr>
            <a:r>
              <a:rPr lang="zh-CN" altLang="en-US" sz="1800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神有祂的確定的計劃：神的使者一直都在</a:t>
            </a:r>
            <a:r>
              <a:rPr lang="en-US" altLang="zh-CN" sz="1800" b="1" dirty="0">
                <a:solidFill>
                  <a:srgbClr val="C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-&gt;</a:t>
            </a:r>
            <a:r>
              <a:rPr lang="zh-CN" altLang="en-US" sz="1800" b="1" dirty="0">
                <a:solidFill>
                  <a:srgbClr val="C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審判的主必然來臨</a:t>
            </a:r>
            <a:endParaRPr lang="en-US" altLang="zh-CN" sz="1800" dirty="0">
              <a:latin typeface="SimHei" panose="02010609060101010101" pitchFamily="49" charset="-122"/>
              <a:ea typeface="SimHei" panose="02010609060101010101" pitchFamily="49" charset="-122"/>
            </a:endParaRPr>
          </a:p>
          <a:p>
            <a:pPr marL="34290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tabLst>
                <a:tab pos="457200" algn="l"/>
              </a:tabLst>
            </a:pPr>
            <a:r>
              <a:rPr lang="zh-CN" altLang="en-US" sz="1800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「道路」</a:t>
            </a:r>
            <a:r>
              <a:rPr lang="zh-TW" altLang="en-US" sz="1800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：</a:t>
            </a:r>
            <a:r>
              <a:rPr lang="zh-CN" altLang="en-US" sz="1800" b="1" dirty="0">
                <a:solidFill>
                  <a:srgbClr val="C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我們走上主預備的道路，也是主預備道路的使者</a:t>
            </a:r>
            <a:endParaRPr lang="en-US" altLang="zh-CN" sz="1800" b="1" dirty="0">
              <a:solidFill>
                <a:srgbClr val="C00000"/>
              </a:solidFill>
              <a:latin typeface="SimHei" panose="02010609060101010101" pitchFamily="49" charset="-122"/>
              <a:ea typeface="SimHei" panose="02010609060101010101" pitchFamily="49" charset="-122"/>
            </a:endParaRPr>
          </a:p>
          <a:p>
            <a:pPr marL="34290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tabLst>
                <a:tab pos="457200" algn="l"/>
              </a:tabLst>
            </a:pPr>
            <a:r>
              <a:rPr lang="zh-CN" altLang="en-US" sz="1800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「約」</a:t>
            </a:r>
            <a:r>
              <a:rPr lang="zh-TW" altLang="en-US" sz="1800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：</a:t>
            </a:r>
            <a:r>
              <a:rPr lang="zh-CN" altLang="en-US" sz="1800" b="1" dirty="0">
                <a:solidFill>
                  <a:srgbClr val="C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神聖不可改變的關係</a:t>
            </a:r>
            <a:endParaRPr lang="en-US" altLang="zh-TW" sz="1800" b="1" dirty="0">
              <a:latin typeface="SimHei" panose="02010609060101010101" pitchFamily="49" charset="-122"/>
              <a:ea typeface="SimHei" panose="02010609060101010101" pitchFamily="49" charset="-122"/>
            </a:endParaRPr>
          </a:p>
          <a:p>
            <a:pPr marL="34290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tabLst>
                <a:tab pos="457200" algn="l"/>
              </a:tabLst>
            </a:pPr>
            <a:r>
              <a:rPr lang="zh-CN" altLang="en-US" sz="1800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人不了解神的公義，卻覺得自己比神還公義。</a:t>
            </a:r>
            <a:endParaRPr lang="en-US" altLang="zh-CN" sz="1800" b="1" dirty="0">
              <a:solidFill>
                <a:srgbClr val="000000"/>
              </a:solidFill>
              <a:latin typeface="SimHei" panose="02010609060101010101" pitchFamily="49" charset="-122"/>
              <a:ea typeface="SimHei" panose="02010609060101010101" pitchFamily="49" charset="-122"/>
            </a:endParaRPr>
          </a:p>
          <a:p>
            <a:pPr marL="34290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tabLst>
                <a:tab pos="457200" algn="l"/>
              </a:tabLst>
            </a:pPr>
            <a:r>
              <a:rPr lang="zh-CN" altLang="en-US" sz="1800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人並不知道自己所求的是什麼</a:t>
            </a:r>
            <a:r>
              <a:rPr lang="en-US" altLang="zh-CN" sz="1800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……</a:t>
            </a:r>
            <a:endParaRPr lang="en-US" altLang="zh-CN" sz="1800" b="1" dirty="0">
              <a:solidFill>
                <a:srgbClr val="C00000"/>
              </a:solidFill>
              <a:latin typeface="SimHei" panose="02010609060101010101" pitchFamily="49" charset="-122"/>
              <a:ea typeface="SimHei" panose="02010609060101010101" pitchFamily="49" charset="-122"/>
            </a:endParaRPr>
          </a:p>
        </p:txBody>
      </p:sp>
      <p:sp>
        <p:nvSpPr>
          <p:cNvPr id="6" name="Text Box 5">
            <a:extLst>
              <a:ext uri="{FF2B5EF4-FFF2-40B4-BE49-F238E27FC236}">
                <a16:creationId xmlns:a16="http://schemas.microsoft.com/office/drawing/2014/main" id="{25AD8652-2D28-4EA2-9879-95D6A134BC7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762000"/>
            <a:ext cx="4971233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zh-TW" altLang="en-US" sz="2400" dirty="0">
                <a:solidFill>
                  <a:schemeClr val="bg1"/>
                </a:solidFill>
                <a:ea typeface="SimHei" panose="02010609060101010101" pitchFamily="49" charset="-122"/>
              </a:rPr>
              <a:t>瑪拉基書 </a:t>
            </a:r>
            <a:r>
              <a:rPr lang="en-US" altLang="zh-CN" sz="2400" dirty="0">
                <a:solidFill>
                  <a:schemeClr val="bg1"/>
                </a:solidFill>
                <a:ea typeface="SimHei" panose="02010609060101010101" pitchFamily="49" charset="-122"/>
              </a:rPr>
              <a:t>— </a:t>
            </a:r>
            <a:r>
              <a:rPr lang="zh-CN" altLang="en-US" sz="2400" dirty="0">
                <a:solidFill>
                  <a:schemeClr val="bg1"/>
                </a:solidFill>
                <a:ea typeface="SimHei" panose="02010609060101010101" pitchFamily="49" charset="-122"/>
              </a:rPr>
              <a:t>第一個回合：愛的確據</a:t>
            </a:r>
            <a:endParaRPr lang="zh-TW" altLang="en-US" sz="2400" dirty="0">
              <a:solidFill>
                <a:schemeClr val="bg1"/>
              </a:solidFill>
              <a:ea typeface="SimHei" panose="02010609060101010101" pitchFamily="49" charset="-122"/>
            </a:endParaRP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99D49D66-D831-4977-A73A-29A7D41CDCC0}"/>
              </a:ext>
            </a:extLst>
          </p:cNvPr>
          <p:cNvGrpSpPr/>
          <p:nvPr/>
        </p:nvGrpSpPr>
        <p:grpSpPr>
          <a:xfrm>
            <a:off x="2286000" y="762000"/>
            <a:ext cx="4419600" cy="609600"/>
            <a:chOff x="3124200" y="4495800"/>
            <a:chExt cx="4419600" cy="609600"/>
          </a:xfrm>
        </p:grpSpPr>
        <p:sp>
          <p:nvSpPr>
            <p:cNvPr id="8" name="Rectangle 7" descr="blue-marble4">
              <a:extLst>
                <a:ext uri="{FF2B5EF4-FFF2-40B4-BE49-F238E27FC236}">
                  <a16:creationId xmlns:a16="http://schemas.microsoft.com/office/drawing/2014/main" id="{7EC89365-7F1A-425B-BD7F-E1E375D0395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24200" y="4495800"/>
              <a:ext cx="4419600" cy="609600"/>
            </a:xfrm>
            <a:prstGeom prst="rect">
              <a:avLst/>
            </a:prstGeom>
            <a:blipFill dpi="0" rotWithShape="1">
              <a:blip r:embed="rId3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2000"/>
            </a:p>
          </p:txBody>
        </p:sp>
        <p:sp>
          <p:nvSpPr>
            <p:cNvPr id="9" name="Text Box 5">
              <a:extLst>
                <a:ext uri="{FF2B5EF4-FFF2-40B4-BE49-F238E27FC236}">
                  <a16:creationId xmlns:a16="http://schemas.microsoft.com/office/drawing/2014/main" id="{F6759E70-279C-49F6-A20A-B378EEAB80B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276600" y="4572000"/>
              <a:ext cx="3877985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zh-TW" altLang="en-US" sz="2400" dirty="0">
                  <a:solidFill>
                    <a:schemeClr val="bg1"/>
                  </a:solidFill>
                  <a:ea typeface="SimHei" panose="02010609060101010101" pitchFamily="49" charset="-122"/>
                </a:rPr>
                <a:t>第四個回合：全然公義的愛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41795583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5">
            <a:extLst>
              <a:ext uri="{FF2B5EF4-FFF2-40B4-BE49-F238E27FC236}">
                <a16:creationId xmlns:a16="http://schemas.microsoft.com/office/drawing/2014/main" id="{77CE6D6F-A977-474D-82B5-C31534453F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>
              <a:solidFill>
                <a:srgbClr val="000000"/>
              </a:solidFill>
            </a:endParaRPr>
          </a:p>
        </p:txBody>
      </p:sp>
      <p:pic>
        <p:nvPicPr>
          <p:cNvPr id="4099" name="Picture 4" descr="Delicious Denim">
            <a:extLst>
              <a:ext uri="{FF2B5EF4-FFF2-40B4-BE49-F238E27FC236}">
                <a16:creationId xmlns:a16="http://schemas.microsoft.com/office/drawing/2014/main" id="{79831D8B-7A7C-4486-9F16-8BC6525CC2E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85" y="381000"/>
            <a:ext cx="9144000" cy="609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F218E814-8F33-4A65-A5E5-96A5F62ABFAA}"/>
              </a:ext>
            </a:extLst>
          </p:cNvPr>
          <p:cNvSpPr/>
          <p:nvPr/>
        </p:nvSpPr>
        <p:spPr>
          <a:xfrm>
            <a:off x="838200" y="1371600"/>
            <a:ext cx="7315200" cy="46673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</a:tabLst>
            </a:pPr>
            <a:r>
              <a:rPr lang="en-US" altLang="zh-TW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(3:2-4) </a:t>
            </a:r>
          </a:p>
          <a:p>
            <a:pPr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</a:tabLst>
            </a:pPr>
            <a:r>
              <a:rPr lang="en-US" altLang="zh-TW" baseline="30000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2 </a:t>
            </a:r>
            <a:r>
              <a:rPr lang="zh-TW" altLang="en-US" sz="1800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他來的日子，誰能當得起呢</a:t>
            </a:r>
            <a:r>
              <a:rPr lang="zh-TW" altLang="en-US" sz="1800" dirty="0">
                <a:solidFill>
                  <a:srgbClr val="C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？</a:t>
            </a:r>
            <a:r>
              <a:rPr lang="zh-TW" altLang="en-US" sz="1800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他顯現的時候，誰能立得住呢</a:t>
            </a:r>
            <a:r>
              <a:rPr lang="zh-TW" altLang="en-US" sz="1800" dirty="0">
                <a:solidFill>
                  <a:srgbClr val="C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？</a:t>
            </a:r>
            <a:r>
              <a:rPr lang="zh-TW" altLang="en-US" sz="1800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因為他如煉金之人的火，如漂布之人的鹼。</a:t>
            </a:r>
            <a:r>
              <a:rPr lang="en-US" altLang="zh-TW" baseline="30000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3 </a:t>
            </a:r>
            <a:r>
              <a:rPr lang="zh-TW" altLang="en-US" sz="1800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他必坐下如煉淨銀子的，必潔淨</a:t>
            </a:r>
            <a:r>
              <a:rPr lang="zh-TW" altLang="en-US" sz="1800" dirty="0">
                <a:solidFill>
                  <a:srgbClr val="C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利未人</a:t>
            </a:r>
            <a:r>
              <a:rPr lang="zh-TW" altLang="en-US" sz="1800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，熬煉他們像金銀一樣。他們就憑公義獻供物給耶和華。</a:t>
            </a:r>
            <a:r>
              <a:rPr lang="en-US" altLang="zh-TW" baseline="30000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4 </a:t>
            </a:r>
            <a:r>
              <a:rPr lang="zh-TW" altLang="en-US" sz="1800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那時，猶大和耶路撒冷所獻的供物，必蒙耶和華悅納，彷彿古時之日，上古之年。</a:t>
            </a:r>
          </a:p>
          <a:p>
            <a:pPr lv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</a:tabLst>
            </a:pPr>
            <a:endParaRPr lang="zh-TW" altLang="en-US" sz="800" b="1" dirty="0">
              <a:solidFill>
                <a:srgbClr val="000000"/>
              </a:solidFill>
              <a:latin typeface="SimHei" panose="02010609060101010101" pitchFamily="49" charset="-122"/>
              <a:ea typeface="SimHei" panose="02010609060101010101" pitchFamily="49" charset="-122"/>
            </a:endParaRPr>
          </a:p>
          <a:p>
            <a:pPr marL="34290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tabLst>
                <a:tab pos="457200" algn="l"/>
              </a:tabLst>
            </a:pPr>
            <a:r>
              <a:rPr lang="zh-TW" altLang="en-US" sz="1800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人並不知道自己所求的是什麼</a:t>
            </a:r>
            <a:r>
              <a:rPr lang="en-US" altLang="zh-TW" sz="1800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……</a:t>
            </a:r>
          </a:p>
          <a:p>
            <a:pPr marL="34290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tabLst>
                <a:tab pos="457200" algn="l"/>
              </a:tabLst>
            </a:pPr>
            <a:r>
              <a:rPr lang="zh-CN" altLang="en-US" sz="1800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強調審判：</a:t>
            </a:r>
            <a:r>
              <a:rPr lang="zh-CN" altLang="en-US" sz="1800" b="1" dirty="0">
                <a:solidFill>
                  <a:srgbClr val="C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火、鹼 </a:t>
            </a:r>
            <a:r>
              <a:rPr lang="en-US" altLang="zh-CN" sz="1800" b="1" dirty="0">
                <a:solidFill>
                  <a:srgbClr val="C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←→ </a:t>
            </a:r>
            <a:r>
              <a:rPr lang="zh-CN" altLang="en-US" sz="1800" b="1" dirty="0">
                <a:solidFill>
                  <a:srgbClr val="C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金、布</a:t>
            </a:r>
            <a:r>
              <a:rPr lang="zh-CN" altLang="en-US" sz="1800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。</a:t>
            </a:r>
            <a:endParaRPr lang="en-US" altLang="zh-CN" sz="1800" b="1" dirty="0">
              <a:solidFill>
                <a:srgbClr val="000000"/>
              </a:solidFill>
              <a:latin typeface="SimHei" panose="02010609060101010101" pitchFamily="49" charset="-122"/>
              <a:ea typeface="SimHei" panose="02010609060101010101" pitchFamily="49" charset="-122"/>
            </a:endParaRPr>
          </a:p>
          <a:p>
            <a:pPr marL="34290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tabLst>
                <a:tab pos="457200" algn="l"/>
              </a:tabLst>
            </a:pPr>
            <a:r>
              <a:rPr lang="zh-CN" altLang="en-US" sz="1800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煉金是除去渣滓，洗衣是除去污穢。</a:t>
            </a:r>
            <a:endParaRPr lang="en-US" altLang="zh-TW" sz="1800" b="1" dirty="0">
              <a:solidFill>
                <a:srgbClr val="000000"/>
              </a:solidFill>
              <a:latin typeface="SimHei" panose="02010609060101010101" pitchFamily="49" charset="-122"/>
              <a:ea typeface="SimHei" panose="02010609060101010101" pitchFamily="49" charset="-122"/>
            </a:endParaRPr>
          </a:p>
          <a:p>
            <a:pPr marL="34290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tabLst>
                <a:tab pos="457200" algn="l"/>
              </a:tabLst>
            </a:pPr>
            <a:r>
              <a:rPr lang="zh-TW" altLang="en-US" sz="1800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「坐下」：</a:t>
            </a:r>
            <a:r>
              <a:rPr lang="zh-TW" altLang="en-US" sz="1800" b="1" dirty="0">
                <a:solidFill>
                  <a:srgbClr val="C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「居住」、「停留」</a:t>
            </a:r>
            <a:endParaRPr lang="en-US" altLang="zh-TW" sz="1800" b="1" dirty="0">
              <a:solidFill>
                <a:srgbClr val="C00000"/>
              </a:solidFill>
              <a:latin typeface="SimHei" panose="02010609060101010101" pitchFamily="49" charset="-122"/>
              <a:ea typeface="SimHei" panose="02010609060101010101" pitchFamily="49" charset="-122"/>
            </a:endParaRPr>
          </a:p>
          <a:p>
            <a:pPr marL="34290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tabLst>
                <a:tab pos="457200" algn="l"/>
              </a:tabLst>
            </a:pPr>
            <a:r>
              <a:rPr lang="zh-CN" altLang="en-US" sz="1800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審判從神的家開始 </a:t>
            </a:r>
            <a:r>
              <a:rPr lang="zh-CN" altLang="en-US" sz="1800" b="1" dirty="0">
                <a:solidFill>
                  <a:srgbClr val="C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→利未家</a:t>
            </a:r>
            <a:r>
              <a:rPr lang="zh-CN" altLang="en-US" sz="1800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。</a:t>
            </a:r>
            <a:endParaRPr lang="en-US" altLang="zh-CN" sz="1800" b="1" dirty="0">
              <a:solidFill>
                <a:srgbClr val="000000"/>
              </a:solidFill>
              <a:latin typeface="SimHei" panose="02010609060101010101" pitchFamily="49" charset="-122"/>
              <a:ea typeface="SimHei" panose="02010609060101010101" pitchFamily="49" charset="-122"/>
            </a:endParaRPr>
          </a:p>
          <a:p>
            <a:pPr marL="34290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tabLst>
                <a:tab pos="457200" algn="l"/>
              </a:tabLst>
            </a:pPr>
            <a:r>
              <a:rPr lang="zh-CN" altLang="en-US" sz="1800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審判的目的：</a:t>
            </a:r>
            <a:r>
              <a:rPr lang="zh-CN" altLang="en-US" sz="1800" b="1" dirty="0">
                <a:solidFill>
                  <a:srgbClr val="C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潔凈教會、獻給自己</a:t>
            </a:r>
            <a:r>
              <a:rPr lang="zh-CN" altLang="en-US" sz="1800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。</a:t>
            </a:r>
            <a:endParaRPr lang="en-US" altLang="zh-CN" sz="1800" b="1" dirty="0">
              <a:solidFill>
                <a:srgbClr val="000000"/>
              </a:solidFill>
              <a:latin typeface="SimHei" panose="02010609060101010101" pitchFamily="49" charset="-122"/>
              <a:ea typeface="SimHei" panose="02010609060101010101" pitchFamily="49" charset="-122"/>
            </a:endParaRPr>
          </a:p>
          <a:p>
            <a:pPr marL="34290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tabLst>
                <a:tab pos="457200" algn="l"/>
              </a:tabLst>
            </a:pPr>
            <a:r>
              <a:rPr lang="zh-TW" altLang="en-US" sz="1800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「古時之日」：</a:t>
            </a:r>
            <a:r>
              <a:rPr lang="zh-TW" altLang="en-US" sz="1800" b="1" dirty="0">
                <a:solidFill>
                  <a:srgbClr val="C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神</a:t>
            </a:r>
            <a:r>
              <a:rPr lang="zh-CN" altLang="en-US" sz="1800" b="1" dirty="0">
                <a:solidFill>
                  <a:srgbClr val="C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永恆的計劃，一直不變</a:t>
            </a:r>
            <a:endParaRPr lang="en-US" altLang="zh-TW" sz="1800" b="1" dirty="0">
              <a:solidFill>
                <a:srgbClr val="C00000"/>
              </a:solidFill>
              <a:latin typeface="SimHei" panose="02010609060101010101" pitchFamily="49" charset="-122"/>
              <a:ea typeface="SimHei" panose="02010609060101010101" pitchFamily="49" charset="-122"/>
            </a:endParaRPr>
          </a:p>
          <a:p>
            <a:pPr marL="34290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tabLst>
                <a:tab pos="457200" algn="l"/>
              </a:tabLst>
            </a:pPr>
            <a:r>
              <a:rPr lang="zh-TW" altLang="en-US" sz="1800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「上古之年」：</a:t>
            </a:r>
            <a:r>
              <a:rPr lang="zh-CN" altLang="en-US" sz="1800" b="1" dirty="0">
                <a:solidFill>
                  <a:srgbClr val="C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歷史，就是上帝的故事，</a:t>
            </a:r>
            <a:r>
              <a:rPr lang="en-US" altLang="zh-CN" sz="1800" b="1" dirty="0">
                <a:solidFill>
                  <a:srgbClr val="C00000"/>
                </a:solidFill>
                <a:latin typeface="+mn-ea"/>
              </a:rPr>
              <a:t>HIS Story</a:t>
            </a:r>
          </a:p>
          <a:p>
            <a:pPr marL="34290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tabLst>
                <a:tab pos="457200" algn="l"/>
              </a:tabLst>
            </a:pPr>
            <a:r>
              <a:rPr lang="zh-CN" altLang="en-US" sz="1800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都在訴說一件事：</a:t>
            </a:r>
            <a:r>
              <a:rPr lang="zh-CN" altLang="en-US" sz="1800" b="1" dirty="0">
                <a:solidFill>
                  <a:srgbClr val="C00000"/>
                </a:solidFill>
                <a:latin typeface="+mn-ea"/>
                <a:ea typeface="SimHei" panose="02010609060101010101" pitchFamily="49" charset="-122"/>
              </a:rPr>
              <a:t>他愛永不變</a:t>
            </a:r>
            <a:endParaRPr lang="en-US" altLang="zh-TW" sz="1800" b="1" dirty="0">
              <a:latin typeface="SimHei" panose="02010609060101010101" pitchFamily="49" charset="-122"/>
              <a:ea typeface="SimHei" panose="02010609060101010101" pitchFamily="49" charset="-122"/>
            </a:endParaRPr>
          </a:p>
        </p:txBody>
      </p:sp>
      <p:sp>
        <p:nvSpPr>
          <p:cNvPr id="6" name="Text Box 5">
            <a:extLst>
              <a:ext uri="{FF2B5EF4-FFF2-40B4-BE49-F238E27FC236}">
                <a16:creationId xmlns:a16="http://schemas.microsoft.com/office/drawing/2014/main" id="{25AD8652-2D28-4EA2-9879-95D6A134BC7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762000"/>
            <a:ext cx="4971233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zh-TW" altLang="en-US" sz="2400" dirty="0">
                <a:solidFill>
                  <a:schemeClr val="bg1"/>
                </a:solidFill>
                <a:ea typeface="SimHei" panose="02010609060101010101" pitchFamily="49" charset="-122"/>
              </a:rPr>
              <a:t>瑪拉基書 </a:t>
            </a:r>
            <a:r>
              <a:rPr lang="en-US" altLang="zh-CN" sz="2400" dirty="0">
                <a:solidFill>
                  <a:schemeClr val="bg1"/>
                </a:solidFill>
                <a:ea typeface="SimHei" panose="02010609060101010101" pitchFamily="49" charset="-122"/>
              </a:rPr>
              <a:t>— </a:t>
            </a:r>
            <a:r>
              <a:rPr lang="zh-CN" altLang="en-US" sz="2400" dirty="0">
                <a:solidFill>
                  <a:schemeClr val="bg1"/>
                </a:solidFill>
                <a:ea typeface="SimHei" panose="02010609060101010101" pitchFamily="49" charset="-122"/>
              </a:rPr>
              <a:t>第一個回合：愛的確據</a:t>
            </a:r>
            <a:endParaRPr lang="zh-TW" altLang="en-US" sz="2400" dirty="0">
              <a:solidFill>
                <a:schemeClr val="bg1"/>
              </a:solidFill>
              <a:ea typeface="SimHei" panose="02010609060101010101" pitchFamily="49" charset="-122"/>
            </a:endParaRP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99D49D66-D831-4977-A73A-29A7D41CDCC0}"/>
              </a:ext>
            </a:extLst>
          </p:cNvPr>
          <p:cNvGrpSpPr/>
          <p:nvPr/>
        </p:nvGrpSpPr>
        <p:grpSpPr>
          <a:xfrm>
            <a:off x="2286000" y="762000"/>
            <a:ext cx="4419600" cy="609600"/>
            <a:chOff x="3124200" y="4495800"/>
            <a:chExt cx="4419600" cy="609600"/>
          </a:xfrm>
        </p:grpSpPr>
        <p:sp>
          <p:nvSpPr>
            <p:cNvPr id="8" name="Rectangle 7" descr="blue-marble4">
              <a:extLst>
                <a:ext uri="{FF2B5EF4-FFF2-40B4-BE49-F238E27FC236}">
                  <a16:creationId xmlns:a16="http://schemas.microsoft.com/office/drawing/2014/main" id="{7EC89365-7F1A-425B-BD7F-E1E375D0395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24200" y="4495800"/>
              <a:ext cx="4419600" cy="609600"/>
            </a:xfrm>
            <a:prstGeom prst="rect">
              <a:avLst/>
            </a:prstGeom>
            <a:blipFill dpi="0" rotWithShape="1">
              <a:blip r:embed="rId3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2000"/>
            </a:p>
          </p:txBody>
        </p:sp>
        <p:sp>
          <p:nvSpPr>
            <p:cNvPr id="9" name="Text Box 5">
              <a:extLst>
                <a:ext uri="{FF2B5EF4-FFF2-40B4-BE49-F238E27FC236}">
                  <a16:creationId xmlns:a16="http://schemas.microsoft.com/office/drawing/2014/main" id="{F6759E70-279C-49F6-A20A-B378EEAB80B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276600" y="4572000"/>
              <a:ext cx="3877985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zh-TW" altLang="en-US" sz="2400" dirty="0">
                  <a:solidFill>
                    <a:schemeClr val="bg1"/>
                  </a:solidFill>
                  <a:ea typeface="SimHei" panose="02010609060101010101" pitchFamily="49" charset="-122"/>
                </a:rPr>
                <a:t>第四個回合：全然公義的愛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853087936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10272</TotalTime>
  <Words>2144</Words>
  <Application>Microsoft Office PowerPoint</Application>
  <PresentationFormat>On-screen Show (4:3)</PresentationFormat>
  <Paragraphs>110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11</vt:i4>
      </vt:variant>
    </vt:vector>
  </HeadingPairs>
  <TitlesOfParts>
    <vt:vector size="21" baseType="lpstr">
      <vt:lpstr>Microsoft YaHei</vt:lpstr>
      <vt:lpstr>新細明體</vt:lpstr>
      <vt:lpstr>SimHei</vt:lpstr>
      <vt:lpstr>Arial</vt:lpstr>
      <vt:lpstr>Arial Narrow</vt:lpstr>
      <vt:lpstr>Calibri</vt:lpstr>
      <vt:lpstr>Times New Roman</vt:lpstr>
      <vt:lpstr>Wingdings</vt:lpstr>
      <vt:lpstr>Default Design</vt:lpstr>
      <vt:lpstr>1_Default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Jonathan</dc:creator>
  <cp:lastModifiedBy>Hongbo Zhao</cp:lastModifiedBy>
  <cp:revision>430</cp:revision>
  <dcterms:created xsi:type="dcterms:W3CDTF">2010-09-27T10:14:17Z</dcterms:created>
  <dcterms:modified xsi:type="dcterms:W3CDTF">2020-07-05T20:00:56Z</dcterms:modified>
</cp:coreProperties>
</file>