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8BE41-8D4E-485B-A878-FA82BD6FA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AD9560-05F8-47C6-A41E-5F2EB2B3A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85D16-1ADA-484B-9A93-2B4063A0B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0F94-A766-45C1-A3A2-52D53B7C4E7F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B71F9-1AA7-4159-90F5-A5AD03D10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99B33-DE98-44AC-BDAB-66FD09CA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0E49-99D0-4188-A6E4-F61B24161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9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5B52A-EDA7-4A16-9905-CE1B49489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4EEB69-5AA5-4980-BEE2-340EB3B88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EB84C-48E5-4AE5-9929-E7773B4FB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0F94-A766-45C1-A3A2-52D53B7C4E7F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E795A-794F-4779-B06F-5F6780A09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1E526-E049-4ACD-97B6-8AA56EB2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0E49-99D0-4188-A6E4-F61B24161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691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66B2C5-3CCF-4F2B-BA4D-A7FE317677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34ED29-4D2C-4DA2-80C4-BD368929E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C529E-42BA-4B85-864B-F2DE6E12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0F94-A766-45C1-A3A2-52D53B7C4E7F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A6D40-FC14-443D-A1E1-06ACB415C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FCC3-E25B-460D-859D-1CA472B02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0E49-99D0-4188-A6E4-F61B24161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5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66431-16B2-4C6B-A302-9962359DE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C0BA1-F48C-4986-B2AE-912EA83DD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383FD-B086-4B83-84C6-8F6126A3D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0F94-A766-45C1-A3A2-52D53B7C4E7F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2D8E1-A698-4DA0-9989-FA9A0727C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B4F56-4E47-4BA3-867C-203C0374B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0E49-99D0-4188-A6E4-F61B24161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67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4EBDA-A541-4280-B303-38694306A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40F11-C3BE-45BF-9C55-727124B0A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7E965-2868-44B0-A25A-3C273B0C4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0F94-A766-45C1-A3A2-52D53B7C4E7F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4D79B-AE04-44DE-AF35-8AC210706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111CD-4C9A-44F1-B4FE-45D136672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0E49-99D0-4188-A6E4-F61B24161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00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3ACE5-D69B-43A9-91C7-67496809E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1507D-54F4-4169-AD77-65520A3CF4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C6C763-E215-4F69-884F-A2FC701E2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623E7-E388-4AE2-B200-EDB5D6009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0F94-A766-45C1-A3A2-52D53B7C4E7F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7D1641-7EDC-40DC-9D28-04AE9BD42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ECF998-027C-4C3E-920F-4545F6C6A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0E49-99D0-4188-A6E4-F61B24161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3E636-B9CF-48DA-907F-A3B889197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5E4F9F-0A96-4A98-AFC3-5AB6271CF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F69D0D-6081-4B07-8ADA-6CCB949BC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50EEAD-B4B8-4FCB-B6D1-97D74A7D81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B4B861-5180-4341-BDDC-9AEEB5CDB6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80A1AB-47E0-4713-AE75-607190D3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0F94-A766-45C1-A3A2-52D53B7C4E7F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C7EC31-E4CC-43FB-9580-824A32283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8240D4-B194-4443-8349-B6F126E2F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0E49-99D0-4188-A6E4-F61B24161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98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F809C-FC9C-4ED1-9A59-B295CA1DC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246D3B-F135-4C17-AF18-2A43EC4DE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0F94-A766-45C1-A3A2-52D53B7C4E7F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EEAC59-29EF-4F3B-A5C5-C5256FB90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618F27-5169-4A05-AD0A-524F3FBD3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0E49-99D0-4188-A6E4-F61B24161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3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6DDBD7-B0C6-4CA7-BBEE-76F92D7E7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0F94-A766-45C1-A3A2-52D53B7C4E7F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DCD82B-AE3A-4179-A29D-56F5D6ACA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71F32A-793A-4558-8016-508424B38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0E49-99D0-4188-A6E4-F61B24161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07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68F69-7FCF-443A-A173-87A88EB17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33A4F-07A7-4F3A-A25C-01ADA4131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99099-4F6C-4C99-B967-9BD4517BA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6E36DE-E7C6-4953-89CF-A604BCA75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0F94-A766-45C1-A3A2-52D53B7C4E7F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2C8454-97B9-4BFD-BEFF-0A1256AAD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1A7B1-32B2-43D9-8B5B-A2D7C9914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0E49-99D0-4188-A6E4-F61B24161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4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C5EC1-73DD-4404-BE56-E9CC09C58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6C8B99-426E-48F4-B24D-8E77EF1B2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E9D43A-18B7-4812-B999-277F8C1D5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A7905-7F12-4106-BD46-3A3D9F49B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0F94-A766-45C1-A3A2-52D53B7C4E7F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11B95-4551-4D2A-BDA6-F1768431B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9B460-0BF4-47E5-B418-B7F0B89C3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30E49-99D0-4188-A6E4-F61B24161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4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E6897C-EAFA-40F3-B748-9C4C48A64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D4377-79BE-47DA-95BF-8447A6E29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BB819-2052-4907-9A30-51C21BCB6F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10F94-A766-45C1-A3A2-52D53B7C4E7F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29772-8BB1-4D35-A80D-F9659F7EC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55362-AF56-4DD3-A36E-2F15575CA5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30E49-99D0-4188-A6E4-F61B24161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6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4D1E5-3B89-4196-8CF4-F9F46B0285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耶利米哀歌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916209-0680-4977-B484-F3F9224741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109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3651C64-934C-4381-A7B8-A425FE82DD24}"/>
              </a:ext>
            </a:extLst>
          </p:cNvPr>
          <p:cNvSpPr/>
          <p:nvPr/>
        </p:nvSpPr>
        <p:spPr>
          <a:xfrm>
            <a:off x="363987" y="335845"/>
            <a:ext cx="538578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先前滿有人民的城，現在何竟獨坐！先前在列國中為大的，現在竟如寡婦！先前在諸省中為王后的，現在成為進貢的！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她夜間痛哭，淚流滿腮。在一切所親愛的中間，沒有一個安慰她的。她的朋友都以詭詐待她，成為她的仇敵。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猶大因遭遇苦難，又因多服勞苦，就遷到外邦。她住在列國中，尋不著安息，追逼她的都在狹窄之地將她追上。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錫安的路徑因無人來守聖節就悲傷，她的城門淒涼，她的祭司嘆息，她的處女受艱難，自己也愁苦。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她的敵人為首，她的仇敵亨通，因耶和華為她許多的罪過使她受苦。她的孩童被敵人擄去。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錫安城*的威榮全都失去，她的首領像找不著草場的鹿，在追趕的人前無力行走。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耶路撒冷在困苦窘迫之時，就追想古時一切的樂境。她百姓落在敵人手中，無人救濟。敵人看見，就因她的荒涼嗤笑。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耶路撒冷大大犯罪，所以成為不潔之物。素來尊敬她的，見她赤露就都藐視她，她自己也嘆息退後。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她的汙穢是在衣襟上，她不思想自己的結局，所以非常地敗落，無人安慰她。她說：「耶和華啊，求你看我的苦難！因為仇敵誇大。」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敵人伸手奪取她的美物，她眼見外邦人進入她的聖所，論這外邦人，你曾吩咐不可入你的會中。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她的民都嘆息，尋求食物，他們用美物換糧食，要救性命。他們說：「耶和華啊，求你觀看！因為我甚是卑賤。」</a:t>
            </a:r>
            <a:b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「你們一切過路的人哪，這事你們不介意嗎？你們要觀看，有像這臨到我的痛苦沒有，就是耶和華在他發烈怒的日子使我所受的苦。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他從高天使火進入我的骨頭，剋制了我。他鋪下網羅絆我的腳，使我轉回。他使我終日淒涼發昏。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我罪過的軛是他手所綁的，猶如軛繩縛在我頸項上，他使我的力量衰敗。主將我交在我所不能抵擋的人手中。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主輕棄我中間的一切勇士，招聚多人*攻擊我，要壓碎我的少年人。主將猶大居民踹下，像在酒榨中一樣。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我因這些事哭泣，我眼淚汪汪，因為那當安慰我、救我性命的，離我甚遠。我的兒女孤苦，因為仇敵得了勝。」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錫安舉手，無人安慰。耶和華論雅各已經出令，使四圍的人做他仇敵，耶路撒冷在他們中間像不潔之物。</a:t>
            </a:r>
            <a:b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「耶和華是公義的，他這樣待我，是因我違背他的命令。眾民哪，請聽我的話，看我的痛苦！我的處女和少年人都被擄去。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我招呼我所親愛的，他們卻愚弄我。我的祭司和長老正尋求食物救性命的時候，就在城中絕氣。</a:t>
            </a:r>
            <a:b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「耶和華啊，求你觀看，因為我在急難中。我心腸擾亂，我心在我裡面翻轉，因我大大悖逆。在外刀劍使人喪子，在家猶如死亡。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21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聽見我嘆息的有人，安慰我的卻無人。我的仇敵都聽見我所遭的患難，因你做這事他們都喜樂。你必使你報告的日子來到，他們就像我一樣。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22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願他們的惡行都呈在你面前，你怎樣因我的一切罪過待我，求你照樣待他們。因我嘆息甚多，心中發昏。」</a:t>
            </a: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E31135-EE18-4662-96B8-44EC08A8FB19}"/>
              </a:ext>
            </a:extLst>
          </p:cNvPr>
          <p:cNvSpPr/>
          <p:nvPr/>
        </p:nvSpPr>
        <p:spPr>
          <a:xfrm>
            <a:off x="6096000" y="772487"/>
            <a:ext cx="590956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sz="1200" dirty="0"/>
              <a:t>​ </a:t>
            </a:r>
            <a:r>
              <a:rPr lang="he-IL" sz="1200" baseline="30000" dirty="0"/>
              <a:t>1</a:t>
            </a:r>
            <a:r>
              <a:rPr lang="he-IL" sz="1200" dirty="0"/>
              <a:t> אֵיכָ֣ה׀ יָשְׁבָ֣ה בָדָ֗ד הָעִיר֙ רַבָּ֣תִי עָ֔ם הָיְתָ֖ה כְּאַלְמָנָ֑ה רַבָּ֣תִי בַגּוֹיִ֗ם שָׂרָ֨תִי֙ בַּמְּדִינֹ֔ות הָיְתָ֖ה לָמַֽס׃ ס </a:t>
            </a:r>
            <a:br>
              <a:rPr lang="he-IL" sz="1200" dirty="0"/>
            </a:br>
            <a:r>
              <a:rPr lang="he-IL" sz="1200" baseline="30000" dirty="0"/>
              <a:t>2</a:t>
            </a:r>
            <a:r>
              <a:rPr lang="he-IL" sz="1200" dirty="0"/>
              <a:t> בָּכֹ֨ו תִבְכֶּ֜ה בַּלַּ֗יְלָה וְדִמְעָתָהּ֙ עַ֣ל לֶֽחֱיָ֔הּ אֵֽין־לָ֥הּ מְנַחֵ֖ם מִכָּל־אֹהֲבֶ֑יהָ כָּל־רֵעֶ֨יהָ֙ בָּ֣גְדוּ בָ֔הּ הָ֥יוּ לָ֖הּ לְאֹיְבִֽים׃ ס </a:t>
            </a:r>
            <a:br>
              <a:rPr lang="he-IL" sz="1200" dirty="0"/>
            </a:br>
            <a:r>
              <a:rPr lang="he-IL" sz="1200" baseline="30000" dirty="0"/>
              <a:t>3</a:t>
            </a:r>
            <a:r>
              <a:rPr lang="he-IL" sz="1200" dirty="0"/>
              <a:t> גָּֽלְתָ֨ה יְהוּדָ֤ה מֵעֹ֨נִי֙ וּמֵרֹ֣ב עֲבֹדָ֔ה הִ֚יא יָשְׁבָ֣ה בַגּוֹיִ֔ם לֹ֥א מָצְאָ֖ה מָנֹ֑וחַ כָּל־רֹדְפֶ֥יהָ הִשִּׂיג֖וּהָ בֵּ֥ין הַמְּצָרִֽים׃ ס </a:t>
            </a:r>
            <a:br>
              <a:rPr lang="he-IL" sz="1200" dirty="0"/>
            </a:br>
            <a:r>
              <a:rPr lang="he-IL" sz="1200" baseline="30000" dirty="0"/>
              <a:t>4</a:t>
            </a:r>
            <a:r>
              <a:rPr lang="he-IL" sz="1200" dirty="0"/>
              <a:t> דַּרְכֵ֨י צִיֹּ֜ון אֲבֵלֹ֗ות מִבְּלִי֙ בָּאֵ֣י מוֹעֵ֔ד כָּל־שְׁעָרֶ֨יהָ֙ שֹֽׁומֵמִ֔ין כֹּהֲנֶ֖יהָ נֶאֱנָחִ֑ים בְּתוּלֹתֶ֥יהָ נּוּגֹ֖ות וְהִ֥יא מַר־לָֽהּ׃ ס </a:t>
            </a:r>
            <a:br>
              <a:rPr lang="he-IL" sz="1200" dirty="0"/>
            </a:br>
            <a:r>
              <a:rPr lang="he-IL" sz="1200" baseline="30000" dirty="0"/>
              <a:t>5</a:t>
            </a:r>
            <a:r>
              <a:rPr lang="he-IL" sz="1200" dirty="0"/>
              <a:t> הָי֨וּ צָרֶ֤יהָ לְרֹאשׁ֙ אֹיְבֶ֣יהָ שָׁל֔וּ כִּֽי־יְהוָ֥ה הוֹגָ֖הּ עַ֣ל רֹב־פְּשָׁעֶ֑יהָ עוֹלָלֶ֛יהָ הָלְכ֥וּ שְׁבִ֖י לִפְנֵי־צָֽר׃ ס </a:t>
            </a:r>
            <a:br>
              <a:rPr lang="he-IL" sz="1200" dirty="0"/>
            </a:br>
            <a:r>
              <a:rPr lang="he-IL" sz="1200" baseline="30000" dirty="0"/>
              <a:t>6</a:t>
            </a:r>
            <a:r>
              <a:rPr lang="he-IL" sz="1200" dirty="0"/>
              <a:t> וַיֵּצֵ֥א מִן־בַּת־צִיֹּ֖ון כָּל־הֲדָרָ֑הּ הָי֣וּ שָׂרֶ֗יהָ כְּאַיָּלִים֙ לֹא־מָצְא֣וּ מִרְעֶ֔ה וַיֵּלְכ֥וּ בְלֹא־כֹ֖חַ לִפְנֵ֥י רוֹדֵֽף׃ ס </a:t>
            </a:r>
            <a:br>
              <a:rPr lang="he-IL" sz="1200" dirty="0"/>
            </a:br>
            <a:r>
              <a:rPr lang="he-IL" sz="1200" baseline="30000" dirty="0"/>
              <a:t>7</a:t>
            </a:r>
            <a:r>
              <a:rPr lang="he-IL" sz="1200" dirty="0"/>
              <a:t> זָֽכְרָ֣ה יְרוּשָׁלִַ֗ם יְמֵ֤י עָנְיָהּ֙ וּמְרוּדֶ֔יהָ כֹּ֚ל מַחֲמֻדֶ֔יהָ אֲשֶׁ֥ר הָי֖וּ מִ֣ימֵי קֶ֑דֶם בִּנְפֹ֧ל עַמָּ֣הּ בְּיַד־צָ֗ר וְאֵ֤ין עוֹזֵר֙ לָ֔הּ רָא֣וּהָ צָרִ֔ים שָׂחֲק֖וּ עַ֥ל מִשְׁבַּתֶּֽהָ׃ ס </a:t>
            </a:r>
            <a:br>
              <a:rPr lang="he-IL" sz="1200" dirty="0"/>
            </a:br>
            <a:r>
              <a:rPr lang="he-IL" sz="1200" baseline="30000" dirty="0"/>
              <a:t>8</a:t>
            </a:r>
            <a:r>
              <a:rPr lang="he-IL" sz="1200" dirty="0"/>
              <a:t> חֵ֤טְא חָֽטְאָה֙ יְר֣וּשָׁלִַ֔ם עַל־כֵּ֖ן לְנִידָ֣ה הָיָ֑תָה כָּֽל־מְכַבְּדֶ֤יהָ הִזִּיל֨וּהָ֙ כִּי־רָא֣וּ עֶרְוָתָ֔הּ גַּם־הִ֥יא נֶאֶנְחָ֖ה וַתָּ֥שָׁב אָחֹֽור׃ ס </a:t>
            </a:r>
            <a:br>
              <a:rPr lang="he-IL" sz="1200" dirty="0"/>
            </a:br>
            <a:r>
              <a:rPr lang="he-IL" sz="1200" baseline="30000" dirty="0"/>
              <a:t>9</a:t>
            </a:r>
            <a:r>
              <a:rPr lang="he-IL" sz="1200" dirty="0"/>
              <a:t> טֻמְאָתָ֣הּ בְּשׁוּלֶ֗יהָ לֹ֤א זָֽכְרָה֙ אַחֲרִיתָ֔הּ וַתֵּ֣רֶד פְּלָאִ֔ים אֵ֥ין מְנַחֵ֖ם לָ֑הּ רְאֵ֤ה יְהוָה֙ אֶת־עָנְיִ֔י כִּ֥י הִגְדִּ֖יל אוֹיֵֽב׃ ס </a:t>
            </a:r>
            <a:br>
              <a:rPr lang="he-IL" sz="1200" dirty="0"/>
            </a:br>
            <a:r>
              <a:rPr lang="he-IL" sz="1200" baseline="30000" dirty="0"/>
              <a:t>10</a:t>
            </a:r>
            <a:r>
              <a:rPr lang="he-IL" sz="1200" dirty="0"/>
              <a:t> יָדוֹ֙ פָּ֣רַשׂ צָ֔ר עַ֖ל כָּל־מַחֲמַדֶּ֑יהָ כִּֽי־רָאֲתָ֤ה גוֹיִם֙ בָּ֣אוּ מִקְדָּשָׁ֔הּ אֲשֶׁ֣ר צִוִּ֔יתָה לֹא־יָבֹ֥אוּ בַקָּהָ֖ל לָֽךְ׃ ס </a:t>
            </a:r>
            <a:br>
              <a:rPr lang="he-IL" sz="1200" dirty="0"/>
            </a:br>
            <a:r>
              <a:rPr lang="he-IL" sz="1200" baseline="30000" dirty="0"/>
              <a:t>11</a:t>
            </a:r>
            <a:r>
              <a:rPr lang="he-IL" sz="1200" dirty="0"/>
              <a:t> כָּל־עַמָּ֤הּ נֶאֱנָחִים֙ מְבַקְּשִׁ֣ים לֶ֔חֶם נָתְנ֧וּ מַחֲמַודֵּיהֶ֛ם בְּאֹ֖כֶל לְהָשִׁ֣יב נָ֑פֶשׁ רְאֵ֤ה יְהוָה֙ וְֽהַבִּ֔יטָה כִּ֥י הָיִ֖יתִי זוֹלֵלָֽה׃ ס </a:t>
            </a:r>
            <a:br>
              <a:rPr lang="he-IL" sz="1200" dirty="0"/>
            </a:br>
            <a:r>
              <a:rPr lang="he-IL" sz="1200" baseline="30000" dirty="0"/>
              <a:t>12</a:t>
            </a:r>
            <a:r>
              <a:rPr lang="he-IL" sz="1200" dirty="0"/>
              <a:t> לֹ֣וא אֲלֵיכֶם֮ כָּל־עֹ֣בְרֵי דֶרֶךְ֒ הַבִּ֣יטוּ וּרְא֗וּ אִם־יֵ֤שׁ מַכְאוֹב֙ כְּמַכְאֹבִ֔י אֲשֶׁ֥ר עוֹלַ֖ל לִ֑י אֲשֶׁר֙ הוֹגָ֣ה יְהוָ֔ה בְּיֹ֖ום חֲרֹ֥ון אַפֹּֽו׃ ס </a:t>
            </a:r>
            <a:br>
              <a:rPr lang="he-IL" sz="1200" dirty="0"/>
            </a:br>
            <a:r>
              <a:rPr lang="he-IL" sz="1200" baseline="30000" dirty="0"/>
              <a:t>13</a:t>
            </a:r>
            <a:r>
              <a:rPr lang="he-IL" sz="1200" dirty="0"/>
              <a:t> מִמָּרֹ֛ום שָֽׁלַח־אֵ֥שׁ בְּעַצְמֹתַ֖י וַיִּרְדֶּ֑נָּה פָּרַ֨שׂ רֶ֤שֶׁת לְרַגְלַי֙ הֱשִׁיבַ֣נִי אָחֹ֔ור נְתָנַ֨נִי֙ שֹֽׁמֵמָ֔ה כָּל־הַיֹּ֖ום דָּוָֽה׃ ס </a:t>
            </a:r>
            <a:br>
              <a:rPr lang="he-IL" sz="1200" dirty="0"/>
            </a:br>
            <a:r>
              <a:rPr lang="he-IL" sz="1200" baseline="30000" dirty="0"/>
              <a:t>14</a:t>
            </a:r>
            <a:r>
              <a:rPr lang="he-IL" sz="1200" dirty="0"/>
              <a:t> נִשְׂקַד֩ עֹ֨ל פְּשָׁעַ֜י בְּיָדֹ֗ו יִשְׂתָּ֥רְג֛וּ עָל֥וּ עַל־צַוָּארִ֖י הִכְשִׁ֣יל כֹּחִ֑י נְתָנַ֣נִי אֲדֹנָ֔י בִּידֵ֖י לֹא־אוּכַ֥ל קֽוּם׃ ס </a:t>
            </a:r>
            <a:br>
              <a:rPr lang="he-IL" sz="1200" dirty="0"/>
            </a:br>
            <a:r>
              <a:rPr lang="he-IL" sz="1200" baseline="30000" dirty="0"/>
              <a:t>15</a:t>
            </a:r>
            <a:r>
              <a:rPr lang="he-IL" sz="1200" dirty="0"/>
              <a:t> סִלָּ֨ה כָל־אַבִּירַ֤י׀ אֲדֹנָי֙ בְּקִרְבִּ֔י קָרָ֥א עָלַ֛י מוֹעֵ֖ד לִשְׁבֹּ֣ר בַּחוּרָ֑י גַּ֚ת דָּרַ֣ךְ אֲדֹנָ֔י לִבְתוּלַ֖ת בַּת־יְהוּדָֽה׃ ס </a:t>
            </a:r>
            <a:br>
              <a:rPr lang="he-IL" sz="1200" dirty="0"/>
            </a:br>
            <a:r>
              <a:rPr lang="he-IL" sz="1200" baseline="30000" dirty="0"/>
              <a:t>16</a:t>
            </a:r>
            <a:r>
              <a:rPr lang="he-IL" sz="1200" dirty="0"/>
              <a:t> עַל־אֵ֣לֶּה׀ אֲנִ֣י בוֹכִיָּ֗ה עֵינִ֤י׀עֵינִי֙ יֹ֣רְדָה מַּ֔יִם כִּֽי־רָחַ֥ק מִמֶּ֛נִּי מְנַחֵ֖ם מֵשִׁ֣יב נַפְשִׁ֑י הָי֤וּ בָנַי֙ שֹֽׁומֵמִ֔ים כִּ֥י גָבַ֖ר אוֹיֵֽב׃ ס </a:t>
            </a:r>
            <a:br>
              <a:rPr lang="he-IL" sz="1200" dirty="0"/>
            </a:br>
            <a:r>
              <a:rPr lang="he-IL" sz="1200" baseline="30000" dirty="0"/>
              <a:t>17</a:t>
            </a:r>
            <a:r>
              <a:rPr lang="he-IL" sz="1200" dirty="0"/>
              <a:t> פֵּֽרְשָׂ֨ה צִיֹּ֜ון בְּיָדֶ֗יהָ אֵ֤ין מְנַחֵם֙ לָ֔הּ צִוָּ֧ה יְהוָ֛ה לְיַעֲקֹ֖ב סְבִיבָ֣יו צָרָ֑יו הָיְתָ֧ה יְרוּשָׁלִַ֛ם לְנִדָּ֖ה בֵּינֵיהֶֽם׃ ס </a:t>
            </a:r>
            <a:br>
              <a:rPr lang="he-IL" sz="1200" dirty="0"/>
            </a:br>
            <a:r>
              <a:rPr lang="he-IL" sz="1200" baseline="30000" dirty="0"/>
              <a:t>18</a:t>
            </a:r>
            <a:r>
              <a:rPr lang="he-IL" sz="1200" dirty="0"/>
              <a:t> צַדִּ֥יק ה֛וּא יְהוָ֖ה כִּ֣י פִ֣יהוּ מָרִ֑יתִי שִׁמְעוּ־נָ֣א כָל־ָֽעַמִּ֗ים וּרְאוּ֙ מַכְאֹבִ֔י בְּתוּלֹתַ֥י וּבַחוּרַ֖י הָלְכ֥וּ בַשֶּֽׁבִי׃ ס </a:t>
            </a:r>
            <a:br>
              <a:rPr lang="he-IL" sz="1200" dirty="0"/>
            </a:br>
            <a:r>
              <a:rPr lang="he-IL" sz="1200" baseline="30000" dirty="0"/>
              <a:t>19</a:t>
            </a:r>
            <a:r>
              <a:rPr lang="he-IL" sz="1200" dirty="0"/>
              <a:t> קָרָ֤אתִי לַֽמְאַהֲבַי֙ הֵ֣מָּה רִמּ֔וּנִי כֹּהֲנַ֥י וּזְקֵנַ֖י בָּעִ֣יר גָּוָ֑עוּ כִּֽי־בִקְשׁ֥וּ אֹ֨כֶל֙ לָ֔מוֹ וְיָשִׁ֖יבוּ אֶת־נַפְשָֽׁם׃ ס </a:t>
            </a:r>
            <a:br>
              <a:rPr lang="he-IL" sz="1200" dirty="0"/>
            </a:br>
            <a:r>
              <a:rPr lang="he-IL" sz="1200" baseline="30000" dirty="0"/>
              <a:t>20</a:t>
            </a:r>
            <a:r>
              <a:rPr lang="he-IL" sz="1200" dirty="0"/>
              <a:t> רְאֵ֨ה יְהוָ֤ה כִּֽי־צַר־לִי֙ מֵעַ֣י חֳמַרְמָ֔רוּ נֶהְפַּ֤ךְ לִבִּי֙ בְּקִרְבִּ֔י כִּ֥י מָרֹ֖ו מָרִ֑יתִי מִח֥וּץ שִׁכְּלָה־חֶ֖רֶב בַּבַּ֥יִת כַּמָּֽוֶת׃ ס </a:t>
            </a:r>
            <a:br>
              <a:rPr lang="he-IL" sz="1200" dirty="0"/>
            </a:br>
            <a:r>
              <a:rPr lang="he-IL" sz="1200" baseline="30000" dirty="0"/>
              <a:t>21</a:t>
            </a:r>
            <a:r>
              <a:rPr lang="he-IL" sz="1200" dirty="0"/>
              <a:t> שָׁמְע֞וּ כִּ֧י נֶאֱנָחָ֣ה אָ֗נִי אֵ֤ין מְנַחֵם֙ לִ֔י כָּל־אֹ֨יְבַ֜י שָׁמְע֤וּ רָֽעָתִי֙ שָׂ֔שׂוּ כִּ֥י אַתָּ֖ה עָשִׂ֑יתָ הֵבֵ֥אתָ יוֹם־קָרָ֖אתָ וְיִֽהְי֥וּ כָמֹֽונִי׃ ס </a:t>
            </a:r>
            <a:br>
              <a:rPr lang="he-IL" sz="1200" dirty="0"/>
            </a:br>
            <a:r>
              <a:rPr lang="he-IL" sz="1200" baseline="30000" dirty="0"/>
              <a:t>22</a:t>
            </a:r>
            <a:r>
              <a:rPr lang="he-IL" sz="1200" dirty="0"/>
              <a:t> תָּבֹ֨א כָל־רָעָתָ֤ם לְפָנֶ֨יךָ֙ וְעוֹלֵ֣ל לָ֔מוֹ כַּאֲשֶׁ֥ר עוֹלַ֛לְתָּ לִ֖י עַ֣ל כָּל־פְּשָׁעָ֑י כִּֽי־רַבֹּ֥ות אַנְחֹתַ֖י וְלִבִּ֥י דַוָּֽי׃</a:t>
            </a:r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F15C7D-8FD7-47C9-B435-ED842DC9F906}"/>
              </a:ext>
            </a:extLst>
          </p:cNvPr>
          <p:cNvSpPr txBox="1"/>
          <p:nvPr/>
        </p:nvSpPr>
        <p:spPr>
          <a:xfrm>
            <a:off x="5657418" y="8387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第一章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30813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A51C0C9-2414-4196-8F38-39B2B41B96BA}"/>
              </a:ext>
            </a:extLst>
          </p:cNvPr>
          <p:cNvSpPr/>
          <p:nvPr/>
        </p:nvSpPr>
        <p:spPr>
          <a:xfrm>
            <a:off x="216024" y="255765"/>
            <a:ext cx="55455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主何竟發怒，使黑雲遮蔽錫安城！他將以色列的華美從天扔在地上，在他發怒的日子並不記念自己的腳凳。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主吞滅雅各一切的住處，並不顧惜。他發怒傾覆猶大民的保障，使這保障坍倒在地。他辱沒這國和其中的首領。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他發烈怒把以色列的角全然砍斷，在仇敵面前收回右手。他像火焰四圍吞滅，將雅各燒毀。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他張弓好像仇敵，他站著舉起右手如同敵人，將悅人眼目的盡行殺戮。在錫安百姓的帳篷上倒出他的憤怒，像火一樣。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主如仇敵吞滅以色列和錫安的一切宮殿，拆毀百姓的保障，在猶大民中加增悲傷哭號。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他強取自己的帳幕好像是園中的窩棚，毀壞他的聚會之處。耶和華使聖節和安息日在錫安都被忘記，又在怒氣的憤恨中藐視君王和祭司。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耶和華丟棄自己的祭壇，憎惡自己的聖所，將宮殿的牆垣交付仇敵。他們在耶和華的殿中喧嚷，像在聖會之日一樣。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耶和華定意拆毀錫安的城牆，他拉了準繩，不將手收回，定要毀滅。他使外郭和城牆都悲哀，一同衰敗。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錫安的門都陷入地內，主將她的門閂毀壞、折斷。她的君王和首領落在沒有律法的列國中，她的先知不得見耶和華的異象。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錫安城的長老坐在地上默默無聲，他們揚起塵土落在頭上，腰束麻布。耶路撒冷的處女垂頭至地。</a:t>
            </a:r>
            <a:b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我眼中流淚，以致失明，我的心腸擾亂，肝膽塗地，都因我眾民遭毀滅，又因孩童和吃奶的在城內街上發昏。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那時他們在城內街上發昏，好像受傷的，在母親的懷裡將要喪命，對母親說：「穀、酒在哪裡呢？」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耶路撒冷的民哪，我可用什麼向你證明呢？我可用什麼與你相比呢？錫安的民哪，我可拿什麼和你比較，好安慰你呢？因為你的裂口大如海，誰能醫治你呢？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你的先知為你見虛假和愚昧的異象，並沒有顯露你的罪孽使你被擄的歸回，卻為你見虛假的默示和使你被趕出本境的緣故。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凡過路的都向你拍掌，他們向耶路撒冷城嗤笑搖頭，說：「難道人所稱為全美的，稱為全地所喜悅的，就是這城嗎？」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你的仇敵都向你大大張口，他們嗤笑又切齒，說：「我們吞滅她！這真是我們所盼望的日子臨到了，我們親眼看見了！」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耶和華成就了他所定的，應驗了他古時所命定的。他傾覆了並不顧惜，使你的仇敵向你誇耀，使你敵人的角也被高舉。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錫安民的心哀求主。錫安的城牆啊，願你流淚如河，晝夜不息！願你眼中的瞳人淚流不止！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夜間每逢交更的時候要起來呼喊，在主面前傾心如水。你的孩童在各市口上受餓發昏，你要為他們的性命向主舉手禱告。</a:t>
            </a:r>
            <a:b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嘆耶和華降罰過重</a:t>
            </a:r>
            <a:b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「耶和華啊，求你觀看，見你向誰這樣行？婦人豈可吃自己所生育手裡所搖弄的嬰孩嗎？祭司和先知豈可在主的聖所中被殺戮嗎？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21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少年人和老年人都在街上躺臥，我的處女和壯丁都倒在刀下。你發怒的日子殺死他們，你殺了並不顧惜。</a:t>
            </a:r>
            <a:r>
              <a:rPr lang="en-US" altLang="zh-TW" sz="1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22</a:t>
            </a:r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你招聚四圍驚嚇我的，像在大會的日子招聚人一樣。耶和華發怒的日子，無人逃脫，無人存留。我所搖弄所養育的嬰孩，仇敵都殺淨了。」</a:t>
            </a: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CDF59C-9416-4077-A073-7FA81E89AFFA}"/>
              </a:ext>
            </a:extLst>
          </p:cNvPr>
          <p:cNvSpPr/>
          <p:nvPr/>
        </p:nvSpPr>
        <p:spPr>
          <a:xfrm>
            <a:off x="6096000" y="440431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sz="1200" baseline="30000" dirty="0"/>
              <a:t>1</a:t>
            </a:r>
            <a:r>
              <a:rPr lang="he-IL" sz="1200" dirty="0"/>
              <a:t> אֵיכָה֩ יָעִ֨יב בְּאַפֹּ֤ו׀ אֲדֹנָי֙ אֶת־בַּת־צִיֹּ֔ון הִשְׁלִ֤יךְ מִשָּׁמַ֨יִם֙ אֶ֔רֶץ תִּפְאֶ֖רֶת יִשְׂרָאֵ֑ל וְלֹא־זָכַ֥ר הֲדֹם־רַגְלָ֖יו בְּיֹ֥ום אַפֹּֽו׃ ס </a:t>
            </a:r>
            <a:br>
              <a:rPr lang="he-IL" sz="1200" dirty="0"/>
            </a:br>
            <a:r>
              <a:rPr lang="he-IL" sz="1200" baseline="30000" dirty="0"/>
              <a:t>2</a:t>
            </a:r>
            <a:r>
              <a:rPr lang="he-IL" sz="1200" dirty="0"/>
              <a:t> בִּלַּ֨ע אֲדֹנָ֜י ְלֹ֣א חָמַ֗ל אֵ֚ת כָּל־נְאֹ֣ות יַעֲקֹ֔ב הָרַ֧ס בְּעֶבְרָתֹ֛ו מִבְצְרֵ֥י בַת־יְהוּדָ֖ה הִגִּ֣יעַ לָאָ֑רֶץ חִלֵּ֥ל מַמְלָכָ֖ה וְשָׂרֶֽיהָ׃ ס </a:t>
            </a:r>
            <a:br>
              <a:rPr lang="he-IL" sz="1200" dirty="0"/>
            </a:br>
            <a:r>
              <a:rPr lang="he-IL" sz="1200" baseline="30000" dirty="0"/>
              <a:t>3</a:t>
            </a:r>
            <a:r>
              <a:rPr lang="he-IL" sz="1200" dirty="0"/>
              <a:t> גָּדַ֣ע בָּֽחֳרִי־אַ֗ף כֹּ֚ל קֶ֣רֶן יִשְׂרָאֵ֔ל הֵשִׁ֥יב אָחֹ֛ור יְמִינֹ֖ו מִפְּנֵ֣י אוֹיֵ֑ב וַיִּבְעַ֤ר בְּיַעֲקֹב֙ כְּאֵ֣שׁ לֶֽהָבָ֔ה אָכְלָ֖ה סָבִֽיב׃ ס </a:t>
            </a:r>
            <a:br>
              <a:rPr lang="he-IL" sz="1200" dirty="0"/>
            </a:br>
            <a:r>
              <a:rPr lang="he-IL" sz="1200" baseline="30000" dirty="0"/>
              <a:t>4</a:t>
            </a:r>
            <a:r>
              <a:rPr lang="he-IL" sz="1200" dirty="0"/>
              <a:t> דָּרַ֨ךְ קַשְׁתֹּ֜ו כְּאוֹיֵ֗ב נִצָּ֤ב יְמִינוֹ֙ כְּצָ֔ר וַֽיַּהֲרֹ֔ג כֹּ֖ל מַחֲמַדֵּי־עָ֑יִן בְּאֹ֨הֶל֙ בַּת־צִיֹּ֔ון שָׁפַ֥ךְ כָּאֵ֖שׁ חֲמָתֹֽו׃ ס </a:t>
            </a:r>
            <a:br>
              <a:rPr lang="he-IL" sz="1200" dirty="0"/>
            </a:br>
            <a:r>
              <a:rPr lang="he-IL" sz="1200" baseline="30000" dirty="0"/>
              <a:t>5</a:t>
            </a:r>
            <a:r>
              <a:rPr lang="he-IL" sz="1200" dirty="0"/>
              <a:t> הָיָ֨ה אֲדֹנָ֤י׀ כְּאוֹיֵב֙ בִּלַּ֣ע יִשְׂרָאֵ֔ל בִּלַּע֙ כָּל־אַרְמְנוֹתֶ֔יהָ שִׁחֵ֖ת מִבְצָרָ֑יו וַיֶּ֨רֶב֙ בְּבַת־יְהוּדָ֔ה תַּאֲנִיָּ֖ה וַאֲנִיָּֽה׃ ס </a:t>
            </a:r>
            <a:br>
              <a:rPr lang="he-IL" sz="1200" dirty="0"/>
            </a:br>
            <a:r>
              <a:rPr lang="he-IL" sz="1200" baseline="30000" dirty="0"/>
              <a:t>6</a:t>
            </a:r>
            <a:r>
              <a:rPr lang="he-IL" sz="1200" dirty="0"/>
              <a:t> וַיַּחְמֹ֤ס כַּגַּן֙ שֻׂכֹּ֔ו שִׁחֵ֖ת מוֹעֲדֹ֑ו שִׁכַּ֨ח יְהוָ֤ה׀ בְּצִיּוֹן֙ מוֹעֵ֣ד וְשַׁבָּ֔ת וַיִּנְאַ֥ץ בְּזַֽעַם־אַפֹּ֖ו מֶ֥לֶךְ וְכֹהֵֽן׃ ס </a:t>
            </a:r>
            <a:br>
              <a:rPr lang="he-IL" sz="1200" dirty="0"/>
            </a:br>
            <a:r>
              <a:rPr lang="he-IL" sz="1200" baseline="30000" dirty="0"/>
              <a:t>7</a:t>
            </a:r>
            <a:r>
              <a:rPr lang="he-IL" sz="1200" dirty="0"/>
              <a:t> זָנַ֨ח אֲדֹנָ֤י׀ מִזְבְּחוֹ֙ נִאֵ֣ר מִקְדָּשֹׁ֔ו הִסְגִּיר֙ בְּיַד־אוֹיֵ֔ב חוֹמֹ֖ת אַרְמְנוֹתֶ֑יהָ קֹ֛ול נָתְנ֥וּ בְּבֵית־יְהוָ֖ה כְּיֹ֥ום מוֹעֵֽד׃ ס </a:t>
            </a:r>
            <a:br>
              <a:rPr lang="he-IL" sz="1200" dirty="0"/>
            </a:br>
            <a:r>
              <a:rPr lang="he-IL" sz="1200" baseline="30000" dirty="0"/>
              <a:t>8</a:t>
            </a:r>
            <a:r>
              <a:rPr lang="he-IL" sz="1200" dirty="0"/>
              <a:t> חָשַׁ֨ב יְהוָ֤ה׀ לְהַשְׁחִית֙ חוֹמַ֣ת בַּת־צִיֹּ֔ון נָ֣טָה קָ֔ו לֹא־הֵשִׁ֥יב יָדֹ֖ו מִבַּלֵּ֑עַ וַיַּֽאֲבֶל־חֵ֥ל וְחוֹמָ֖ה יַחְדָּ֥ו אֻמְלָֽלוּ׃ ס </a:t>
            </a:r>
            <a:br>
              <a:rPr lang="he-IL" sz="1200" dirty="0"/>
            </a:br>
            <a:r>
              <a:rPr lang="he-IL" sz="1200" baseline="30000" dirty="0"/>
              <a:t>9</a:t>
            </a:r>
            <a:r>
              <a:rPr lang="he-IL" sz="1200" dirty="0"/>
              <a:t> טָבְע֤וּ בָאָ֨רֶץ֙ שְׁעָרֶ֔יהָ אִבַּ֥ד וְשִׁבַּ֖ר בְּרִיחֶ֑יהָ מַלְכָּ֨הּ וְשָׂרֶ֤יהָ בַגּוֹיִם֙ אֵ֣ין תּוֹרָ֔ה גַּם־נְבִיאֶ֕יהָ לֹא־מָצְא֥וּ חָזֹ֖ון מֵיְהוָֽה׃ ס </a:t>
            </a:r>
            <a:br>
              <a:rPr lang="he-IL" sz="1200" dirty="0"/>
            </a:br>
            <a:r>
              <a:rPr lang="he-IL" sz="1200" baseline="30000" dirty="0"/>
              <a:t>10</a:t>
            </a:r>
            <a:r>
              <a:rPr lang="he-IL" sz="1200" dirty="0"/>
              <a:t> יֵשְׁב֨וּ לָאָ֤רֶץ יִדְּמוּ֙ זִקְנֵ֣י בַת־צִיֹּ֔ון הֶֽעֱל֤וּ עָפָר֙ עַל־רֹאשָׁ֔ם חָגְר֖וּ שַׂקִּ֑ים הוֹרִ֤ידוּ לָאָ֨רֶץ֙ רֹאשָׁ֔ן בְּתוּלֹ֖ת יְרוּשָׁלִָֽם׃ ס </a:t>
            </a:r>
            <a:br>
              <a:rPr lang="he-IL" sz="1200" dirty="0"/>
            </a:br>
            <a:r>
              <a:rPr lang="he-IL" sz="1200" baseline="30000" dirty="0"/>
              <a:t>11</a:t>
            </a:r>
            <a:r>
              <a:rPr lang="he-IL" sz="1200" dirty="0"/>
              <a:t> כָּל֨וּ בַדְּמָעֹ֤ות עֵינַי֙ חֳמַרְמְר֣וּ מֵעַ֔י נִשְׁפַּ֤ךְ לָאָ֨רֶץ֙ כְּבֵדִ֔י עַל־שֶׁ֖בֶר בַּת־עַמִּ֑י בֵּֽעָטֵ֤ף עוֹלֵל֙ וְיוֹנֵ֔ק בִּרְחֹבֹ֖ות קִרְיָֽה׃ ס </a:t>
            </a:r>
            <a:br>
              <a:rPr lang="he-IL" sz="1200" dirty="0"/>
            </a:br>
            <a:r>
              <a:rPr lang="he-IL" sz="1200" baseline="30000" dirty="0"/>
              <a:t>12</a:t>
            </a:r>
            <a:r>
              <a:rPr lang="he-IL" sz="1200" dirty="0"/>
              <a:t> לְאִמֹּתָם֙ יֹֽאמְר֔וּ אַיֵּ֖ה דָּגָ֣ן וָיָ֑יִן בְּהִֽתְעַטְּפָ֤ם כֶּֽחָלָל֙ בִּרְחֹבֹ֣ות עִ֔יר בְּהִשְׁתַּפֵּ֣ךְ נַפְשָׁ֔ם אֶל־חֵ֖יק אִמֹּתָֽם׃ ס </a:t>
            </a:r>
            <a:br>
              <a:rPr lang="he-IL" sz="1200" dirty="0"/>
            </a:br>
            <a:r>
              <a:rPr lang="he-IL" sz="1200" baseline="30000" dirty="0"/>
              <a:t>13</a:t>
            </a:r>
            <a:r>
              <a:rPr lang="he-IL" sz="1200" dirty="0"/>
              <a:t> מָֽה־אֲעִידֵ֞ךְ מָ֣ה אֲדַמֶּה־לָּ֗ךְ הַבַּת֙ יְר֣וּשָׁלִַ֔ם מָ֤ה אַשְׁוֶה־לָּךְ֙ וַאֲנַֽחֲמֵ֔ךְ בְּתוּלַ֖ת בַּת־צִיֹּ֑ון כִּֽי־גָדֹ֥ול כַּיָּ֛ם שִׁבְרֵ֖ךְ מִ֥י יִרְפָּא־לָֽךְ׃ ס </a:t>
            </a:r>
            <a:br>
              <a:rPr lang="he-IL" sz="1200" dirty="0"/>
            </a:br>
            <a:r>
              <a:rPr lang="he-IL" sz="1200" baseline="30000" dirty="0"/>
              <a:t>14</a:t>
            </a:r>
            <a:r>
              <a:rPr lang="he-IL" sz="1200" dirty="0"/>
              <a:t> נְבִיאַ֗יִךְ חָ֤זוּ לָךְ֙ שָׁ֣וְא וְתָפֵ֔ל וְלֹֽא־גִלּ֥וּ עַל־עֲוֹנֵ֖ךְ לְהָשִׁ֣יב שְׁביּתֵ֑ךְ וַיֶּ֣חֱזוּ לָ֔ךְ מַשְׂאֹ֥ות שָׁ֖וְא וּמַדּוּחִֽים׃ ס </a:t>
            </a:r>
            <a:br>
              <a:rPr lang="he-IL" sz="1200" dirty="0"/>
            </a:br>
            <a:r>
              <a:rPr lang="he-IL" sz="1200" baseline="30000" dirty="0"/>
              <a:t>15</a:t>
            </a:r>
            <a:r>
              <a:rPr lang="he-IL" sz="1200" dirty="0"/>
              <a:t> סָֽפְק֨וּ עָלַ֤יִךְ כַּפַּ֨יִם֙ כָּל־עֹ֣בְרֵי דֶ֔רֶךְ שָֽׁרְקוּ֙ וַיָּנִ֣עוּ רֹאשָׁ֔ם עַל־בַּ֖ת יְרוּשָׁלִָ֑ם הֲזֹ֣את הָעִ֗יר שֶׁיֹּֽאמְרוּ֙ כְּלִ֣ילַת יֹ֔פִי מָשֹׂ֖ושׂ לְכָל־הָאָֽרֶץ׃ ס </a:t>
            </a:r>
            <a:br>
              <a:rPr lang="he-IL" sz="1200" dirty="0"/>
            </a:br>
            <a:r>
              <a:rPr lang="he-IL" sz="1200" baseline="30000" dirty="0"/>
              <a:t>16</a:t>
            </a:r>
            <a:r>
              <a:rPr lang="he-IL" sz="1200" dirty="0"/>
              <a:t> פָּצ֨וּ עָלַ֤יִךְ פִּיהֶם֙ כָּל־אֹ֣ויְבַ֔יִךְ שָֽׁרְקוּ֙ וַיַּֽחַרְקוּ־שֵׁ֔ן אָמְר֖וּ בִּלָּ֑עְנוּ אַ֣ךְ זֶ֥ה הַיֹּ֛ום שֶׁקִּוִּינֻ֖הוּ מָצָ֥אנוּ רָאִֽינוּ׃ ס </a:t>
            </a:r>
            <a:br>
              <a:rPr lang="he-IL" sz="1200" dirty="0"/>
            </a:br>
            <a:r>
              <a:rPr lang="he-IL" sz="1200" baseline="30000" dirty="0"/>
              <a:t>17</a:t>
            </a:r>
            <a:r>
              <a:rPr lang="he-IL" sz="1200" dirty="0"/>
              <a:t> עָשָׂ֨ה יְהוָ֜ה אֲשֶׁ֣ר זָמָ֗ם בִּצַּ֤ע אֶמְרָתוֹ֙ אֲשֶׁ֣ר צִוָּ֣ה מִֽימֵי־קֶ֔דֶם הָרַ֖ס וְלֹ֣א חָמָ֑ל וַיְשַׂמַּ֤ח עָלַ֨יִךְ֙ אוֹיֵ֔ב הֵרִ֖ים קֶ֥רֶן צָרָֽיִךְ׃ ס </a:t>
            </a:r>
            <a:br>
              <a:rPr lang="he-IL" sz="1200" dirty="0"/>
            </a:br>
            <a:r>
              <a:rPr lang="he-IL" sz="1200" baseline="30000" dirty="0"/>
              <a:t>18</a:t>
            </a:r>
            <a:r>
              <a:rPr lang="he-IL" sz="1200" dirty="0"/>
              <a:t> צָעַ֥ק לִבָּ֖ם אֶל־אֲדֹנָ֑י חוֹמַ֣ת בַּת־צִ֠יּוֹן הוֹרִ֨ידִי כַנַּ֤חַל דִּמְעָה֙ יוֹמָ֣ם וָלַ֔יְלָה אַֽל־תִּתְּנִ֤י פוּגַת֙ לָ֔ךְ אַל־תִּדֹּ֖ם בַּת־עֵינֵֽךְ׃ ס </a:t>
            </a:r>
            <a:br>
              <a:rPr lang="he-IL" sz="1200" dirty="0"/>
            </a:br>
            <a:r>
              <a:rPr lang="he-IL" sz="1200" baseline="30000" dirty="0"/>
              <a:t>19</a:t>
            </a:r>
            <a:r>
              <a:rPr lang="he-IL" sz="1200" dirty="0"/>
              <a:t> ק֣וּמִי׀ רֹ֣נִּי בַלַּ֗יְלָ לְרֹאשׁ֙ אַשְׁמֻרֹ֔ות שִׁפְכִ֤י כַמַּ֨יִם֙ לִבֵּ֔ךְ נֹ֖כַח פְּנֵ֣י אֲדֹנָ֑י שְׂאִ֧י אֵלָ֣יו כַּפַּ֗יִךְ עַל־נֶ֨פֶשׁ֙ עֹֽולָלַ֔יִךְ הָעֲטוּפִ֥ים בְּרָעָ֖ב בְּרֹ֥אשׁ כָּל־חוּצֹֽות׃ ס </a:t>
            </a:r>
            <a:br>
              <a:rPr lang="he-IL" sz="1200" dirty="0"/>
            </a:br>
            <a:r>
              <a:rPr lang="he-IL" sz="1200" baseline="30000" dirty="0"/>
              <a:t>20</a:t>
            </a:r>
            <a:r>
              <a:rPr lang="he-IL" sz="1200" dirty="0"/>
              <a:t> רְאֵ֤ה יְהוָה֙ וְֽהַבִּ֔יטָה לְמִ֖י עוֹלַ֣לְתָּ כֹּ֑ה אִם־תֹּאכַ֨לְנָה נָשִׁ֤ים פִּרְיָם֙ עֹלֲלֵ֣י טִפֻּחִ֔ים אִם־יֵהָרֵ֛ג בְּמִקְדַּ֥שׁ אֲדֹנָ֖י כֹּהֵ֥ן וְנָבִֽיא׃ ס </a:t>
            </a:r>
            <a:br>
              <a:rPr lang="he-IL" sz="1200" dirty="0"/>
            </a:br>
            <a:r>
              <a:rPr lang="he-IL" sz="1200" baseline="30000" dirty="0"/>
              <a:t>21</a:t>
            </a:r>
            <a:r>
              <a:rPr lang="he-IL" sz="1200" dirty="0"/>
              <a:t> שָׁכְב֨וּ לָאָ֤רֶץ חוּצוֹת֙ נַ֣עַר וְזָקֵ֔ן בְּתוּלֹתַ֥י וּבַחוּרַ֖י נָפְל֣וּ בֶחָ֑רֶב הָרַ֨גְתָּ֙ בְּיֹ֣ום אַפֶּ֔ךָ טָבַ֖חְתָּ לֹ֥א חָמָֽלְתָּ׃ ס </a:t>
            </a:r>
            <a:br>
              <a:rPr lang="he-IL" sz="1200" dirty="0"/>
            </a:br>
            <a:r>
              <a:rPr lang="he-IL" sz="1200" baseline="30000" dirty="0"/>
              <a:t>22</a:t>
            </a:r>
            <a:r>
              <a:rPr lang="he-IL" sz="1200" dirty="0"/>
              <a:t> תִּקְרָא֩ כְיֹ֨ום מוֹעֵ֤ד מְגוּרַי֙ מִסָּבִ֔יב וְלֹ֥א הָיָ֛ה בְּיֹ֥ום אַף־יְהוָ֖ה פָּלִ֣יט וְשָׂרִ֑יד אֲשֶׁר־טִפַּ֥חְתִּי וְרִבִּ֖יתִי אֹיְבִ֥י כִלָּֽם׃ פ</a:t>
            </a:r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DA5B13-F9ED-4340-87EB-944F8DF30509}"/>
              </a:ext>
            </a:extLst>
          </p:cNvPr>
          <p:cNvSpPr txBox="1"/>
          <p:nvPr/>
        </p:nvSpPr>
        <p:spPr>
          <a:xfrm>
            <a:off x="5657418" y="7109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第二章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2310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4E1CEE3-F04C-4AE7-8927-283B1AB5399B}"/>
              </a:ext>
            </a:extLst>
          </p:cNvPr>
          <p:cNvSpPr/>
          <p:nvPr/>
        </p:nvSpPr>
        <p:spPr>
          <a:xfrm>
            <a:off x="68678" y="725473"/>
            <a:ext cx="72412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我是因耶和華憤怒的杖遭遇困苦的人。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他引導我，使我行在黑暗中，不行在光明裡。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他真是終日再三反手攻擊我。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他使我的皮肉枯乾，他折斷*我的骨頭。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他築壘攻擊我，用苦楚*和艱難圍困我。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他使我住在幽暗之處，像死了許久的人一樣。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他用籬笆圍住我，使我不能出去，他使我的銅鏈沉重。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我哀號求救，他使我的禱告不得上達。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他用鑿過的石頭擋住我的道，他使我的路彎曲。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他向我如熊埋伏，如獅子在隱密處。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他使我轉離正路，將我撕碎，使我淒涼。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他張弓將我當做箭靶子。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他把箭袋中的箭射入我的肺腑。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我成了眾民的笑話，他們終日以我為歌曲。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他用苦楚充滿我，使我飽用茵陳。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他又用沙石磣斷我的牙，用灰塵將我蒙蔽。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你使我遠離平安，我忘記好處。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我就說：「我的力量衰敗，我在耶和華那裡毫無指望。」</a:t>
            </a:r>
            <a:b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耶和華啊，求你記念我如茵陳和苦膽的困苦窘迫！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我心想念這些，就在裡面憂悶。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21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我想起這事，心裡就有指望。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22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我們不致消滅，是出於耶和華諸般的慈愛，是因他的憐憫不至斷絕。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23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每早晨這都是新的，你的誠實極其廣大。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24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我心裡說：「耶和華是我的份，因此我要仰望他。」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25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凡等候耶和華，心裡尋求他的，耶和華必施恩給他。</a:t>
            </a:r>
            <a:b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26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人仰望耶和華，靜默等候他的救恩，這原是好的。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27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人在幼年負軛，這原是好的。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28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他當獨坐無言，因為這是耶和華加在他身上的。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29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他當口貼塵埃，或者有指望。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30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他當由人打他的腮頰，要滿受凌辱。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31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因為主必不永遠丟棄人。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32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主雖使人憂愁，還要照他諸般的慈愛發憐憫。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33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因他並不甘心使人受苦，使人憂愁。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34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人將世上被囚的踹*在腳下，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35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或在至高者面前屈枉人，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36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或在人的訟事上顛倒是非，這都是主看不上的。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37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除非主命定，誰能說成就成呢？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38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禍福不都出於至高者的口嗎？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39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活人因自己的罪受罰，為何發怨言呢？</a:t>
            </a:r>
            <a:b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40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我們當深深考察自己的行為，再歸向耶和華。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41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我們當誠心向天上的神舉手禱告：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42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「我們犯罪悖逆，你並不赦免。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43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你自被怒氣遮蔽，追趕我們；你施行殺戮，並不顧惜。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44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你以黑雲遮蔽自己，以致禱告不得透入。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45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你使我們在萬民中成為汙穢和渣滓。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46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我們的仇敵都向我們大大張口。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47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恐懼和陷坑，殘害和毀滅都臨近我們。」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48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因我眾民遭的毀滅，我就眼淚下流如河。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49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我的眼多多流淚，總不止息，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50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直等耶和華垂顧，從天觀看。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51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因我本城的眾民，我的眼使我的心傷痛。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52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無故與我為仇的追逼我，像追雀鳥一樣。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53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他們使我的命在牢獄中斷絕，並將一塊石頭拋在我身上。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54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眾水流過我頭，我說：「我命斷絕了！」</a:t>
            </a:r>
            <a:b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55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耶和華啊，我從深牢中求告你的名。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56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你曾聽見我的聲音：「我求你解救，你不要掩耳不聽！」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57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我求告你的日子，你臨近我，說：「不要懼怕！」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58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主啊，你申明了我的冤，你救贖了我的命。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59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耶和華啊，你見了我受的委屈，求你為我申冤。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60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他們仇恨我，謀害我，你都看見了。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61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耶和華啊，你聽見他們辱罵我的話，知道他們向我所設的計，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62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並那些起來攻擊我的人口中所說的話，以及終日向我所設的計謀。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63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求你觀看，他們坐下、起來，都以我為歌曲。</a:t>
            </a:r>
            <a:b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64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耶和華啊，你要按著他們手所做的向他們施行報應。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65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你要使他們心裡剛硬，使你的咒詛臨到他們。</a:t>
            </a:r>
            <a:r>
              <a:rPr lang="en-US" altLang="zh-TW" sz="12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66</a:t>
            </a:r>
            <a:r>
              <a:rPr lang="zh-TW" altLang="en-US" sz="1200" dirty="0">
                <a:latin typeface="KaiTi" panose="02010609060101010101" pitchFamily="49" charset="-122"/>
                <a:ea typeface="KaiTi" panose="02010609060101010101" pitchFamily="49" charset="-122"/>
              </a:rPr>
              <a:t> 你要發怒追趕他們，從耶和華的天下除滅他們。</a:t>
            </a:r>
            <a:endParaRPr lang="en-US" sz="1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CE5E24-C490-4272-8D34-8A6535DEEA69}"/>
              </a:ext>
            </a:extLst>
          </p:cNvPr>
          <p:cNvSpPr/>
          <p:nvPr/>
        </p:nvSpPr>
        <p:spPr>
          <a:xfrm>
            <a:off x="5453849" y="394691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sz="600" dirty="0"/>
              <a:t>1  אֲנִ֤י הַגֶּ֨בֶר֙ רָאָ֣ה עֳנִ֔י בְּשֵׁ֖בֶט עֶבְרָתֹֽו׃ </a:t>
            </a:r>
          </a:p>
          <a:p>
            <a:pPr algn="r"/>
            <a:r>
              <a:rPr lang="he-IL" sz="600" dirty="0"/>
              <a:t>2  אוֹתִ֥י נָהַ֛ג וַיֹּלַ֖ךְ חֹ֥שֶׁךְ וְלֹא־אֹֽור׃ </a:t>
            </a:r>
          </a:p>
          <a:p>
            <a:pPr algn="r"/>
            <a:r>
              <a:rPr lang="he-IL" sz="600" dirty="0"/>
              <a:t>3  אַ֣ךְ בִּ֥י יָשֻׁ֛ב יַהֲפֹ֥ךְ יָדֹ֖ו כָּל־הַיֹּֽום׃  ס   </a:t>
            </a:r>
          </a:p>
          <a:p>
            <a:pPr algn="r"/>
            <a:r>
              <a:rPr lang="he-IL" sz="600" dirty="0"/>
              <a:t>4  בִּלָּ֤ה בְשָׂרִי֙ וְעוֹרִ֔י שִׁבַּ֖ר עַצְמוֹתָֽי׃ </a:t>
            </a:r>
          </a:p>
          <a:p>
            <a:pPr algn="r"/>
            <a:r>
              <a:rPr lang="he-IL" sz="600" dirty="0"/>
              <a:t>5  בָּנָ֥ה עָלַ֛י וַיַּקַּ֖ף רֹ֥אשׁ וּתְלָאָֽה׃ </a:t>
            </a:r>
          </a:p>
          <a:p>
            <a:pPr algn="r"/>
            <a:r>
              <a:rPr lang="he-IL" sz="600" dirty="0"/>
              <a:t>6  בְּמַחֲשַׁכִּ֥ים הוֹשִׁיבַ֖נִי כְּמֵתֵ֥י עוֹלָֽם׃  ס   </a:t>
            </a:r>
          </a:p>
          <a:p>
            <a:pPr algn="r"/>
            <a:r>
              <a:rPr lang="he-IL" sz="600" dirty="0"/>
              <a:t>7  גָּדַ֧ר בַּעֲדִ֛י וְלֹ֥א אֵצֵ֖א הִכְבִּ֥יד נְחָשְׁתִּֽי׃ </a:t>
            </a:r>
          </a:p>
          <a:p>
            <a:pPr algn="r"/>
            <a:r>
              <a:rPr lang="he-IL" sz="600" dirty="0"/>
              <a:t>8  גַּ֣ם כִּ֤י אֶזְעַק֙ וַאֲשַׁוֵּ֔עַ שָׂתַ֖ם תְּפִלָּתִֽי׃ </a:t>
            </a:r>
          </a:p>
          <a:p>
            <a:pPr algn="r"/>
            <a:r>
              <a:rPr lang="he-IL" sz="600" dirty="0"/>
              <a:t>9  גָּדַ֤ר דְּרָכַי֙ בְּגָזִ֔ית נְתִיבֹתַ֖י עִוָּֽה׃  ס   </a:t>
            </a:r>
          </a:p>
          <a:p>
            <a:pPr algn="r"/>
            <a:r>
              <a:rPr lang="he-IL" sz="600" dirty="0"/>
              <a:t>10  דֹּ֣ב אֹרֵ֥ב הוּא֙ לִ֔י   אֲרִ֖יה בְּמִסְתָּרִֽים׃ </a:t>
            </a:r>
          </a:p>
          <a:p>
            <a:pPr algn="r"/>
            <a:r>
              <a:rPr lang="he-IL" sz="600" dirty="0"/>
              <a:t>11  דְּרָכַ֥י סוֹרֵ֛ר וַֽיְפַשְּׁחֵ֖נִי שָׂמַ֥נִי שֹׁמֵֽם׃ </a:t>
            </a:r>
          </a:p>
          <a:p>
            <a:pPr algn="r"/>
            <a:r>
              <a:rPr lang="he-IL" sz="600" dirty="0"/>
              <a:t>12  דָּרַ֤ךְ קַשְׁתּוֹ֙ וַיַּצִּיבֵ֔נִי כַּמַּטָּרָ֖א לַחֵֽץ׃  ס   </a:t>
            </a:r>
          </a:p>
          <a:p>
            <a:pPr algn="r"/>
            <a:r>
              <a:rPr lang="he-IL" sz="600" dirty="0"/>
              <a:t>13  הֵבִיא֙ בְּכִלְיוֹתָ֔י בְּנֵ֖י אַשְׁפָּתֹֽו׃ </a:t>
            </a:r>
          </a:p>
          <a:p>
            <a:pPr algn="r"/>
            <a:r>
              <a:rPr lang="he-IL" sz="600" dirty="0"/>
              <a:t>14  הָיִ֤יתִי שְּׂחֹק֙ לְכָל־עַמִּ֔י נְגִינָתָ֖ם כָּל־הַיֹּֽום׃ </a:t>
            </a:r>
          </a:p>
          <a:p>
            <a:pPr algn="r"/>
            <a:r>
              <a:rPr lang="he-IL" sz="600" dirty="0"/>
              <a:t>15  הִשְׂבִּיעַ֥נִי בַמְּרוֹרִ֖ים הִרְוַ֥נִי לַעֲנָֽה׃  ס   </a:t>
            </a:r>
          </a:p>
          <a:p>
            <a:pPr algn="r"/>
            <a:r>
              <a:rPr lang="he-IL" sz="600" dirty="0"/>
              <a:t>16  וַיַּגְרֵ֤ס בֶּֽחָצָץ֙ שִׁנָּ֔י הִכְפִּישַׁ֖נִי בָּאֵֽפֶר׃ </a:t>
            </a:r>
          </a:p>
          <a:p>
            <a:pPr algn="r"/>
            <a:r>
              <a:rPr lang="he-IL" sz="600" dirty="0"/>
              <a:t>17  וַתִּזְנַ֧ח מִשָּׁלֹ֛ום נַפְשִׁ֖י נָשִׁ֥יתִי טוֹבָֽה׃ </a:t>
            </a:r>
          </a:p>
          <a:p>
            <a:pPr algn="r"/>
            <a:r>
              <a:rPr lang="he-IL" sz="600" dirty="0"/>
              <a:t>18  וָאֹמַר֙ אָבַ֣ד נִצְחִ֔י וְתוֹחַלְתִּ֖י מֵיְהוָֽה׃  ס   </a:t>
            </a:r>
          </a:p>
          <a:p>
            <a:pPr algn="r"/>
            <a:r>
              <a:rPr lang="he-IL" sz="600" dirty="0"/>
              <a:t>19  זְכָר־עָנְיִ֥י וּמְרוּדִ֖י לַעֲנָ֥ה וָרֹֽאשׁ׃ </a:t>
            </a:r>
          </a:p>
          <a:p>
            <a:pPr algn="r"/>
            <a:r>
              <a:rPr lang="he-IL" sz="600" dirty="0"/>
              <a:t>20  זָכֹ֣ור תִּזְכֹּ֔ור   וְתָשֹׁ֥יחַ עָלַ֖י נַפְשִֽׁי׃ </a:t>
            </a:r>
          </a:p>
          <a:p>
            <a:pPr algn="r"/>
            <a:r>
              <a:rPr lang="he-IL" sz="600" dirty="0"/>
              <a:t>21  זֹ֛את אָשִׁ֥יב אֶל־לִבִּ֖י עַל־כֵּ֥ן אוֹחִֽיל׃  ס   </a:t>
            </a:r>
          </a:p>
          <a:p>
            <a:pPr algn="r"/>
            <a:r>
              <a:rPr lang="he-IL" sz="600" dirty="0"/>
              <a:t>22  חַֽסְדֵ֤י יְהוָה֙ כִּ֣י לֹא־תָ֔מְנוּ כִּ֥י לֹא־כָל֖וּ רַחֲמָֽיו׃ </a:t>
            </a:r>
          </a:p>
          <a:p>
            <a:pPr algn="r"/>
            <a:r>
              <a:rPr lang="he-IL" sz="600" dirty="0"/>
              <a:t>23  חֲדָשִׁים֙ לַבְּקָרִ֔ים רַבָּ֖ה אֱמוּנָתֶֽךָ׃ </a:t>
            </a:r>
          </a:p>
          <a:p>
            <a:pPr algn="r"/>
            <a:r>
              <a:rPr lang="he-IL" sz="600" dirty="0"/>
              <a:t>24  חֶלְקִ֤י יְהוָה֙ אָמְרָ֣ה נַפְשִׁ֔י עַל־כֵּ֖ן אוֹחִ֥יל לֹֽו׃  ס   </a:t>
            </a:r>
          </a:p>
          <a:p>
            <a:pPr algn="r"/>
            <a:r>
              <a:rPr lang="he-IL" sz="600" dirty="0"/>
              <a:t>25  טֹ֤וב יְהוָה֙ לְקוָֹ֔ו לְנֶ֖פֶשׁ תִּדְרְשֶֽׁנּוּ׃ </a:t>
            </a:r>
          </a:p>
          <a:p>
            <a:pPr algn="r"/>
            <a:r>
              <a:rPr lang="he-IL" sz="600" dirty="0"/>
              <a:t>26  טֹ֤וב וְיָחִיל֙ וְדוּמָ֔ם לִתְשׁוּעַ֖ת יְהוָֽה׃ </a:t>
            </a:r>
          </a:p>
          <a:p>
            <a:pPr algn="r"/>
            <a:r>
              <a:rPr lang="he-IL" sz="600" dirty="0"/>
              <a:t>27  טֹ֣וב לַגֶּ֔בֶר כִּֽי־יִשָּׂ֥א עֹ֖ל בִּנְעוּרָֽיו׃  ס   </a:t>
            </a:r>
          </a:p>
          <a:p>
            <a:pPr algn="r"/>
            <a:r>
              <a:rPr lang="he-IL" sz="600" dirty="0"/>
              <a:t>28  יֵשֵׁ֤ב בָּדָד֙ וְיִדֹּ֔ם כִּ֥י נָטַ֖ל עָלָֽיו׃ </a:t>
            </a:r>
          </a:p>
          <a:p>
            <a:pPr algn="r"/>
            <a:r>
              <a:rPr lang="he-IL" sz="600" dirty="0"/>
              <a:t>29  יִתֵּ֤ן בֶּֽעָפָר֙ פִּ֔יהוּ אוּלַ֖י יֵ֥שׁ תִּקְוָֽה׃ </a:t>
            </a:r>
          </a:p>
          <a:p>
            <a:pPr algn="r"/>
            <a:r>
              <a:rPr lang="he-IL" sz="600" dirty="0"/>
              <a:t>30  יִתֵּ֧ן לְמַכֵּ֛הוּ לֶ֖חִי יִשְׂבַּ֥ע בְּחֶרְפָּֽה׃  ס   </a:t>
            </a:r>
          </a:p>
          <a:p>
            <a:pPr algn="r"/>
            <a:r>
              <a:rPr lang="he-IL" sz="600" dirty="0"/>
              <a:t>31  כִּ֣י לֹ֥א יִזְנַ֛ח לְעוֹלָ֖ם אֲדֹנָֽי׃ </a:t>
            </a:r>
          </a:p>
          <a:p>
            <a:pPr algn="r"/>
            <a:r>
              <a:rPr lang="he-IL" sz="600" dirty="0"/>
              <a:t>32  כִּ֣י אִם־הוֹגָ֔ה וְרִחַ֖ם כְּרֹ֥ב   חֲסָדָֽו׃  </a:t>
            </a:r>
          </a:p>
          <a:p>
            <a:pPr algn="r"/>
            <a:r>
              <a:rPr lang="he-IL" sz="600" dirty="0"/>
              <a:t>33  כִּ֣י לֹ֤א עִנָּה֙ מִלִּבֹּ֔ו וַיַּגֶּ֖ה בְּנֵי־אִֽישׁ׃  ס   </a:t>
            </a:r>
          </a:p>
          <a:p>
            <a:pPr algn="r"/>
            <a:r>
              <a:rPr lang="he-IL" sz="600" dirty="0"/>
              <a:t>34  לְדַכֵּא֙ תַּ֣חַת רַגְלָ֔יו כֹּ֖ל אֲסִ֥ירֵי אָֽרֶץ׃ </a:t>
            </a:r>
          </a:p>
          <a:p>
            <a:pPr algn="r"/>
            <a:r>
              <a:rPr lang="he-IL" sz="600" dirty="0"/>
              <a:t>35  לְהַטּוֹת֙ מִשְׁפַּט־גָּ֔בֶר נֶ֖גֶד פְּנֵ֥י עֶלְיֹֽון׃ </a:t>
            </a:r>
          </a:p>
          <a:p>
            <a:pPr algn="r"/>
            <a:r>
              <a:rPr lang="he-IL" sz="600" dirty="0"/>
              <a:t>36  לְעַוֵּ֤ת אָדָם֙ בְּרִיבֹ֔ו אֲדֹנָ֖י לֹ֥א רָאָֽה׃  ס   </a:t>
            </a:r>
          </a:p>
          <a:p>
            <a:pPr algn="r"/>
            <a:r>
              <a:rPr lang="he-IL" sz="600" dirty="0"/>
              <a:t>37  מִ֣י זֶ֤ה אָמַר֙ וַתֶּ֔הִי אֲדֹנָ֖י לֹ֥א צִוָּֽה׃ </a:t>
            </a:r>
          </a:p>
          <a:p>
            <a:pPr algn="r"/>
            <a:r>
              <a:rPr lang="he-IL" sz="600" dirty="0"/>
              <a:t>38  מִפִּ֤י עֶלְיוֹן֙ לֹ֣א תֵצֵ֔א הָרָעֹ֖ות וְהַטֹּֽוב׃ </a:t>
            </a:r>
          </a:p>
          <a:p>
            <a:pPr algn="r"/>
            <a:r>
              <a:rPr lang="he-IL" sz="600" dirty="0"/>
              <a:t>39  מַה־יִּתְאוֹנֵן֙ אָדָ֣ם חָ֔י גֶּ֖בֶר עַל־חֲטָאָֽו׃  </a:t>
            </a:r>
          </a:p>
          <a:p>
            <a:pPr algn="r"/>
            <a:r>
              <a:rPr lang="he-IL" sz="600" dirty="0"/>
              <a:t>40  נַחְפְּשָׂ֤ה דְרָכֵ֨ינוּ֙ וְֽנַחְקֹ֔רָה וְנָשׁ֖וּבָה עַד־יְהוָֽה׃ </a:t>
            </a:r>
          </a:p>
          <a:p>
            <a:pPr algn="r"/>
            <a:r>
              <a:rPr lang="he-IL" sz="600" dirty="0"/>
              <a:t>41  נִשָּׂ֤א לְבָבֵ֨נוּ֙ אֶל־כַּפָּ֔יִם אֶל־אֵ֖ל בַּשָּׁמָֽיִם׃ </a:t>
            </a:r>
          </a:p>
          <a:p>
            <a:pPr algn="r"/>
            <a:r>
              <a:rPr lang="he-IL" sz="600" dirty="0"/>
              <a:t>42  נַ֤חְנוּ פָשַׁ֨עְנוּ֙ וּמָרִ֔ינוּ אַתָּ֖ה לֹ֥א סָלָֽחְתָּ׃  ס   </a:t>
            </a:r>
          </a:p>
          <a:p>
            <a:pPr algn="r"/>
            <a:r>
              <a:rPr lang="he-IL" sz="600" dirty="0"/>
              <a:t>43  סַכֹּ֤תָה בָאַף֙ וַֽתִּרְדְּפֵ֔נוּ הָרַ֖גְתָּ לֹ֥א חָמָֽלְתָּ׃ </a:t>
            </a:r>
          </a:p>
          <a:p>
            <a:pPr algn="r"/>
            <a:r>
              <a:rPr lang="he-IL" sz="600" dirty="0"/>
              <a:t>44  סַכֹּ֤ותָה בֶֽעָנָן֙ לָ֔ךְ מֵעֲבֹ֖ור תְּפִלָּֽה׃ </a:t>
            </a:r>
          </a:p>
          <a:p>
            <a:pPr algn="r"/>
            <a:r>
              <a:rPr lang="he-IL" sz="600" dirty="0"/>
              <a:t>45  סְחִ֧י וּמָאֹ֛וס תְּשִׂימֵ֖נוּ בְּקֶ֥רֶב הָעַמִּֽים׃  ס   </a:t>
            </a:r>
          </a:p>
          <a:p>
            <a:pPr algn="r"/>
            <a:r>
              <a:rPr lang="he-IL" sz="600" dirty="0"/>
              <a:t>46  פָּצ֥וּ עָלֵ֛ינוּ פִּיהֶ֖ם כָּל־אֹיְבֵֽינוּ׃ </a:t>
            </a:r>
          </a:p>
          <a:p>
            <a:pPr algn="r"/>
            <a:r>
              <a:rPr lang="he-IL" sz="600" dirty="0"/>
              <a:t>47  פַּ֧חַד וָפַ֛חַת הָ֥יָה לָ֖נוּ הַשֵּׁ֥את וְהַשָּֽׁבֶר׃ </a:t>
            </a:r>
          </a:p>
          <a:p>
            <a:pPr algn="r"/>
            <a:r>
              <a:rPr lang="he-IL" sz="600" dirty="0"/>
              <a:t>48  פַּלְגֵי־מַ֨יִם֙ תֵּרַ֣ד עֵינִ֔י עַל־שֶׁ֖בֶר בַּת־עַמִּֽי׃  ס   </a:t>
            </a:r>
          </a:p>
          <a:p>
            <a:pPr algn="r"/>
            <a:r>
              <a:rPr lang="he-IL" sz="600" dirty="0"/>
              <a:t>49  עֵינִ֧י נִגְּרָ֛ה וְלֹ֥א תִדְמֶ֖ה מֵאֵ֥ין הֲפֻגֹֽות׃ </a:t>
            </a:r>
          </a:p>
          <a:p>
            <a:pPr algn="r"/>
            <a:r>
              <a:rPr lang="he-IL" sz="600" dirty="0"/>
              <a:t>50  עַד־יַשְׁקִ֣יף וְיֵ֔רֶא יְהוָ֖ה מִשָּׁמָֽיִם׃ </a:t>
            </a:r>
          </a:p>
          <a:p>
            <a:pPr algn="r"/>
            <a:r>
              <a:rPr lang="he-IL" sz="600" dirty="0"/>
              <a:t>51  עֵינִי֙ עֹֽולְלָ֣ה לְנַפְשִׁ֔י מִכֹּ֖ל בְּנֹ֥ות עִירִֽי׃  ס   </a:t>
            </a:r>
          </a:p>
          <a:p>
            <a:pPr algn="r"/>
            <a:r>
              <a:rPr lang="he-IL" sz="600" dirty="0"/>
              <a:t>52  צֹ֥וד צָד֛וּנִי כַּצִּפֹּ֖ור אֹיְבַ֥י חִנָּֽם׃ </a:t>
            </a:r>
          </a:p>
          <a:p>
            <a:pPr algn="r"/>
            <a:r>
              <a:rPr lang="he-IL" sz="600" dirty="0"/>
              <a:t>53  צָֽמְת֤וּ בַבּוֹר֙ חַיָּ֔י וַיַּדּוּ־אֶ֖בֶן בִּֽי׃ </a:t>
            </a:r>
          </a:p>
          <a:p>
            <a:pPr algn="r"/>
            <a:r>
              <a:rPr lang="he-IL" sz="600" dirty="0"/>
              <a:t>54  צָֽפוּ־מַ֥יִם עַל־רֹאשִׁ֖י אָמַ֥רְתִּי נִגְזָֽרְתִּי׃  ס   </a:t>
            </a:r>
          </a:p>
          <a:p>
            <a:pPr algn="r"/>
            <a:r>
              <a:rPr lang="he-IL" sz="600" dirty="0"/>
              <a:t>55  קָרָ֤אתִי שִׁמְךָ֙ יְהוָ֔ה מִבֹּ֖ור תַּחְתִּיֹּֽות׃ </a:t>
            </a:r>
          </a:p>
          <a:p>
            <a:pPr algn="r"/>
            <a:r>
              <a:rPr lang="he-IL" sz="600" dirty="0"/>
              <a:t>56  קוֹלִ֖י שָׁמָ֑עְתָּ אַל־תַּעְלֵ֧ם אָזְנְךָ֛ לְרַוְחָתִ֖י לְשַׁוְעָתִֽי׃ </a:t>
            </a:r>
          </a:p>
          <a:p>
            <a:pPr algn="r"/>
            <a:r>
              <a:rPr lang="he-IL" sz="600" dirty="0"/>
              <a:t>57  קָרַ֨בְתָּ֙ בְּיֹ֣ום אֶקְרָאֶ֔ךָּ אָמַ֖רְתָּ אַל־תִּירָֽא׃  ס   </a:t>
            </a:r>
          </a:p>
          <a:p>
            <a:pPr algn="r"/>
            <a:r>
              <a:rPr lang="he-IL" sz="600" dirty="0"/>
              <a:t>58  רַ֧בְתָּ אֲדֹנָ֛י רִיבֵ֥י נַפְשִׁ֖י גָּאַ֥לְתָּ חַיָּֽי׃ </a:t>
            </a:r>
          </a:p>
          <a:p>
            <a:pPr algn="r"/>
            <a:r>
              <a:rPr lang="he-IL" sz="600" dirty="0"/>
              <a:t>59  רָאִ֤יתָה יְהוָה֙ עַוָּ֣תָתִ֔י שָׁפְטָ֖ה מִשְׁפָּטִֽי׃ </a:t>
            </a:r>
          </a:p>
          <a:p>
            <a:pPr algn="r"/>
            <a:r>
              <a:rPr lang="he-IL" sz="600" dirty="0"/>
              <a:t>60  רָאִ֨יתָה֙ כָּל־נִקְמָתָ֔ם כָּל־מַחְשְׁבֹתָ֖ם לִֽי׃  ס   </a:t>
            </a:r>
          </a:p>
          <a:p>
            <a:pPr algn="r"/>
            <a:r>
              <a:rPr lang="he-IL" sz="600" dirty="0"/>
              <a:t>61  שָׁמַ֤עְתָּ חֶרְפָּתָם֙ יְהוָ֔ה כָּל־מַחְשְׁבֹתָ֖ם עָלָֽי׃ </a:t>
            </a:r>
          </a:p>
          <a:p>
            <a:pPr algn="r"/>
            <a:r>
              <a:rPr lang="he-IL" sz="600" dirty="0"/>
              <a:t>62  שִׂפְתֵ֤י קָמַי֙ וְהֶגְיוֹנָ֔ם עָלַ֖י כָּל־הַיֹּֽום׃ </a:t>
            </a:r>
          </a:p>
          <a:p>
            <a:pPr algn="r"/>
            <a:r>
              <a:rPr lang="he-IL" sz="600" dirty="0"/>
              <a:t>63  שִׁבְתָּ֤ם וְקִֽימָתָם֙ הַבִּ֔יטָה אֲנִ֖י מַנְגִּינָתָֽם׃  ס   </a:t>
            </a:r>
          </a:p>
          <a:p>
            <a:pPr algn="r"/>
            <a:r>
              <a:rPr lang="he-IL" sz="600" dirty="0"/>
              <a:t>64  תָּשִׁ֨יב לָהֶ֥ם גְּמ֛וּל יְהוָ֖ה כְּמַעֲשֵׂ֥ה יְדֵיהֶֽם׃ </a:t>
            </a:r>
          </a:p>
          <a:p>
            <a:pPr algn="r"/>
            <a:r>
              <a:rPr lang="he-IL" sz="600" dirty="0"/>
              <a:t>65  תִּתֵּ֤ן לָהֶם֙ מְגִנַּת־לֵ֔ב תַּאֲלָֽתְךָ֖ לָהֶֽם׃ </a:t>
            </a:r>
          </a:p>
          <a:p>
            <a:pPr algn="r"/>
            <a:r>
              <a:rPr lang="he-IL" sz="600" dirty="0"/>
              <a:t>66  תִּרְדֹּ֤ף בְּאַף֙ וְתַשְׁמִידֵ֔ם מִתַּ֖חַת שְׁמֵ֥י יְהוָֽה׃  פ</a:t>
            </a:r>
            <a:endParaRPr lang="en-US" sz="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BE758B-1364-40AB-8478-80D293AA24A8}"/>
              </a:ext>
            </a:extLst>
          </p:cNvPr>
          <p:cNvSpPr txBox="1"/>
          <p:nvPr/>
        </p:nvSpPr>
        <p:spPr>
          <a:xfrm>
            <a:off x="6871317" y="24857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第三章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3627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6734C21-720A-4284-AADD-A020FBA5AAF7}"/>
              </a:ext>
            </a:extLst>
          </p:cNvPr>
          <p:cNvSpPr/>
          <p:nvPr/>
        </p:nvSpPr>
        <p:spPr>
          <a:xfrm>
            <a:off x="91736" y="474345"/>
            <a:ext cx="582966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黃金何其失光，純金何其變色！聖所的石頭倒在各市口上！</a:t>
            </a: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錫安寶貴的眾子好比精金，現在何竟算為窯匠手所做的瓦瓶！</a:t>
            </a: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野狗尚且把奶乳哺其子，我民的婦人倒成為殘忍，好像曠野的鴕鳥一般。</a:t>
            </a: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吃奶孩子的舌頭因乾渴貼住上膛，孩童求餅，無人擘給他們。</a:t>
            </a: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素來吃美好食物的，現今在街上變為孤寒；素來臥朱紅褥子的，現今躺臥糞堆。</a:t>
            </a: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都因我眾民的罪孽比所多瑪的罪還大，所多瑪雖然無人加手於她，還是轉眼之間被傾覆。</a:t>
            </a: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錫安的貴胄素來比雪純淨，比奶更白，他們的身體比紅寶玉*更紅，像光潤的藍寶石一樣。</a:t>
            </a: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現在他們的面貌比煤炭更黑，以致在街上無人認識；他們的皮膚緊貼骨頭，枯乾如同槁木。</a:t>
            </a: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餓死的不如被刀殺的，因為這是缺了田間的土產，就身體衰弱，漸漸消滅。</a:t>
            </a: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慈心的婦人，當我眾民被毀滅的時候，親手煮自己的兒女作為食物。</a:t>
            </a:r>
            <a:b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耶和華發怒成就他所定的，倒出他的烈怒，在錫安使火著起，燒毀錫安的根基。</a:t>
            </a: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地上的君王和世上的居民都不信敵人和仇敵能進耶路撒冷的城門。</a:t>
            </a: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這都因她先知的罪惡和祭司的罪孽，他們在城中流了義人的血。</a:t>
            </a: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他們在街上如瞎子亂走，又被血玷汙，以致人不能摸他們的衣服。</a:t>
            </a: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人向他們喊著說：「不潔淨的，躲開！躲開！不要挨近我！」他們逃走漂流的時候，列國中有人說：「他們不可仍在這裡寄居。」</a:t>
            </a: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耶和華發怒，將他們分散，不再眷顧他們。人不重看祭司，也不厚待長老。</a:t>
            </a:r>
            <a:b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我們仰望人來幫助，以至眼目失明，還是枉然。我們所盼望的，竟盼望一個不能救人的國。</a:t>
            </a: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仇敵追趕我們的腳步像打獵的，以致我們不敢在自己的街上行走。我們的結局臨近，我們的日子滿足，我們的結局來到了。</a:t>
            </a: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追趕我們的比空中的鷹更快，他們在山上追逼我們，在曠野埋伏等候我們。</a:t>
            </a: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耶和華的受膏者好比我們鼻中的氣，在他們的坑中被捉住，我們曾論到他說：「我們必在他蔭下，在列國中存活。」</a:t>
            </a:r>
            <a:b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21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住烏斯地的以東民哪，只管歡喜快樂！苦杯也必傳到你那裡，你必喝醉，以致露體。</a:t>
            </a:r>
            <a:r>
              <a:rPr lang="en-US" altLang="zh-TW" sz="1400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22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 錫安的民哪，你罪孽的刑罰受足了，耶和華必不使你再被擄去。以東的民哪，他必追討你的罪孽，顯露你的罪惡！</a:t>
            </a:r>
            <a:endParaRPr lang="en-US" sz="1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924AF4A-5603-4ED9-A6AE-2C379A49169B}"/>
              </a:ext>
            </a:extLst>
          </p:cNvPr>
          <p:cNvSpPr/>
          <p:nvPr/>
        </p:nvSpPr>
        <p:spPr>
          <a:xfrm>
            <a:off x="5921405" y="1012954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sz="1400" baseline="30000" dirty="0"/>
              <a:t>1</a:t>
            </a:r>
            <a:r>
              <a:rPr lang="he-IL" sz="1400" dirty="0"/>
              <a:t> אֵיכָה֙ יוּעַ֣ם זָהָ֔ב יִשְׁנֶ֖א הַכֶּ֣תֶם הַטֹּ֑וב תִּשְׁתַּפֵּ֨כְנָה֙ אַבְנֵי־קֹ֔דֶשׁ בְּרֹ֖אשׁ כָּל־חוּצֹֽות׃ ס </a:t>
            </a:r>
            <a:br>
              <a:rPr lang="he-IL" sz="1400" dirty="0"/>
            </a:br>
            <a:r>
              <a:rPr lang="he-IL" sz="1400" baseline="30000" dirty="0"/>
              <a:t>2</a:t>
            </a:r>
            <a:r>
              <a:rPr lang="he-IL" sz="1400" dirty="0"/>
              <a:t> בְּנֵ֤י צִיּוֹן֙ הַיְקָרִ֔ים הַמְסֻלָּאִ֖ים בַּפָּ֑ז אֵיכָ֤ה נֶחְשְׁבוּ֙ לְנִבְלֵי־חֶ֔רֶשׂ מַעֲשֵׂ֖ה יְדֵ֥י יוֹצֵֽר׃ ס </a:t>
            </a:r>
            <a:br>
              <a:rPr lang="he-IL" sz="1400" dirty="0"/>
            </a:br>
            <a:r>
              <a:rPr lang="he-IL" sz="1400" baseline="30000" dirty="0"/>
              <a:t>3</a:t>
            </a:r>
            <a:r>
              <a:rPr lang="he-IL" sz="1400" dirty="0"/>
              <a:t> גַּם־תַּנִּין֙ חָ֣לְצוּ שַׁ֔ד הֵינִ֖יקוּ גּוּרֵיהֶ֑ן בַּת־עַמִּ֣י לְאַכְזָ֔ר כַּיְ עֵנִ֖ים בַּמִּדְבָּֽר׃ ס </a:t>
            </a:r>
            <a:br>
              <a:rPr lang="he-IL" sz="1400" dirty="0"/>
            </a:br>
            <a:r>
              <a:rPr lang="he-IL" sz="1400" baseline="30000" dirty="0"/>
              <a:t>4</a:t>
            </a:r>
            <a:r>
              <a:rPr lang="he-IL" sz="1400" dirty="0"/>
              <a:t> דָּבַ֨ק לְשֹׁ֥ון יוֹנֵ֛ק אֶל־חִכֹּ֖ו בַּצָּמָ֑א עֹֽולָלִים֙ שָׁ֣אֲלוּ לֶ֔חֶם פֹּרֵ֖שׂ אֵ֥ין לָהֶֽם׃ ס </a:t>
            </a:r>
            <a:br>
              <a:rPr lang="he-IL" sz="1400" dirty="0"/>
            </a:br>
            <a:r>
              <a:rPr lang="he-IL" sz="1400" baseline="30000" dirty="0"/>
              <a:t>5</a:t>
            </a:r>
            <a:r>
              <a:rPr lang="he-IL" sz="1400" dirty="0"/>
              <a:t> הָאֹֽכְלִים֙ לְמַ֣עֲדַנִּ֔ים נָשַׁ֖מּוּ בַּחוּצֹ֑ות הָאֱמֻנִים֙ עֲלֵ֣י תוֹלָ֔ע חִבְּק֖וּ אַשְׁפַּתֹּֽות׃ ס </a:t>
            </a:r>
            <a:br>
              <a:rPr lang="he-IL" sz="1400" dirty="0"/>
            </a:br>
            <a:r>
              <a:rPr lang="he-IL" sz="1400" baseline="30000" dirty="0"/>
              <a:t>6</a:t>
            </a:r>
            <a:r>
              <a:rPr lang="he-IL" sz="1400" dirty="0"/>
              <a:t> וַיִּגְדַּל֙ עֲוֹ֣ן בַּת־עַמִּ֔י מֵֽחַטַּ֖את סְדֹ֑ם הַֽהֲפוּכָ֣ה כְמוֹ־רָ֔גַע וְלֹא־חָ֥לוּ בָ֖הּ יָדָֽיִם׃ ס </a:t>
            </a:r>
            <a:br>
              <a:rPr lang="he-IL" sz="1400" dirty="0"/>
            </a:br>
            <a:r>
              <a:rPr lang="he-IL" sz="1400" baseline="30000" dirty="0"/>
              <a:t>7</a:t>
            </a:r>
            <a:r>
              <a:rPr lang="he-IL" sz="1400" dirty="0"/>
              <a:t> זַכּ֤וּ נְזִירֶ֨יהָ֙ מִשֶּׁ֔לֶג צַח֖וּ מֵחָלָ֑ב אָ֤דְמוּ עֶ֨צֶם֙ מִפְּנִינִ֔ים סַפִּ֖יר גִּזְרָתָֽם׃ ס </a:t>
            </a:r>
            <a:br>
              <a:rPr lang="he-IL" sz="1400" dirty="0"/>
            </a:br>
            <a:r>
              <a:rPr lang="he-IL" sz="1400" baseline="30000" dirty="0"/>
              <a:t>8</a:t>
            </a:r>
            <a:r>
              <a:rPr lang="he-IL" sz="1400" dirty="0"/>
              <a:t> חָשַׁ֤ךְ מִשְּׁחוֹר֙ תָּֽאֳרָ֔ם לֹ֥א נִכְּר֖וּ בַּחוּצֹ֑ות צָפַ֤ד עוֹרָם֙ עַל־עַצְמָ֔ם יָבֵ֖שׁ הָיָ֥ה כָעֵֽץ׃ ס </a:t>
            </a:r>
            <a:br>
              <a:rPr lang="he-IL" sz="1400" dirty="0"/>
            </a:br>
            <a:r>
              <a:rPr lang="he-IL" sz="1400" baseline="30000" dirty="0"/>
              <a:t>9</a:t>
            </a:r>
            <a:r>
              <a:rPr lang="he-IL" sz="1400" dirty="0"/>
              <a:t> טוֹבִ֤ים הָיוּ֙ חַלְלֵי־חֶ֔רֶב מֵֽחַלְלֵ֖י רָעָ֑ב שֶׁ֣הֵ֤ם יָז֨וּבוּ֙ מְדֻקָּרִ֔ים מִתְּנוּבֹ֖ת שָׂדָֽי׃ ס </a:t>
            </a:r>
            <a:br>
              <a:rPr lang="he-IL" sz="1400" dirty="0"/>
            </a:br>
            <a:r>
              <a:rPr lang="he-IL" sz="1400" baseline="30000" dirty="0"/>
              <a:t>10</a:t>
            </a:r>
            <a:r>
              <a:rPr lang="he-IL" sz="1400" dirty="0"/>
              <a:t> יְדֵ֗י נָשִׁים֙ רַחֲמָ֣נִיֹּ֔ות בִּשְּׁל֖וּ יַלְדֵיהֶ֑ן הָי֤וּ לְבָרוֹת֙ לָ֔מוֹ בְּשֶׁ֖בֶר בַּת־עַמִּֽי׃ ס </a:t>
            </a:r>
            <a:br>
              <a:rPr lang="he-IL" sz="1400" dirty="0"/>
            </a:br>
            <a:r>
              <a:rPr lang="he-IL" sz="1400" baseline="30000" dirty="0"/>
              <a:t>11</a:t>
            </a:r>
            <a:r>
              <a:rPr lang="he-IL" sz="1400" dirty="0"/>
              <a:t> כִּלָּ֤ה יְהוָה֙ אֶת־חֲמָתֹ֔ו שָׁפַ֖ךְ חֲרֹ֣ון אַפֹּ֑ו וַיַּצֶּת־אֵ֣שׁ בְּצִיֹּ֔ון וַתֹּ֖אכַל יְסוֹדֹתֶֽיהָ׃ ס </a:t>
            </a:r>
            <a:br>
              <a:rPr lang="he-IL" sz="1400" dirty="0"/>
            </a:br>
            <a:r>
              <a:rPr lang="he-IL" sz="1400" baseline="30000" dirty="0"/>
              <a:t>12</a:t>
            </a:r>
            <a:r>
              <a:rPr lang="he-IL" sz="1400" dirty="0"/>
              <a:t> לֹ֤א הֶאֱמִ֨ינוּ֙ מַלְכֵי־אֶ֔רֶץ וכֹּ֖ל יֹשְׁבֵ֣י תֵבֵ֑ל כִּ֤י יָבֹא֙ צַ֣ר וְאוֹיֵ֔ב בְּשַׁעֲרֵ֖י יְרוּשָׁלִָֽם׃ ס </a:t>
            </a:r>
            <a:br>
              <a:rPr lang="he-IL" sz="1400" dirty="0"/>
            </a:br>
            <a:r>
              <a:rPr lang="he-IL" sz="1400" baseline="30000" dirty="0"/>
              <a:t>13</a:t>
            </a:r>
            <a:r>
              <a:rPr lang="he-IL" sz="1400" dirty="0"/>
              <a:t> מֵֽחַטֹּ֣את נְבִיאֶ֔יהָ עֲוֹנֹ֖ות כֹּהֲנֶ֑יהָ הַשֹּׁפְכִ֥ים בְּקִרְבָּ֖הּ דַּ֥ם צַדִּיקִֽים׃ ס </a:t>
            </a:r>
            <a:br>
              <a:rPr lang="he-IL" sz="1400" dirty="0"/>
            </a:br>
            <a:r>
              <a:rPr lang="he-IL" sz="1400" baseline="30000" dirty="0"/>
              <a:t>14</a:t>
            </a:r>
            <a:r>
              <a:rPr lang="he-IL" sz="1400" dirty="0"/>
              <a:t> נָע֤וּ עִוְרִים֙ בַּֽחוּצֹ֔ות נְגֹֽאֲל֖וּ בַּדָּ֑ם בְּלֹ֣א יֽוּכְל֔וּ יִגְּע֖וּ בִּלְבֻשֵׁיהֶֽם׃ ס </a:t>
            </a:r>
            <a:br>
              <a:rPr lang="he-IL" sz="1400" dirty="0"/>
            </a:br>
            <a:r>
              <a:rPr lang="he-IL" sz="1400" dirty="0"/>
              <a:t>  </a:t>
            </a:r>
            <a:r>
              <a:rPr lang="he-IL" sz="1400" baseline="30000" dirty="0"/>
              <a:t>15</a:t>
            </a:r>
            <a:r>
              <a:rPr lang="he-IL" sz="1400" dirty="0"/>
              <a:t> ס֣וּרוּ טָמֵ֞א קָ֣רְאוּ לָ֗מוֹ ס֤וּרוּס֨וּרוּ֙ אַל־תִּגָּ֔עוּ כִּ֥י נָצ֖וּ גַּם־נָ֑עוּ אָֽמְרוּ֙ בַּגּוֹיִ֔ם לֹ֥א יוֹסִ֖יפוּ לָגֽוּר׃ ס </a:t>
            </a:r>
            <a:br>
              <a:rPr lang="he-IL" sz="1400" dirty="0"/>
            </a:br>
            <a:r>
              <a:rPr lang="he-IL" sz="1400" baseline="30000" dirty="0"/>
              <a:t>16</a:t>
            </a:r>
            <a:r>
              <a:rPr lang="he-IL" sz="1400" dirty="0"/>
              <a:t> פְּנֵ֤י יְהוָה֙ חִלְּקָ֔ם לֹ֥א יוֹסִ֖יף לְהַבִּיטָ֑ם פְּנֵ֤י כֹהֲנִים֙ לֹ֣א נָשָׂ֔אוּ זְקֵנִ֖ים לֹ֥א חָנָֽנוּ׃ ס </a:t>
            </a:r>
            <a:br>
              <a:rPr lang="he-IL" sz="1400" dirty="0"/>
            </a:br>
            <a:r>
              <a:rPr lang="he-IL" sz="1400" baseline="30000" dirty="0"/>
              <a:t>17</a:t>
            </a:r>
            <a:r>
              <a:rPr lang="he-IL" sz="1400" dirty="0"/>
              <a:t> עוֹדֵ֨ינֻה֙ תִּכְלֶ֣ינָה עֵינֵ֔ינוּ אֶל־עֶזְרָתֵ֖נוּ הָ֑בֶל בְּצִפִּיָּתֵ֣נוּ צִפִּ֔ינוּ אֶל־גֹּ֖וי לֹ֥א יוֹשִֽׁעַ׃ ס </a:t>
            </a:r>
            <a:br>
              <a:rPr lang="he-IL" sz="1400" dirty="0"/>
            </a:br>
            <a:r>
              <a:rPr lang="he-IL" sz="1400" baseline="30000" dirty="0"/>
              <a:t>18</a:t>
            </a:r>
            <a:r>
              <a:rPr lang="he-IL" sz="1400" dirty="0"/>
              <a:t> צָד֣וּ צְעָדֵ֔ינוּ מִלֶּ֖כֶת בִּרְחֹבֹתֵ֑ינוּ קָרַ֥ב קִצֵּ֛ינוּ מָלְא֥וּ יָמֵ֖ינוּ כִּי־בָ֥א קִצֵּֽינוּ׃ ס </a:t>
            </a:r>
            <a:br>
              <a:rPr lang="he-IL" sz="1400" dirty="0"/>
            </a:br>
            <a:r>
              <a:rPr lang="he-IL" sz="1400" baseline="30000" dirty="0"/>
              <a:t>19</a:t>
            </a:r>
            <a:r>
              <a:rPr lang="he-IL" sz="1400" dirty="0"/>
              <a:t> קַלִּ֤ים הָיוּ֙ רֹדְפֵ֔ינוּ מִנִּשְׁרֵ֖י שָׁמָ֑יִם עַל־הֶהָרִ֣ים דְּלָקֻ֔נוּ בַּמִּדְבָּ֖ר אָ֥רְבוּ לָֽנוּ׃ ס </a:t>
            </a:r>
            <a:br>
              <a:rPr lang="he-IL" sz="1400" dirty="0"/>
            </a:br>
            <a:r>
              <a:rPr lang="he-IL" sz="1400" baseline="30000" dirty="0"/>
              <a:t>20</a:t>
            </a:r>
            <a:r>
              <a:rPr lang="he-IL" sz="1400" dirty="0"/>
              <a:t> ר֤וּחַ אַפֵּ֨ינוּ֙ מְשִׁ֣יחַ יְהוָ֔ה נִלְכַּ֖ד בִּשְׁחִיתוֹתָ֑ם אֲשֶׁ֣ר אָמַ֔רְנוּ בְּצִלֹּ֖ו נִֽחְיֶ֥ה בַגּוֹיִֽם׃ ס </a:t>
            </a:r>
            <a:br>
              <a:rPr lang="he-IL" sz="1400" dirty="0"/>
            </a:br>
            <a:r>
              <a:rPr lang="he-IL" sz="1400" baseline="30000" dirty="0"/>
              <a:t>21</a:t>
            </a:r>
            <a:r>
              <a:rPr lang="he-IL" sz="1400" dirty="0"/>
              <a:t> שִׂ֤ישִׂי וְשִׂמְחִי֙ בַּת־אֱדֹ֔ום יוֹשֶׁ֖בֶתי בְּאֶ֣רֶץ ע֑וּץ גַּם־עָלַ֨יִךְ֙ תַּעֲבָר־כֹּ֔וס תִּשְׁכְּרִ֖י וְתִתְעָרִֽי׃ ס </a:t>
            </a:r>
            <a:br>
              <a:rPr lang="he-IL" sz="1400" dirty="0"/>
            </a:br>
            <a:r>
              <a:rPr lang="he-IL" sz="1400" baseline="30000" dirty="0"/>
              <a:t>22</a:t>
            </a:r>
            <a:r>
              <a:rPr lang="he-IL" sz="1400" dirty="0"/>
              <a:t> תַּם־עֲוֹנֵךְ֙ בַּת־צִיֹּ֔ון לֹ֥א יוֹסִ֖יף לְהַגְלוֹתֵ֑ךְ פָּקַ֤ד עֲוֹנֵךְ֙ בַּת־אֱדֹ֔ום גִּלָּ֖ה עַל־חַטֹּאתָֽיִךְ׃ פ</a:t>
            </a:r>
            <a:endParaRPr lang="en-US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D5CD4C-345F-479F-9A7A-3C478E6FE00E}"/>
              </a:ext>
            </a:extLst>
          </p:cNvPr>
          <p:cNvSpPr txBox="1"/>
          <p:nvPr/>
        </p:nvSpPr>
        <p:spPr>
          <a:xfrm>
            <a:off x="6365289" y="28408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第四章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6787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012EC96-9475-40F2-9AA5-1B3A521E2229}"/>
              </a:ext>
            </a:extLst>
          </p:cNvPr>
          <p:cNvSpPr/>
          <p:nvPr/>
        </p:nvSpPr>
        <p:spPr>
          <a:xfrm>
            <a:off x="331433" y="337637"/>
            <a:ext cx="51816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耶和華啊，求你記念我們所遭遇的事，觀看我們所受的凌辱。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我們的產業歸於外邦人，我們的房屋歸於外路人。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我們是無父的孤兒，我們的母親好像寡婦。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我們出錢才得水喝，我們的柴是人賣給我們的。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追趕我們的到了我們的頸項上，我們疲乏不得歇息。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我們投降埃及人和亞述人，為要得糧吃飽。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我們列祖犯罪，而今不在了，我們擔當他們的罪孽。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奴僕轄制我們，無人救我們脫離他們的手。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因為曠野的刀劍，我們冒著險才得糧食。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因飢餓燥熱，我們的皮膚就黑如爐。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敵人在錫安玷汙婦人，在猶大的城邑玷汙處女。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他們吊起首領的手，也不尊敬老人的面。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少年人扛磨石，孩童背木柴，都絆跌了。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老年人在城門口斷絕，少年人不再作樂。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我們心中的快樂止息，跳舞變為悲哀。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冠冕從我們的頭上落下。我們犯罪了！我們有禍了！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這些事我們心裡發昏，我們的眼睛昏花。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錫安山荒涼，野狗*行在其上。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耶和華啊，你存到永遠，你的寶座存到萬代。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20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你為何永遠忘記我們？為何許久離棄我們？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耶和華啊，求你使我們向你回轉，我們便得回轉；求你復新我們的日子，像古時一樣。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你竟全然棄絕我們，向我們大發烈怒！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9968DA2-5249-4110-8FF8-2BE14E8FE3B2}"/>
              </a:ext>
            </a:extLst>
          </p:cNvPr>
          <p:cNvSpPr/>
          <p:nvPr/>
        </p:nvSpPr>
        <p:spPr>
          <a:xfrm>
            <a:off x="5764567" y="337637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baseline="30000" dirty="0"/>
              <a:t>1</a:t>
            </a:r>
            <a:r>
              <a:rPr lang="he-IL" dirty="0"/>
              <a:t> זְכֹ֤ר יְהוָה֙ מֶֽה־הָ֣יָה לָ֔נוּ הַבִּ֖יטָ וּרְאֵ֥ה אֶת־חֶרְפָּתֵֽנוּ׃ </a:t>
            </a:r>
            <a:br>
              <a:rPr lang="he-IL" dirty="0"/>
            </a:br>
            <a:r>
              <a:rPr lang="he-IL" baseline="30000" dirty="0"/>
              <a:t>2</a:t>
            </a:r>
            <a:r>
              <a:rPr lang="he-IL" dirty="0"/>
              <a:t> נַחֲלָתֵ֨נוּ֙ נֶֽהֶפְכָ֣ה לְזָרִ֔ים בָּתֵּ֖ינוּ לְנָכְרִֽים׃ </a:t>
            </a:r>
            <a:br>
              <a:rPr lang="he-IL" dirty="0"/>
            </a:br>
            <a:r>
              <a:rPr lang="he-IL" baseline="30000" dirty="0"/>
              <a:t>3</a:t>
            </a:r>
            <a:r>
              <a:rPr lang="he-IL" dirty="0"/>
              <a:t> יְתוֹמִ֤ים הָיִ֨ינוּ֙ ְאֵ֣ין אָ֔ב אִמֹּתֵ֖ינוּ כְּאַלְמָנֹֽות׃ </a:t>
            </a:r>
            <a:br>
              <a:rPr lang="he-IL" dirty="0"/>
            </a:br>
            <a:r>
              <a:rPr lang="he-IL" baseline="30000" dirty="0"/>
              <a:t>4</a:t>
            </a:r>
            <a:r>
              <a:rPr lang="he-IL" dirty="0"/>
              <a:t> מֵימֵ֨ינוּ֙ בְּכֶ֣סֶף שָׁתִ֔ינוּ עֵצֵ֖ינוּ בִּמְחִ֥יר יָבֹֽאוּ׃ </a:t>
            </a:r>
            <a:br>
              <a:rPr lang="he-IL" dirty="0"/>
            </a:br>
            <a:r>
              <a:rPr lang="he-IL" baseline="30000" dirty="0"/>
              <a:t>5</a:t>
            </a:r>
            <a:r>
              <a:rPr lang="he-IL" dirty="0"/>
              <a:t> עַ֤ל צַוָּארֵ֨נוּ֙ נִרְדָּ֔פְנוּ יָגַ֖עְנוּ ְלֹ֥א הֽוּנַֽח־לָֽנוּ׃ </a:t>
            </a:r>
            <a:br>
              <a:rPr lang="he-IL" dirty="0"/>
            </a:br>
            <a:r>
              <a:rPr lang="he-IL" baseline="30000" dirty="0"/>
              <a:t>6</a:t>
            </a:r>
            <a:r>
              <a:rPr lang="he-IL" dirty="0"/>
              <a:t> מִצְרַ֨יִם֙ נָתַ֣נּוּ יָ֔ד אַשּׁ֖וּר לִשְׂבֹּ֥עַֽ לָֽחֶם׃ </a:t>
            </a:r>
            <a:br>
              <a:rPr lang="he-IL" dirty="0"/>
            </a:br>
            <a:r>
              <a:rPr lang="he-IL" baseline="30000" dirty="0"/>
              <a:t>7</a:t>
            </a:r>
            <a:r>
              <a:rPr lang="he-IL" dirty="0"/>
              <a:t> אֲבֹתֵ֤ינוּ חָֽטְאוּ֙ ְאֵינָ֔ם אֲנַ֖חְנוּ עֲוֹנֹתֵיהֶ֥ם סָבָֽלְנוּ׃ </a:t>
            </a:r>
            <a:br>
              <a:rPr lang="he-IL" dirty="0"/>
            </a:br>
            <a:r>
              <a:rPr lang="he-IL" baseline="30000" dirty="0"/>
              <a:t>8</a:t>
            </a:r>
            <a:r>
              <a:rPr lang="he-IL" dirty="0"/>
              <a:t> עֲבָדִים֙ מָ֣שְׁלוּ בָ֔נוּ פֹּרֵ֖ק אֵ֥ין מִיָּדָֽם׃ </a:t>
            </a:r>
            <a:br>
              <a:rPr lang="he-IL" dirty="0"/>
            </a:br>
            <a:r>
              <a:rPr lang="he-IL" baseline="30000" dirty="0"/>
              <a:t>9</a:t>
            </a:r>
            <a:r>
              <a:rPr lang="he-IL" dirty="0"/>
              <a:t> בְּנַפְשֵׁ֨נוּ֙ נָבִ֣יא לַחְמֵ֔נוּ מִפְּנֵ֖י חֶ֥רֶב הַמִּדְבָּֽר׃ </a:t>
            </a:r>
            <a:br>
              <a:rPr lang="he-IL" dirty="0"/>
            </a:br>
            <a:r>
              <a:rPr lang="he-IL" baseline="30000" dirty="0"/>
              <a:t>10</a:t>
            </a:r>
            <a:r>
              <a:rPr lang="he-IL" dirty="0"/>
              <a:t> עוֹרֵ֨נוּ֙ כְּתַנּ֣וּר נִכְמָ֔רוּ מִפְּנֵ֖י זַלְעֲפֹ֥ות רָעָֽב׃ </a:t>
            </a:r>
            <a:br>
              <a:rPr lang="he-IL" dirty="0"/>
            </a:br>
            <a:r>
              <a:rPr lang="he-IL" baseline="30000" dirty="0"/>
              <a:t>11</a:t>
            </a:r>
            <a:r>
              <a:rPr lang="he-IL" dirty="0"/>
              <a:t> נָשִׁים֙ בְּצִיֹּ֣ון עִנּ֔וּ בְּתֻלֹ֖ת בְּעָרֵ֥י יְהוּדָֽה׃ </a:t>
            </a:r>
            <a:br>
              <a:rPr lang="he-IL" dirty="0"/>
            </a:br>
            <a:r>
              <a:rPr lang="he-IL" baseline="30000" dirty="0"/>
              <a:t>12</a:t>
            </a:r>
            <a:r>
              <a:rPr lang="he-IL" dirty="0"/>
              <a:t> שָׂרִים֙ בְּיָדָ֣ם נִתְל֔וּ פְּנֵ֥י זְקֵנִ֖ים לֹ֥א נֶהְדָּֽרוּ׃ </a:t>
            </a:r>
            <a:br>
              <a:rPr lang="he-IL" dirty="0"/>
            </a:br>
            <a:r>
              <a:rPr lang="he-IL" baseline="30000" dirty="0"/>
              <a:t>13</a:t>
            </a:r>
            <a:r>
              <a:rPr lang="he-IL" dirty="0"/>
              <a:t> בַּחוּרִים֙ טְחֹ֣ון נָשָׂ֔אוּ וּנְעָרִ֖ים בָּעֵ֥ץ כָּשָֽׁלוּ׃ </a:t>
            </a:r>
            <a:br>
              <a:rPr lang="he-IL" dirty="0"/>
            </a:br>
            <a:r>
              <a:rPr lang="he-IL" baseline="30000" dirty="0"/>
              <a:t>14</a:t>
            </a:r>
            <a:r>
              <a:rPr lang="he-IL" dirty="0"/>
              <a:t> זְקֵנִים֙ מִשַּׁ֣עַר שָׁבָ֔תוּ בַּחוּרִ֖ים מִנְּגִינָתָֽם׃ </a:t>
            </a:r>
            <a:br>
              <a:rPr lang="he-IL" dirty="0"/>
            </a:br>
            <a:r>
              <a:rPr lang="he-IL" baseline="30000" dirty="0"/>
              <a:t>15</a:t>
            </a:r>
            <a:r>
              <a:rPr lang="he-IL" dirty="0"/>
              <a:t> שָׁבַת֙ מְשֹׂ֣ושׂ לִבֵּ֔נוּ נֶהְפַּ֥ךְ לְאֵ֖בֶל מְחֹלֵֽנוּ׃ </a:t>
            </a:r>
            <a:br>
              <a:rPr lang="he-IL" dirty="0"/>
            </a:br>
            <a:r>
              <a:rPr lang="he-IL" baseline="30000" dirty="0"/>
              <a:t>16</a:t>
            </a:r>
            <a:r>
              <a:rPr lang="he-IL" dirty="0"/>
              <a:t> נָֽפְלָה֙ עֲטֶ֣רֶת רֹאשֵׁ֔נוּ אֹֽוי־נָ֥א לָ֖נוּ כִּ֥י חָטָֽאנוּ׃ </a:t>
            </a:r>
            <a:br>
              <a:rPr lang="he-IL" dirty="0"/>
            </a:br>
            <a:r>
              <a:rPr lang="he-IL" baseline="30000" dirty="0"/>
              <a:t>17</a:t>
            </a:r>
            <a:r>
              <a:rPr lang="he-IL" dirty="0"/>
              <a:t> עַל־זֶ֗ה הָיָ֤ה דָוֶה֙ לִבֵּ֔נוּ עַל־אֵ֖לֶּה חָשְׁכ֥וּ עֵינֵֽינוּ׃ </a:t>
            </a:r>
            <a:br>
              <a:rPr lang="he-IL" dirty="0"/>
            </a:br>
            <a:r>
              <a:rPr lang="he-IL" baseline="30000" dirty="0"/>
              <a:t>18</a:t>
            </a:r>
            <a:r>
              <a:rPr lang="he-IL" dirty="0"/>
              <a:t> עַ֤ל הַר־צִיּוֹן֙ שֶׁשָּׁמֵ֔ם שׁוּעָלִ֖ים הִלְּכוּ־בֹֽו׃ פ </a:t>
            </a:r>
            <a:br>
              <a:rPr lang="he-IL" dirty="0"/>
            </a:br>
            <a:r>
              <a:rPr lang="he-IL" baseline="30000" dirty="0"/>
              <a:t>19</a:t>
            </a:r>
            <a:r>
              <a:rPr lang="he-IL" dirty="0"/>
              <a:t> אַתָּ֤ה יְהוָה֙ לְעוֹלָ֣ם תֵּשֵׁ֔ב כִּסְאֲךָ֖ לְדֹ֥ר וָדֹֽור׃ </a:t>
            </a:r>
            <a:br>
              <a:rPr lang="he-IL" dirty="0"/>
            </a:br>
            <a:r>
              <a:rPr lang="he-IL" baseline="30000" dirty="0"/>
              <a:t>20</a:t>
            </a:r>
            <a:r>
              <a:rPr lang="he-IL" dirty="0"/>
              <a:t> לָ֤מָּה לָנֶ֨צַח֙ תִּשְׁכָּחֵ֔נוּ תַּֽעַזְבֵ֖נוּ לְאֹ֥רֶךְ יָמִֽים׃ </a:t>
            </a:r>
            <a:br>
              <a:rPr lang="he-IL" dirty="0"/>
            </a:br>
            <a:r>
              <a:rPr lang="he-IL" baseline="30000" dirty="0"/>
              <a:t>21</a:t>
            </a:r>
            <a:r>
              <a:rPr lang="he-IL" dirty="0"/>
              <a:t> הֲשִׁיבֵ֨נוּ יְהוָ֤ה׀ אֵלֶ֨יךָ֙ וְֽנָשׁ֔וּבָ חַדֵּ֥שׁ יָמֵ֖ינוּ כְּקֶֽדֶם׃ </a:t>
            </a:r>
            <a:br>
              <a:rPr lang="he-IL" dirty="0"/>
            </a:br>
            <a:r>
              <a:rPr lang="he-IL" baseline="30000" dirty="0"/>
              <a:t>22</a:t>
            </a:r>
            <a:r>
              <a:rPr lang="he-IL" dirty="0"/>
              <a:t> כִּ֚י אִם־מָאֹ֣ס מְאַסְתָּ֔נוּ קָצַ֥פְתָּ עָלֵ֖ינוּ עַד־מְאֹֽד׃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93C512-3D74-45A2-86B9-DB157C4E7AC6}"/>
              </a:ext>
            </a:extLst>
          </p:cNvPr>
          <p:cNvSpPr txBox="1"/>
          <p:nvPr/>
        </p:nvSpPr>
        <p:spPr>
          <a:xfrm>
            <a:off x="5779363" y="21306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第五章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6476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5845</Words>
  <Application>Microsoft Office PowerPoint</Application>
  <PresentationFormat>Widescreen</PresentationFormat>
  <Paragraphs>82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KaiTi</vt:lpstr>
      <vt:lpstr>Arial</vt:lpstr>
      <vt:lpstr>Calibri</vt:lpstr>
      <vt:lpstr>Calibri Light</vt:lpstr>
      <vt:lpstr>Office Theme</vt:lpstr>
      <vt:lpstr>耶利米哀歌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耶利米哀歌</dc:title>
  <dc:creator>TAIYAN ZHANG</dc:creator>
  <cp:lastModifiedBy>TAIYAN ZHANG</cp:lastModifiedBy>
  <cp:revision>2</cp:revision>
  <dcterms:created xsi:type="dcterms:W3CDTF">2020-11-22T05:27:22Z</dcterms:created>
  <dcterms:modified xsi:type="dcterms:W3CDTF">2020-11-22T05:40:51Z</dcterms:modified>
</cp:coreProperties>
</file>