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82" r:id="rId2"/>
    <p:sldId id="302" r:id="rId3"/>
    <p:sldId id="293" r:id="rId4"/>
    <p:sldId id="271" r:id="rId5"/>
    <p:sldId id="297" r:id="rId6"/>
    <p:sldId id="295" r:id="rId7"/>
    <p:sldId id="296" r:id="rId8"/>
    <p:sldId id="30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44242F-EE8C-493A-9C76-0C5150D383CD}" v="1" dt="2022-12-25T13:53:40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5" d="100"/>
          <a:sy n="95" d="100"/>
        </p:scale>
        <p:origin x="161" y="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E644242F-EE8C-493A-9C76-0C5150D383CD}"/>
    <pc:docChg chg="custSel delSld modSld">
      <pc:chgData name="Hua, Yiying" userId="aa6a9e03-c5b1-4834-9746-68923240f5ba" providerId="ADAL" clId="{E644242F-EE8C-493A-9C76-0C5150D383CD}" dt="2022-12-25T13:54:13.168" v="10" actId="2696"/>
      <pc:docMkLst>
        <pc:docMk/>
      </pc:docMkLst>
      <pc:sldChg chg="addSp delSp mod">
        <pc:chgData name="Hua, Yiying" userId="aa6a9e03-c5b1-4834-9746-68923240f5ba" providerId="ADAL" clId="{E644242F-EE8C-493A-9C76-0C5150D383CD}" dt="2022-12-25T13:53:45.294" v="9" actId="478"/>
        <pc:sldMkLst>
          <pc:docMk/>
          <pc:sldMk cId="3277803961" sldId="282"/>
        </pc:sldMkLst>
        <pc:spChg chg="add del">
          <ac:chgData name="Hua, Yiying" userId="aa6a9e03-c5b1-4834-9746-68923240f5ba" providerId="ADAL" clId="{E644242F-EE8C-493A-9C76-0C5150D383CD}" dt="2022-12-25T13:53:45.294" v="9" actId="478"/>
          <ac:spMkLst>
            <pc:docMk/>
            <pc:sldMk cId="3277803961" sldId="282"/>
            <ac:spMk id="5" creationId="{C4CEEEE2-0AC7-4078-AED2-5EE2BEB8F9F3}"/>
          </ac:spMkLst>
        </pc:spChg>
      </pc:sldChg>
      <pc:sldChg chg="modSp del mod">
        <pc:chgData name="Hua, Yiying" userId="aa6a9e03-c5b1-4834-9746-68923240f5ba" providerId="ADAL" clId="{E644242F-EE8C-493A-9C76-0C5150D383CD}" dt="2022-12-25T13:54:13.168" v="10" actId="2696"/>
        <pc:sldMkLst>
          <pc:docMk/>
          <pc:sldMk cId="2788213371" sldId="294"/>
        </pc:sldMkLst>
        <pc:spChg chg="mod">
          <ac:chgData name="Hua, Yiying" userId="aa6a9e03-c5b1-4834-9746-68923240f5ba" providerId="ADAL" clId="{E644242F-EE8C-493A-9C76-0C5150D383CD}" dt="2022-12-25T13:48:37.140" v="8" actId="20577"/>
          <ac:spMkLst>
            <pc:docMk/>
            <pc:sldMk cId="2788213371" sldId="294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4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14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79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78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62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0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约翰贰书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秋季新约主日学 </a:t>
            </a:r>
            <a:r>
              <a:rPr lang="en-US" altLang="zh-CN" dirty="0">
                <a:solidFill>
                  <a:schemeClr val="accent3"/>
                </a:solidFill>
              </a:rPr>
              <a:t>2022/11/13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/>
              <a:t>约翰的五卷书信</a:t>
            </a:r>
            <a:endParaRPr lang="en-US" altLang="zh-CN" sz="1800" b="1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约翰福音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信</a:t>
            </a:r>
            <a:r>
              <a:rPr lang="zh-CN" altLang="en-US" sz="1800" dirty="0"/>
              <a:t>」── 耶稣的神性，因信耶稣基督而得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启示录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望</a:t>
            </a:r>
            <a:r>
              <a:rPr lang="zh-CN" altLang="en-US" sz="1800" dirty="0"/>
              <a:t>」── 耶稣复活的羔羊，因儆醒盼望祂的再来而装备得胜的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b="1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约翰壹，贰，叁书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爱</a:t>
            </a:r>
            <a:r>
              <a:rPr lang="zh-CN" altLang="en-US" sz="1800" dirty="0"/>
              <a:t>」── 耶稣的人性，因完全地爱神并爱弟兄而得丰盛的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约翰壹书</a:t>
            </a:r>
            <a:r>
              <a:rPr lang="en-US" altLang="zh-CN" sz="1600" dirty="0"/>
              <a:t> </a:t>
            </a:r>
            <a:r>
              <a:rPr lang="zh-CN" altLang="en-US" sz="1600" dirty="0"/>
              <a:t>──</a:t>
            </a:r>
            <a:r>
              <a:rPr lang="en-US" altLang="zh-CN" sz="1600" dirty="0"/>
              <a:t> </a:t>
            </a:r>
            <a:r>
              <a:rPr lang="zh-CN" altLang="en-US" sz="1600" dirty="0"/>
              <a:t>彼此相爱</a:t>
            </a:r>
            <a:endParaRPr lang="en-US" altLang="zh-CN" sz="1600" dirty="0"/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第一章：</a:t>
            </a:r>
            <a:r>
              <a:rPr lang="zh-CN" altLang="en-US" sz="1400" dirty="0">
                <a:sym typeface="+mn-ea"/>
              </a:rPr>
              <a:t>在</a:t>
            </a:r>
            <a:r>
              <a:rPr lang="zh-CN" altLang="en-US" sz="1400" dirty="0"/>
              <a:t>生命之光中认识，享受，传递生命之道</a:t>
            </a:r>
            <a:endParaRPr lang="en-US" altLang="zh-CN" sz="1400" dirty="0"/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第二章：与神相交，</a:t>
            </a:r>
            <a:r>
              <a:rPr lang="zh-CN" altLang="en-US" sz="1400" dirty="0">
                <a:sym typeface="+mn-ea"/>
              </a:rPr>
              <a:t>住在主里</a:t>
            </a:r>
            <a:endParaRPr lang="en-US" altLang="zh-CN" sz="1400" dirty="0"/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第三章：相交 </a:t>
            </a:r>
            <a:r>
              <a:rPr lang="en-US" altLang="zh-CN" sz="1400" dirty="0"/>
              <a:t>- </a:t>
            </a:r>
            <a:r>
              <a:rPr lang="zh-CN" altLang="en-US" sz="1400" dirty="0">
                <a:latin typeface="+mj-ea"/>
              </a:rPr>
              <a:t>神的儿女与主的关系</a:t>
            </a:r>
            <a:endParaRPr lang="en-US" altLang="zh-CN" sz="1400" dirty="0">
              <a:latin typeface="+mj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第四章：与神联合而彼此相爱</a:t>
            </a:r>
            <a:endParaRPr lang="en-US" altLang="zh-CN" sz="1400" dirty="0">
              <a:latin typeface="+mj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400" dirty="0"/>
              <a:t>第五章：凡从神而生的，必因信而得胜</a:t>
            </a:r>
            <a:endParaRPr lang="en-US" altLang="zh-CN" sz="14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约翰贰书</a:t>
            </a:r>
            <a:r>
              <a:rPr lang="en-US" altLang="zh-CN" sz="1600" dirty="0"/>
              <a:t> </a:t>
            </a:r>
            <a:r>
              <a:rPr lang="zh-CN" altLang="en-US" sz="1600" dirty="0"/>
              <a:t>── 在真理中相爱</a:t>
            </a:r>
            <a:endParaRPr lang="en-US" altLang="zh-CN" sz="1600" dirty="0"/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</a:rPr>
              <a:t>约翰叁书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</a:rPr>
              <a:t>── 不要效法恶，只要效法善</a:t>
            </a:r>
          </a:p>
          <a:p>
            <a:pPr marL="27432" indent="0">
              <a:lnSpc>
                <a:spcPct val="150000"/>
              </a:lnSpc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5405AE-29E5-4A8B-BA78-F7EE0A25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457200"/>
            <a:ext cx="1524000" cy="533400"/>
          </a:xfrm>
        </p:spPr>
        <p:txBody>
          <a:bodyPr>
            <a:normAutofit/>
          </a:bodyPr>
          <a:lstStyle/>
          <a:p>
            <a:r>
              <a:rPr lang="zh-CN" altLang="en-US" sz="2600" b="1" dirty="0">
                <a:latin typeface="+mj-ea"/>
              </a:rPr>
              <a:t>课程回顾</a:t>
            </a:r>
            <a:endParaRPr lang="en-US" sz="26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4438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在真理中彼此相爱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11049000" cy="4267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一、在真理中相爱并祝福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(1~3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二、爱是照命令遵行真理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(4~6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三、不可接待那传异端者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(7~11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四、和持守真理者彼此相交问安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(12~13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043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121158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一、在真理中相爱并祝福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(1~3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1-3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做长老的写信给蒙拣选的太太和她的儿女，就是我诚心所爱的；不但我爱，也是一切知道真理之人所爱的。爱你们是为真理的缘故，这真理存在我们里面，也必永远与我们同在。 恩惠、怜悯、平安从父神和他儿子耶稣基督，在真理和爱心上，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必常与我们同在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！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蒙拣选的太太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”: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一位名叫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Kuria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的姐妹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 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或做教会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诚心所爱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原文是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在真理中所爱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爱是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不喜欢不义，只喜欢真理。”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林前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13:6)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注： 全新约共有六封写给个人的信，就是提前、提后、提多、腓利门、约翰二书和约翰三书。 除腓利门书是只讲私事的，其他五封信，虽然是写给个人，所讲的却都是与教会圣工有关的事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121158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二、爱是照命令遵行真理 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(4~6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4-6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我见你的儿女有照我们从父所受之命令遵行真理的，就甚欢喜。 太太啊，我现在劝你：我们大家要彼此相爱。这并不是我写一条新命令给你，乃是我们从起初所受的命令。 我们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若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照他的命令行，这就是爱。你们从起初所听见当行的，就是这命令。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亲爱的弟兄阿，我写给你们的，不是一条新命令，乃是你们从起初所受的旧命令。这旧命令就是你们所听见的道。再者，我写给你们的是一条新命令。在主是真的，在你们也是真的。因为黑暗渐渐过去，真光已经照耀。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约一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2:7-8)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我赐给你们一条新命令，乃是叫你们彼此相爱，我怎样爱你们，你们也要怎样相爱。你们若有彼此相爱的心，众人因此就认出你们是我的门徒了。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13:34-25)</a:t>
            </a:r>
            <a:endParaRPr lang="en-US" sz="1800" b="1" u="sng" dirty="0">
              <a:latin typeface="+mj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64486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12039600" cy="5638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三、不可接待那传异端者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(7~11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7-11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因为世上有许多迷惑人的出来，他们不认耶稣基督是成了肉身来的。这就是那迷惑人、敌基督的。 你们要小心，不要失去你们所做的工，乃要得着满足的赏赐。凡越过基督的教训不常守着的，就没有神；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常守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这教训的，就有父又有子。 若有人到你们那里，不是传这教训，不要接他到家里，也不要问他的安。 因为问他安的，就在他的恶行上有份。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“他们从我们中间出去，却不是属我们的。若是属我们的，就必仍旧与我们同在。他们出去，显明都不是属我们的。你们从那圣者受了恩膏，并且知道这一切的事。”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（约一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2:19-23)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如何关心自己工作的成效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是否已经得着该有的效果 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是否达到荣神益人的目的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是否能在神面前得满足的赏赐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953262" lvl="2" indent="-285750">
              <a:lnSpc>
                <a:spcPct val="150000"/>
              </a:lnSpc>
            </a:pPr>
            <a:r>
              <a:rPr lang="zh-CN" altLang="en-US" sz="1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是否能对神对人都无愧于自己的良心</a:t>
            </a:r>
            <a:endParaRPr lang="en-US" altLang="zh-CN" sz="1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人非有信就不能得神的喜悦，因为到神面前来的人必须信有神，且信他赏赐那寻求他的人。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来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11:6)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越过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”: goes to far</a:t>
            </a:r>
            <a:endParaRPr lang="en-US" altLang="zh-CN" sz="16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endParaRPr lang="en-US" altLang="zh-CN" sz="16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sz="1800" u="sng" dirty="0">
              <a:latin typeface="+mj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855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12039600" cy="5486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四、和持守真理者彼此相交并问安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(12~13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节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)</a:t>
            </a:r>
            <a:endParaRPr lang="en-US" sz="1800" dirty="0">
              <a:latin typeface="+mj-lt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12-13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我还有许多事要写给你们，却不愿意用纸墨写出来，但盼望到你那里，与你们当面谈论，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使你们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的喜乐满足。 你那蒙拣选之姐妹的儿女都问你安。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施洗约翰说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“娶新妇的就是新郎，新郎的朋友站着，听见新郎的声音就甚喜乐。故此，我这喜乐满足了。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3:29)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这些事我已经对你们说了，是要叫我的喜乐存在你们心里，并叫你们的喜乐可以满足。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15:11)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向来你们没有奉我的名求什么，如今你们求，就必得着，叫你们的喜乐可以满足。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 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约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16:24)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你们就要意念相同，爱心相同，有一样的心思，有一样的意念，使我的喜乐可以满足。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腓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2:2) </a:t>
            </a: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你必将生命的道路指示我，在你面前有满足的喜乐，在你右手中有永远的福乐。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诗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16:11)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E78365-E6F3-4D61-A194-B391947A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0" y="457200"/>
            <a:ext cx="25146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在真理中相爱</a:t>
            </a:r>
            <a:endParaRPr lang="en-US" sz="24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1975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457200"/>
            <a:ext cx="1295400" cy="533400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latin typeface="+mj-ea"/>
              </a:rPr>
              <a:t>问题讨论 </a:t>
            </a:r>
            <a:endParaRPr lang="en-US" sz="2400" b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12115800" cy="4419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一、老约翰为甚么把爱心与真理连在一起讲？爱心与遵行真理有甚么关联？ </a:t>
            </a:r>
            <a:endParaRPr lang="en-US" altLang="zh-CN" sz="1800" b="1" dirty="0">
              <a:latin typeface="+mj-lt"/>
              <a:ea typeface="SimSu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二、 只顾耕耘不问收获，用这种态度作主的工对吗？为什么？</a:t>
            </a:r>
            <a:endParaRPr lang="en-US" altLang="zh-CN" sz="1800" b="1" dirty="0">
              <a:latin typeface="+mj-lt"/>
              <a:ea typeface="SimSu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三、不可向传异端的人问安</a:t>
            </a:r>
            <a:r>
              <a:rPr lang="en-US" altLang="zh-CN" sz="1800" b="1" dirty="0">
                <a:latin typeface="+mj-lt"/>
                <a:ea typeface="SimSun" panose="02010600030101010101" pitchFamily="2" charset="-122"/>
              </a:rPr>
              <a:t>,</a:t>
            </a:r>
            <a:r>
              <a:rPr lang="zh-CN" altLang="en-US" sz="1800" b="1" dirty="0">
                <a:latin typeface="+mj-lt"/>
                <a:ea typeface="SimSun" panose="02010600030101010101" pitchFamily="2" charset="-122"/>
              </a:rPr>
              <a:t>这原则怎样应用在今日教会中？</a:t>
            </a:r>
            <a:endParaRPr lang="en-US" altLang="zh-CN" sz="1800" b="1" dirty="0">
              <a:latin typeface="+mj-lt"/>
              <a:ea typeface="SimSun" panose="0201060003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5482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3320</TotalTime>
  <Words>1692</Words>
  <Application>Microsoft Office PowerPoint</Application>
  <PresentationFormat>Widescreen</PresentationFormat>
  <Paragraphs>78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隶书</vt:lpstr>
      <vt:lpstr>微软雅黑</vt:lpstr>
      <vt:lpstr>Calibri</vt:lpstr>
      <vt:lpstr>Constantia</vt:lpstr>
      <vt:lpstr>Wingdings 2</vt:lpstr>
      <vt:lpstr>Flow</vt:lpstr>
      <vt:lpstr>约翰贰书</vt:lpstr>
      <vt:lpstr>课程回顾</vt:lpstr>
      <vt:lpstr>在真理中彼此相爱</vt:lpstr>
      <vt:lpstr>在真理中相爱</vt:lpstr>
      <vt:lpstr>在真理中相爱</vt:lpstr>
      <vt:lpstr>在真理中相爱</vt:lpstr>
      <vt:lpstr>在真理中相爱</vt:lpstr>
      <vt:lpstr>问题讨论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2022-12-25T13:54:22Z</dcterms:modified>
</cp:coreProperties>
</file>