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4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98" d="100"/>
          <a:sy n="98" d="100"/>
        </p:scale>
        <p:origin x="1452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B59C7918-631D-4EF4-841F-B29EC26037B0}"/>
    <pc:docChg chg="undo custSel modSld">
      <pc:chgData name="Hua, Yiying" userId="aa6a9e03-c5b1-4834-9746-68923240f5ba" providerId="ADAL" clId="{B59C7918-631D-4EF4-841F-B29EC26037B0}" dt="2021-09-12T04:07:34.676" v="23"/>
      <pc:docMkLst>
        <pc:docMk/>
      </pc:docMkLst>
      <pc:sldChg chg="modSp mod">
        <pc:chgData name="Hua, Yiying" userId="aa6a9e03-c5b1-4834-9746-68923240f5ba" providerId="ADAL" clId="{B59C7918-631D-4EF4-841F-B29EC26037B0}" dt="2021-09-12T04:06:24.521" v="18" actId="15"/>
        <pc:sldMkLst>
          <pc:docMk/>
          <pc:sldMk cId="3249573143" sldId="274"/>
        </pc:sldMkLst>
        <pc:spChg chg="mod">
          <ac:chgData name="Hua, Yiying" userId="aa6a9e03-c5b1-4834-9746-68923240f5ba" providerId="ADAL" clId="{B59C7918-631D-4EF4-841F-B29EC26037B0}" dt="2021-09-12T04:04:40.492" v="1" actId="2763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B59C7918-631D-4EF4-841F-B29EC26037B0}" dt="2021-09-12T04:06:24.521" v="18" actId="15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59C7918-631D-4EF4-841F-B29EC26037B0}" dt="2021-09-12T04:07:34.676" v="23"/>
        <pc:sldMkLst>
          <pc:docMk/>
          <pc:sldMk cId="104291633" sldId="275"/>
        </pc:sldMkLst>
        <pc:spChg chg="mod">
          <ac:chgData name="Hua, Yiying" userId="aa6a9e03-c5b1-4834-9746-68923240f5ba" providerId="ADAL" clId="{B59C7918-631D-4EF4-841F-B29EC26037B0}" dt="2021-09-12T04:07:34.676" v="23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8-29T18:30:45.774" v="88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8-29T18:30:45.774" v="88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8-29T18:30:45.774" v="88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670975D6-18B2-4262-863F-488E6F385C8A}"/>
    <pc:docChg chg="undo custSel delSld modSld">
      <pc:chgData name="Hua, Yiying" userId="aa6a9e03-c5b1-4834-9746-68923240f5ba" providerId="ADAL" clId="{670975D6-18B2-4262-863F-488E6F385C8A}" dt="2021-09-05T18:29:26.196" v="45" actId="20577"/>
      <pc:docMkLst>
        <pc:docMk/>
      </pc:docMkLst>
      <pc:sldChg chg="del">
        <pc:chgData name="Hua, Yiying" userId="aa6a9e03-c5b1-4834-9746-68923240f5ba" providerId="ADAL" clId="{670975D6-18B2-4262-863F-488E6F385C8A}" dt="2021-08-31T03:58:56.344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670975D6-18B2-4262-863F-488E6F385C8A}" dt="2021-08-31T03:59:01.472" v="1" actId="2696"/>
        <pc:sldMkLst>
          <pc:docMk/>
          <pc:sldMk cId="858900382" sldId="272"/>
        </pc:sldMkLst>
      </pc:sldChg>
      <pc:sldChg chg="modSp mod">
        <pc:chgData name="Hua, Yiying" userId="aa6a9e03-c5b1-4834-9746-68923240f5ba" providerId="ADAL" clId="{670975D6-18B2-4262-863F-488E6F385C8A}" dt="2021-09-01T04:49:52.345" v="28" actId="20577"/>
        <pc:sldMkLst>
          <pc:docMk/>
          <pc:sldMk cId="3249573143" sldId="274"/>
        </pc:sldMkLst>
        <pc:spChg chg="mod">
          <ac:chgData name="Hua, Yiying" userId="aa6a9e03-c5b1-4834-9746-68923240f5ba" providerId="ADAL" clId="{670975D6-18B2-4262-863F-488E6F385C8A}" dt="2021-08-31T04:08:28.782" v="3" actId="2763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670975D6-18B2-4262-863F-488E6F385C8A}" dt="2021-09-01T04:49:52.345" v="28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70975D6-18B2-4262-863F-488E6F385C8A}" dt="2021-09-05T18:29:26.196" v="45" actId="20577"/>
        <pc:sldMkLst>
          <pc:docMk/>
          <pc:sldMk cId="104291633" sldId="275"/>
        </pc:sldMkLst>
        <pc:spChg chg="mod">
          <ac:chgData name="Hua, Yiying" userId="aa6a9e03-c5b1-4834-9746-68923240f5ba" providerId="ADAL" clId="{670975D6-18B2-4262-863F-488E6F385C8A}" dt="2021-09-05T18:29:26.196" v="45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9/12/2021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耶穌比摩西更美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為什麽耶穌比摩西更美（</a:t>
            </a:r>
            <a:r>
              <a:rPr lang="en-US" altLang="zh-TW" sz="2400" dirty="0">
                <a:latin typeface="+mn-ea"/>
              </a:rPr>
              <a:t>1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6</a:t>
            </a:r>
            <a:r>
              <a:rPr lang="zh-TW" altLang="en-US" sz="2400" dirty="0">
                <a:latin typeface="+mn-ea"/>
              </a:rPr>
              <a:t>）</a:t>
            </a:r>
            <a:endParaRPr lang="zh-TW" altLang="en-US" sz="22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為什麽以色列人不能進入安息（</a:t>
            </a:r>
            <a:r>
              <a:rPr lang="en-US" altLang="zh-TW" sz="2400" dirty="0">
                <a:latin typeface="+mn-ea"/>
              </a:rPr>
              <a:t>7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19</a:t>
            </a:r>
            <a:r>
              <a:rPr lang="zh-TW" altLang="en-US" sz="2400" dirty="0">
                <a:latin typeface="+mn-ea"/>
              </a:rPr>
              <a:t>）</a:t>
            </a:r>
            <a:endParaRPr lang="en-US" altLang="zh-TW" sz="24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zh-TW" altLang="en-US" sz="2200" dirty="0">
                <a:latin typeface="+mn-ea"/>
              </a:rPr>
              <a:t>什麽是安息</a:t>
            </a:r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是誰惹神發怒？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他們如何惹神發怒？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他們的結果如何？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2027</TotalTime>
  <Words>76</Words>
  <Application>Microsoft Office PowerPoint</Application>
  <PresentationFormat>On-screen Show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新細明體</vt:lpstr>
      <vt:lpstr>Calibri</vt:lpstr>
      <vt:lpstr>Constantia</vt:lpstr>
      <vt:lpstr>Wingdings 2</vt:lpstr>
      <vt:lpstr>Flow</vt:lpstr>
      <vt:lpstr>耶穌比摩西更美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2021-09-12T04:07:37Z</dcterms:modified>
</cp:coreProperties>
</file>