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3" r:id="rId4"/>
    <p:sldId id="274" r:id="rId5"/>
    <p:sldId id="269" r:id="rId6"/>
    <p:sldId id="277" r:id="rId7"/>
    <p:sldId id="272" r:id="rId8"/>
    <p:sldId id="278" r:id="rId9"/>
    <p:sldId id="264" r:id="rId10"/>
    <p:sldId id="28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0A62BF-02A8-4D81-93DC-245A12328574}">
          <p14:sldIdLst>
            <p14:sldId id="257"/>
            <p14:sldId id="260"/>
            <p14:sldId id="273"/>
            <p14:sldId id="274"/>
            <p14:sldId id="269"/>
            <p14:sldId id="277"/>
            <p14:sldId id="272"/>
            <p14:sldId id="278"/>
            <p14:sldId id="264"/>
            <p14:sldId id="280"/>
          </p14:sldIdLst>
        </p14:section>
        <p14:section name="Untitled Section" id="{B62BC3D3-07DB-4FAB-B035-34000FB54B2E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AEA6-FD6B-40BE-994B-3EE644E9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764F8-4112-4F1A-B1EE-C78424DF4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762A-1481-4C94-8CE0-F1F1955F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5441-08B0-4213-BDAF-1A58C63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062F-A583-4CC8-A96C-2B3B925E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0033-0DC9-4C2A-BD0A-D7C1F42F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836D9-5188-41DC-B8BE-979ED9FF7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865D-B91E-49AE-9118-79346A4E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87C2-F8D4-4445-892A-D4F351B3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CF4E-010D-49AA-99EE-362975E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721C9-E042-4122-A66F-E11774ED3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0ECFC-919E-452B-94FF-C55B0454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C806-E84A-4B2B-BC19-85D3E38D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A7AC-42DA-4B52-BB2A-A7282B42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4AF94-63F7-46C1-BF1C-DDFB6DE3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7A87-BBBE-4AF6-98D3-FFF26D24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EDA0-55CC-4156-B4F4-CF6238FC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79796-FC6B-4869-9E1F-A5FAB63C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279F0-6F8E-477E-B753-6C517E70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6D0F-1201-4170-8D34-25705A9A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D29D-A6E7-45F1-9407-A42BA61B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F9B2-6624-4DC0-833D-97F0DADD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DAF3-FAFE-4E6B-90E6-AAE9D370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6CF9-EE41-49C7-BC95-3F7C697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C0C18-F242-4804-8048-98D3CF0B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707E-F059-4B73-9C71-A6F8C389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31B4-7D6B-4A82-9FF2-9DAFA50C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1AD4F-D317-407B-978F-7BBD9D54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F636E-8FF6-45A5-924D-5C187A70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EE3C4-337A-41C1-8D1D-E9F72AF4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CD101-E586-4533-8B2E-EF970ACD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41B7-768D-45C1-8A66-F6432987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6488-68F0-44BC-BD30-844E0537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6AF2E-36D7-4956-BFB1-0DC26DF5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FEA93-1514-4FF0-A687-C407643EC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40D1D-5C96-40A1-9F66-A7FAD7F5D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E8FFC-2A5C-4FB0-9F62-038973A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6FF42-A206-4771-A47D-28290D0B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51E99-A9FD-4B01-9A26-75200FE0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793B-82F3-4D60-B35F-6F9DC477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A3159-D119-4240-8540-5A8C1E90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1388-E361-4FEA-9C7B-949AEC78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E6977-B698-42A0-B328-B3765A2A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B48F8-BDDB-499A-9753-BCB36FF8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266D1-85EC-4F8E-AF9B-EF304942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7299-479D-4054-8D11-3F485DAA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DC4-3219-4D35-8ED6-B3043AB3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7514-1B83-4D03-BE1C-75115F30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CFC41-B450-4F27-8EDD-965B0F8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97AC-3A24-4FFC-BAE1-0461AD09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6D57B-C6F7-4072-85A6-381FB134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A4F86-EF3F-4FBB-8406-A0C2911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48DB-78AC-4437-AAED-722F486C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F6DEA-C048-44BC-8F18-C21B8F5F8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56FD8-40F7-41A2-89BB-0C41B319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59B03-615E-4800-AEFD-9A54E527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92CE6-63B4-4527-9E0A-C9A41068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7CAA0-8331-49A4-A265-44E54EE9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87DED-37D1-4409-BD84-D31D59FD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8D2CA-2991-4D4A-8E27-4F3942D65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DA66C-4D60-40DE-B8A8-D4D74CE0D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FB6-1BD3-400A-A477-1EE005C96850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38DE-2AF6-4BFF-B9B3-B434B7853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A042A-ED21-4980-BF94-A920B4635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51823A-86F7-44F4-B086-3F951EBF7DD0}"/>
              </a:ext>
            </a:extLst>
          </p:cNvPr>
          <p:cNvSpPr txBox="1"/>
          <p:nvPr/>
        </p:nvSpPr>
        <p:spPr>
          <a:xfrm>
            <a:off x="3046880" y="1301127"/>
            <a:ext cx="60982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/>
              <a:t>但以理书</a:t>
            </a:r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r>
              <a:rPr lang="zh-CN" altLang="en-US" sz="4800" b="1" dirty="0"/>
              <a:t>第</a:t>
            </a:r>
            <a:r>
              <a:rPr lang="en-US" altLang="zh-CN" sz="4800" b="1" dirty="0"/>
              <a:t>10</a:t>
            </a:r>
            <a:r>
              <a:rPr lang="zh-CN" altLang="en-US" sz="4800" b="1" dirty="0"/>
              <a:t>章</a:t>
            </a:r>
            <a:endParaRPr lang="en-US" altLang="ja-JP" sz="4800" b="1" dirty="0"/>
          </a:p>
          <a:p>
            <a:pPr algn="ctr"/>
            <a:r>
              <a:rPr lang="zh-CN" altLang="en-US" sz="4800" b="1" dirty="0"/>
              <a:t>但以理</a:t>
            </a:r>
            <a:r>
              <a:rPr lang="zh-CN" altLang="en-US" sz="4800" b="1" dirty="0" smtClean="0"/>
              <a:t>的异</a:t>
            </a:r>
            <a:r>
              <a:rPr lang="zh-CN" altLang="en-US" sz="4800" b="1" dirty="0"/>
              <a:t>象</a:t>
            </a:r>
            <a:endParaRPr lang="en-US" altLang="zh-CN" sz="4800" b="1" dirty="0"/>
          </a:p>
          <a:p>
            <a:pPr algn="ctr"/>
            <a:endParaRPr lang="en-US" altLang="zh-CN" sz="3200" dirty="0"/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 April 10</a:t>
            </a:r>
            <a:r>
              <a:rPr lang="en-US" altLang="zh-CN" sz="3200" baseline="30000" dirty="0"/>
              <a:t>th</a:t>
            </a:r>
            <a:r>
              <a:rPr lang="en-US" altLang="zh-CN" sz="32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41296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0755" y="516117"/>
            <a:ext cx="11330490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刚强壮胆</a:t>
            </a:r>
          </a:p>
          <a:p>
            <a:endParaRPr lang="zh-CN" altLang="en-US" sz="2400" dirty="0"/>
          </a:p>
          <a:p>
            <a:r>
              <a:rPr lang="zh-TW" altLang="en-US" sz="2400" dirty="0"/>
              <a:t>他就說：但以理啊，</a:t>
            </a:r>
            <a:r>
              <a:rPr lang="zh-TW" altLang="en-US" sz="2400" b="1" dirty="0">
                <a:solidFill>
                  <a:srgbClr val="FF0000"/>
                </a:solidFill>
              </a:rPr>
              <a:t>不要懼怕！ 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他</a:t>
            </a:r>
            <a:r>
              <a:rPr lang="zh-TW" altLang="en-US" sz="2400" dirty="0"/>
              <a:t>說：</a:t>
            </a:r>
            <a:r>
              <a:rPr lang="zh-TW" altLang="en-US" sz="2400" b="1" dirty="0"/>
              <a:t>大蒙眷愛的人哪，</a:t>
            </a:r>
            <a:r>
              <a:rPr lang="zh-TW" altLang="en-US" sz="2400" b="1" dirty="0">
                <a:solidFill>
                  <a:srgbClr val="FF0000"/>
                </a:solidFill>
              </a:rPr>
              <a:t>不要懼怕</a:t>
            </a:r>
            <a:r>
              <a:rPr lang="zh-TW" altLang="en-US" sz="2400" b="1" dirty="0"/>
              <a:t>，願你平安！</a:t>
            </a:r>
            <a:r>
              <a:rPr lang="zh-TW" altLang="en-US" sz="2400" b="1" dirty="0">
                <a:solidFill>
                  <a:srgbClr val="FF0000"/>
                </a:solidFill>
              </a:rPr>
              <a:t>你總要堅強</a:t>
            </a:r>
            <a:r>
              <a:rPr lang="zh-TW" altLang="en-US" sz="2400" b="1" dirty="0" smtClean="0"/>
              <a:t>。</a:t>
            </a:r>
            <a:endParaRPr lang="en-US" altLang="zh-TW" sz="2400" b="1" dirty="0" smtClean="0"/>
          </a:p>
          <a:p>
            <a:pPr>
              <a:spcAft>
                <a:spcPts val="600"/>
              </a:spcAft>
            </a:pPr>
            <a:endParaRPr lang="en-US" altLang="zh-CN" sz="2400" b="1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 smtClean="0">
                <a:solidFill>
                  <a:srgbClr val="0000FF"/>
                </a:solidFill>
              </a:rPr>
              <a:t>‪</a:t>
            </a:r>
            <a:r>
              <a:rPr lang="zh-CN" altLang="en-US" sz="2400" b="1" dirty="0"/>
              <a:t>约书亚记‬</a:t>
            </a:r>
            <a:r>
              <a:rPr lang="en-US" altLang="zh-CN" sz="2400" b="1" dirty="0" smtClean="0"/>
              <a:t>1</a:t>
            </a:r>
            <a:endParaRPr lang="zh-CN" altLang="en-US" sz="2400" b="1" dirty="0"/>
          </a:p>
          <a:p>
            <a:pPr>
              <a:spcAft>
                <a:spcPts val="600"/>
              </a:spcAft>
            </a:pPr>
            <a:r>
              <a:rPr lang="en-US" altLang="zh-CN" sz="2400" b="1" dirty="0">
                <a:solidFill>
                  <a:srgbClr val="0000FF"/>
                </a:solidFill>
              </a:rPr>
              <a:t>6 </a:t>
            </a:r>
            <a:r>
              <a:rPr lang="zh-CN" altLang="en-US" sz="2400" b="1" dirty="0">
                <a:solidFill>
                  <a:srgbClr val="0000FF"/>
                </a:solidFill>
              </a:rPr>
              <a:t>你当刚强壮胆！</a:t>
            </a:r>
            <a:r>
              <a:rPr lang="zh-CN" altLang="en-US" sz="2400" dirty="0"/>
              <a:t>因为你必使这百姓承受那地为业，就是我向他们列祖起誓应许赐给他们的地。 </a:t>
            </a:r>
            <a:endParaRPr lang="en-US" altLang="zh-CN" sz="2400" dirty="0" smtClean="0"/>
          </a:p>
          <a:p>
            <a:pPr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0000FF"/>
                </a:solidFill>
              </a:rPr>
              <a:t>7 </a:t>
            </a:r>
            <a:r>
              <a:rPr lang="zh-CN" altLang="en-US" sz="2400" b="1" dirty="0">
                <a:solidFill>
                  <a:srgbClr val="0000FF"/>
                </a:solidFill>
              </a:rPr>
              <a:t>只要刚强，大大壮胆，</a:t>
            </a:r>
            <a:r>
              <a:rPr lang="zh-CN" altLang="en-US" sz="2400" dirty="0"/>
              <a:t>谨守遵行我仆人摩西所吩咐你的一切律法，不可偏离左右，使你无论往哪里去，都可以顺</a:t>
            </a:r>
            <a:r>
              <a:rPr lang="zh-CN" altLang="en-US" sz="2400" dirty="0" smtClean="0"/>
              <a:t>利。</a:t>
            </a:r>
            <a:endParaRPr lang="en-US" altLang="zh-CN" sz="2400" dirty="0"/>
          </a:p>
          <a:p>
            <a:pPr>
              <a:spcAft>
                <a:spcPts val="600"/>
              </a:spcAft>
            </a:pPr>
            <a:r>
              <a:rPr lang="en-US" altLang="zh-CN" sz="2400" b="1" dirty="0" smtClean="0">
                <a:solidFill>
                  <a:srgbClr val="0000FF"/>
                </a:solidFill>
              </a:rPr>
              <a:t>9 </a:t>
            </a:r>
            <a:r>
              <a:rPr lang="zh-CN" altLang="en-US" sz="2400" b="1" dirty="0">
                <a:solidFill>
                  <a:srgbClr val="0000FF"/>
                </a:solidFill>
              </a:rPr>
              <a:t>我岂没有吩咐你吗？你当刚强壮胆！不要惧怕，也不要惊惶；因为你无论往哪里去，耶和华你的　神必与你同在。”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5C38BE-12F4-489D-AE55-A8FFFD2F9C45}"/>
              </a:ext>
            </a:extLst>
          </p:cNvPr>
          <p:cNvSpPr txBox="1"/>
          <p:nvPr/>
        </p:nvSpPr>
        <p:spPr>
          <a:xfrm>
            <a:off x="1114719" y="1229354"/>
            <a:ext cx="606850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</a:rPr>
              <a:t>常常祷告，恒切祷告，不可灰心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C00000"/>
                </a:solidFill>
              </a:rPr>
              <a:t>属灵争战中得胜的秘诀</a:t>
            </a:r>
          </a:p>
          <a:p>
            <a:pPr>
              <a:spcAft>
                <a:spcPts val="1200"/>
              </a:spcAft>
            </a:pPr>
            <a:endParaRPr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AD756-8C45-4C7B-9F39-C682E2A087A3}"/>
              </a:ext>
            </a:extLst>
          </p:cNvPr>
          <p:cNvSpPr txBox="1"/>
          <p:nvPr/>
        </p:nvSpPr>
        <p:spPr>
          <a:xfrm>
            <a:off x="2954518" y="316525"/>
            <a:ext cx="6068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小结</a:t>
            </a:r>
            <a:endParaRPr lang="en-US" altLang="zh-C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03F78-87AE-40BE-941A-010222E026C1}"/>
              </a:ext>
            </a:extLst>
          </p:cNvPr>
          <p:cNvSpPr txBox="1"/>
          <p:nvPr/>
        </p:nvSpPr>
        <p:spPr>
          <a:xfrm>
            <a:off x="2954517" y="3510628"/>
            <a:ext cx="6068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讨论</a:t>
            </a:r>
            <a:endParaRPr lang="en-US" altLang="zh-CN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3E44D-1722-4780-B4A4-1881A4E4E305}"/>
              </a:ext>
            </a:extLst>
          </p:cNvPr>
          <p:cNvSpPr txBox="1"/>
          <p:nvPr/>
        </p:nvSpPr>
        <p:spPr>
          <a:xfrm>
            <a:off x="1114718" y="4741938"/>
            <a:ext cx="606850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/>
              <a:t>恒切祷告的分享</a:t>
            </a:r>
            <a:endParaRPr lang="en-US" altLang="zh-CN" sz="2800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/>
              <a:t>靠主得胜的分享</a:t>
            </a:r>
            <a:endParaRPr lang="en-US" altLang="zh-CN" sz="2800" b="1" dirty="0"/>
          </a:p>
          <a:p>
            <a:pPr>
              <a:spcAft>
                <a:spcPts val="1200"/>
              </a:spcAft>
            </a:pP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8591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572145" y="304974"/>
            <a:ext cx="11196183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但以理书</a:t>
            </a:r>
            <a:endParaRPr lang="en-US" altLang="zh-CN" sz="3200" b="1" dirty="0"/>
          </a:p>
          <a:p>
            <a:r>
              <a:rPr lang="zh-CN" altLang="en-US" sz="2400" b="1" dirty="0"/>
              <a:t>历史</a:t>
            </a:r>
            <a:r>
              <a:rPr lang="en-US" altLang="zh-CN" sz="2400" b="1" dirty="0"/>
              <a:t>	</a:t>
            </a:r>
            <a:r>
              <a:rPr lang="zh-CN" altLang="en-US" sz="2400" dirty="0"/>
              <a:t>第</a:t>
            </a:r>
            <a:r>
              <a:rPr lang="en-US" altLang="zh-CN" sz="2400" dirty="0"/>
              <a:t>1-6</a:t>
            </a:r>
            <a:r>
              <a:rPr lang="zh-CN" altLang="en-US" sz="2400" dirty="0"/>
              <a:t>章</a:t>
            </a:r>
            <a:endParaRPr lang="en-US" altLang="zh-CN" sz="2400" b="1" dirty="0"/>
          </a:p>
          <a:p>
            <a:r>
              <a:rPr lang="zh-CN" altLang="en-US" sz="2400" b="1" dirty="0"/>
              <a:t>第</a:t>
            </a:r>
            <a:r>
              <a:rPr lang="en-US" altLang="zh-CN" sz="2400" b="1" dirty="0"/>
              <a:t>1-4</a:t>
            </a:r>
            <a:r>
              <a:rPr lang="zh-CN" altLang="en-US" sz="2400" b="1" dirty="0"/>
              <a:t>章：</a:t>
            </a:r>
            <a:r>
              <a:rPr lang="zh-TW" altLang="en-US" sz="2400" b="1" dirty="0"/>
              <a:t>尼布甲尼撒王</a:t>
            </a:r>
            <a:endParaRPr lang="en-US" altLang="zh-TW" sz="2400" b="1" dirty="0"/>
          </a:p>
          <a:p>
            <a:r>
              <a:rPr lang="en-US" altLang="zh-CN" dirty="0"/>
              <a:t>4:30-32</a:t>
            </a:r>
            <a:r>
              <a:rPr lang="en-US" altLang="zh-CN" sz="1600" dirty="0"/>
              <a:t>	</a:t>
            </a:r>
            <a:r>
              <a:rPr lang="zh-CN" altLang="en-US" sz="1600" dirty="0"/>
              <a:t>他说：</a:t>
            </a:r>
            <a:r>
              <a:rPr lang="en-US" altLang="zh-CN" sz="1600" dirty="0"/>
              <a:t>『</a:t>
            </a:r>
            <a:r>
              <a:rPr lang="zh-CN" altLang="en-US" sz="1600" dirty="0"/>
              <a:t>这大巴比伦不是我用大能大力建为京都，要显我威严的荣耀吗？</a:t>
            </a:r>
            <a:r>
              <a:rPr lang="en-US" altLang="zh-CN" sz="1600" dirty="0"/>
              <a:t>』 </a:t>
            </a:r>
            <a:r>
              <a:rPr lang="zh-CN" altLang="en-US" dirty="0"/>
              <a:t>这话在王口中尚未说完，有声音从天降下，说：</a:t>
            </a:r>
            <a:r>
              <a:rPr lang="en-US" altLang="zh-CN" dirty="0"/>
              <a:t>『</a:t>
            </a:r>
            <a:r>
              <a:rPr lang="zh-CN" altLang="en-US" dirty="0"/>
              <a:t>尼布甲尼撒王啊，有话对你说，你的国位离开你了。你必被赶出离开世人，与野地的兽同居，吃草如牛，且要经过七期。等你知道至高者在人的国中掌权，要将国赐与谁就赐与谁。</a:t>
            </a:r>
            <a:r>
              <a:rPr lang="en-US" altLang="zh-CN" dirty="0"/>
              <a:t> 』</a:t>
            </a:r>
            <a:endParaRPr lang="zh-CN" altLang="en-US" dirty="0"/>
          </a:p>
          <a:p>
            <a:r>
              <a:rPr lang="en-US" altLang="zh-CN" sz="1200" dirty="0"/>
              <a:t>		</a:t>
            </a:r>
            <a:endParaRPr lang="en-US" altLang="zh-TW" sz="1200" dirty="0"/>
          </a:p>
          <a:p>
            <a:r>
              <a:rPr lang="zh-CN" altLang="en-US" sz="2400" b="1" dirty="0"/>
              <a:t>第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章：</a:t>
            </a:r>
            <a:r>
              <a:rPr lang="zh-TW" altLang="en-US" sz="2400" b="1" dirty="0"/>
              <a:t>伯沙撒王</a:t>
            </a:r>
            <a:endParaRPr lang="en-US" altLang="zh-TW" sz="2400" b="1" dirty="0"/>
          </a:p>
          <a:p>
            <a:endParaRPr lang="en-US" altLang="zh-TW" sz="1200" dirty="0"/>
          </a:p>
          <a:p>
            <a:r>
              <a:rPr lang="zh-CN" altLang="en-US" sz="2400" b="1" dirty="0"/>
              <a:t>第</a:t>
            </a:r>
            <a:r>
              <a:rPr lang="en-US" altLang="zh-CN" sz="2400" b="1" dirty="0"/>
              <a:t>6</a:t>
            </a:r>
            <a:r>
              <a:rPr lang="zh-CN" altLang="en-US" sz="2400" b="1" dirty="0"/>
              <a:t>章：</a:t>
            </a:r>
            <a:r>
              <a:rPr lang="zh-TW" altLang="en-US" sz="2400" b="1" dirty="0"/>
              <a:t>大流士王</a:t>
            </a:r>
            <a:r>
              <a:rPr lang="en-US" altLang="zh-TW" sz="2400" b="1" dirty="0"/>
              <a:t>/</a:t>
            </a:r>
            <a:r>
              <a:rPr lang="zh-CN" altLang="en-US" sz="2400" b="1" dirty="0"/>
              <a:t>大利乌王</a:t>
            </a:r>
            <a:endParaRPr lang="en-US" altLang="zh-CN" sz="2400" b="1" dirty="0"/>
          </a:p>
          <a:p>
            <a:r>
              <a:rPr lang="en-US" altLang="zh-CN" dirty="0"/>
              <a:t>6:25-28 </a:t>
            </a:r>
            <a:r>
              <a:rPr lang="zh-CN" altLang="en-US" dirty="0"/>
              <a:t>那时，大流士王传旨，晓谕住在全地各方、各国、各族的人说：</a:t>
            </a:r>
            <a:r>
              <a:rPr lang="en-US" altLang="zh-CN" dirty="0"/>
              <a:t>『</a:t>
            </a:r>
            <a:r>
              <a:rPr lang="zh-CN" altLang="en-US" dirty="0"/>
              <a:t>愿你们大享平安！现在我降旨晓谕我所统辖的全国人民，要在但以理的神面前，战兢恐惧。因为祂是永远长存的活神，祂的国永不败坏；祂的权柄永存无极！祂护庇人，搭救人，在天上地下施行神迹奇事，救了但以理脱离狮子的口。</a:t>
            </a:r>
            <a:r>
              <a:rPr lang="en-US" altLang="zh-CN" dirty="0"/>
              <a:t>』</a:t>
            </a:r>
            <a:endParaRPr lang="en-US" altLang="zh-TW" dirty="0"/>
          </a:p>
          <a:p>
            <a:endParaRPr lang="en-US" altLang="zh-CN" sz="2400" b="1" dirty="0"/>
          </a:p>
          <a:p>
            <a:r>
              <a:rPr lang="zh-CN" altLang="en-US" sz="2400" b="1" dirty="0"/>
              <a:t>预言</a:t>
            </a:r>
            <a:r>
              <a:rPr lang="en-US" altLang="zh-CN" sz="2400" b="1" dirty="0"/>
              <a:t>	</a:t>
            </a:r>
            <a:r>
              <a:rPr lang="zh-CN" altLang="en-US" sz="2400" dirty="0"/>
              <a:t>第</a:t>
            </a:r>
            <a:r>
              <a:rPr lang="en-US" altLang="zh-CN" sz="2400" dirty="0"/>
              <a:t>7-12</a:t>
            </a:r>
            <a:r>
              <a:rPr lang="zh-CN" altLang="en-US" sz="2400" dirty="0"/>
              <a:t>章</a:t>
            </a:r>
            <a:endParaRPr lang="en-US" altLang="zh-TW" sz="2400" dirty="0"/>
          </a:p>
          <a:p>
            <a:r>
              <a:rPr lang="zh-CN" altLang="en-US" sz="2400" dirty="0"/>
              <a:t>第</a:t>
            </a:r>
            <a:r>
              <a:rPr lang="en-US" altLang="zh-CN" sz="2400" dirty="0"/>
              <a:t>7</a:t>
            </a:r>
            <a:r>
              <a:rPr lang="zh-CN" altLang="en-US" sz="2400" dirty="0"/>
              <a:t>章</a:t>
            </a:r>
            <a:r>
              <a:rPr lang="en-US" altLang="zh-CN" sz="2400" dirty="0"/>
              <a:t>	  </a:t>
            </a:r>
            <a:r>
              <a:rPr lang="zh-CN" altLang="en-US" sz="2400" dirty="0"/>
              <a:t>四兽</a:t>
            </a:r>
            <a:endParaRPr lang="en-US" altLang="zh-CN" sz="2400" dirty="0"/>
          </a:p>
          <a:p>
            <a:r>
              <a:rPr lang="zh-CN" altLang="en-US" sz="2400" dirty="0"/>
              <a:t>第</a:t>
            </a:r>
            <a:r>
              <a:rPr lang="en-US" altLang="zh-CN" sz="2400" dirty="0"/>
              <a:t>8</a:t>
            </a:r>
            <a:r>
              <a:rPr lang="zh-CN" altLang="en-US" sz="2400" dirty="0"/>
              <a:t>章</a:t>
            </a:r>
            <a:r>
              <a:rPr lang="en-US" altLang="zh-CN" sz="2400" dirty="0"/>
              <a:t>	  </a:t>
            </a:r>
            <a:r>
              <a:rPr lang="zh-CN" altLang="en-US" sz="2400" dirty="0"/>
              <a:t>公绵羊与公山羊</a:t>
            </a:r>
            <a:endParaRPr lang="en-US" altLang="zh-CN" sz="2400" dirty="0"/>
          </a:p>
          <a:p>
            <a:r>
              <a:rPr lang="zh-CN" altLang="en-US" sz="2400" dirty="0"/>
              <a:t>第</a:t>
            </a:r>
            <a:r>
              <a:rPr lang="en-US" altLang="zh-CN" sz="2400" dirty="0"/>
              <a:t>9</a:t>
            </a:r>
            <a:r>
              <a:rPr lang="zh-CN" altLang="en-US" sz="2400" dirty="0"/>
              <a:t>章</a:t>
            </a:r>
            <a:r>
              <a:rPr lang="en-US" altLang="zh-CN" sz="2400" dirty="0"/>
              <a:t>	  </a:t>
            </a:r>
            <a:r>
              <a:rPr lang="zh-CN" altLang="en-US" sz="2400" dirty="0"/>
              <a:t>但以理的祷告：七十个七</a:t>
            </a:r>
            <a:endParaRPr lang="en-US" altLang="zh-CN" sz="2400" dirty="0"/>
          </a:p>
          <a:p>
            <a:r>
              <a:rPr lang="zh-CN" altLang="en-US" sz="2400" dirty="0"/>
              <a:t>第</a:t>
            </a:r>
            <a:r>
              <a:rPr lang="en-US" altLang="zh-CN" sz="2400" dirty="0"/>
              <a:t>10</a:t>
            </a:r>
            <a:r>
              <a:rPr lang="zh-CN" altLang="en-US" sz="2400" dirty="0"/>
              <a:t>章  但以理的人子异象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4433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尼布甲尼撒王、但以理和他的三友- 马六甲福音堂">
            <a:extLst>
              <a:ext uri="{FF2B5EF4-FFF2-40B4-BE49-F238E27FC236}">
                <a16:creationId xmlns:a16="http://schemas.microsoft.com/office/drawing/2014/main" id="{927B00BE-5A6F-4F04-8CD7-02E88BE0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600" y="138618"/>
            <a:ext cx="5080083" cy="658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他们不拜金像— 守望台线上书库">
            <a:extLst>
              <a:ext uri="{FF2B5EF4-FFF2-40B4-BE49-F238E27FC236}">
                <a16:creationId xmlns:a16="http://schemas.microsoft.com/office/drawing/2014/main" id="{F9BF61F5-D506-4FD2-AC47-94966A09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00" y="4324400"/>
            <a:ext cx="4618622" cy="23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沙得拉、米煞和亞伯尼歌">
            <a:extLst>
              <a:ext uri="{FF2B5EF4-FFF2-40B4-BE49-F238E27FC236}">
                <a16:creationId xmlns:a16="http://schemas.microsoft.com/office/drawing/2014/main" id="{8EE68584-366A-45BD-81FE-836EC5B9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01" y="1431515"/>
            <a:ext cx="3287420" cy="26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1D2B8-E604-4B5F-8C7E-E5C3349001B8}"/>
              </a:ext>
            </a:extLst>
          </p:cNvPr>
          <p:cNvSpPr txBox="1"/>
          <p:nvPr/>
        </p:nvSpPr>
        <p:spPr>
          <a:xfrm>
            <a:off x="726930" y="238542"/>
            <a:ext cx="48961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/>
              <a:t>第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章</a:t>
            </a:r>
            <a:endParaRPr lang="en-US" altLang="ja-JP" sz="2800" b="1" dirty="0"/>
          </a:p>
          <a:p>
            <a:pPr algn="ctr"/>
            <a:r>
              <a:rPr lang="ja-JP" altLang="en-US" sz="2800" b="1" dirty="0"/>
              <a:t>火窑</a:t>
            </a:r>
            <a:r>
              <a:rPr lang="zh-CN" altLang="en-US" sz="2800" b="1" dirty="0"/>
              <a:t>神迹 </a:t>
            </a:r>
            <a:r>
              <a:rPr lang="en-US" altLang="zh-CN" sz="2800" b="1" dirty="0"/>
              <a:t>- </a:t>
            </a:r>
            <a:r>
              <a:rPr lang="zh-CN" altLang="en-US" sz="2800" b="1" dirty="0"/>
              <a:t>神的主权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73705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1118939" y="374715"/>
            <a:ext cx="3543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6</a:t>
            </a:r>
            <a:r>
              <a:rPr lang="zh-CN" altLang="en-US" sz="3200" b="1" dirty="0"/>
              <a:t>章</a:t>
            </a:r>
          </a:p>
          <a:p>
            <a:pPr algn="ctr"/>
            <a:r>
              <a:rPr lang="zh-CN" altLang="en-US" sz="3200" b="1" dirty="0"/>
              <a:t>狮坑神迹</a:t>
            </a:r>
            <a:endParaRPr lang="en-US" altLang="zh-CN" sz="3200" b="1" dirty="0"/>
          </a:p>
        </p:txBody>
      </p:sp>
      <p:pic>
        <p:nvPicPr>
          <p:cNvPr id="5" name="Picture 8" descr="但以理被扔进了狮子坑……(含音频) - 万维读者网博客">
            <a:extLst>
              <a:ext uri="{FF2B5EF4-FFF2-40B4-BE49-F238E27FC236}">
                <a16:creationId xmlns:a16="http://schemas.microsoft.com/office/drawing/2014/main" id="{860D2CCE-A977-43B1-ABC0-0340ABA1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9" y="1702313"/>
            <a:ext cx="3434208" cy="45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0A0D937-9AC2-4EB7-9886-86B43459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38" y="214642"/>
            <a:ext cx="5246556" cy="39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免费圣经图片:: 但以理在狮子坑中">
            <a:extLst>
              <a:ext uri="{FF2B5EF4-FFF2-40B4-BE49-F238E27FC236}">
                <a16:creationId xmlns:a16="http://schemas.microsoft.com/office/drawing/2014/main" id="{597140D7-C67F-42BF-9536-14657DC42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4408071"/>
            <a:ext cx="2909232" cy="21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章  但以理</a:t>
            </a:r>
            <a:r>
              <a:rPr lang="zh-CN" altLang="en-US" sz="3200" b="1" dirty="0" smtClean="0"/>
              <a:t>的异</a:t>
            </a:r>
            <a:r>
              <a:rPr lang="zh-CN" altLang="en-US" sz="3200" b="1" dirty="0"/>
              <a:t>象</a:t>
            </a:r>
          </a:p>
          <a:p>
            <a:endParaRPr lang="zh-CN" altLang="en-US" sz="2400" dirty="0"/>
          </a:p>
          <a:p>
            <a:r>
              <a:rPr lang="en-US" altLang="zh-TW" sz="2400" dirty="0"/>
              <a:t>10: 1-3 </a:t>
            </a:r>
            <a:r>
              <a:rPr lang="zh-TW" altLang="en-US" sz="2400" dirty="0"/>
              <a:t>波斯王古列第三年，有事顯給稱為伯提沙撒的但以理。這事是真的，是指著</a:t>
            </a:r>
            <a:r>
              <a:rPr lang="zh-TW" altLang="en-US" sz="2400" b="1" dirty="0"/>
              <a:t>大爭戰</a:t>
            </a:r>
            <a:r>
              <a:rPr lang="zh-TW" altLang="en-US" sz="2400" dirty="0"/>
              <a:t>；但以理通達這事，明白這</a:t>
            </a:r>
            <a:r>
              <a:rPr lang="zh-TW" altLang="en-US" sz="2400" b="1" dirty="0"/>
              <a:t>異象</a:t>
            </a:r>
            <a:r>
              <a:rPr lang="zh-TW" altLang="en-US" sz="2400" dirty="0"/>
              <a:t>。當那時，我─但以理悲傷了三個七日。美味我沒有吃，酒肉沒有入我的口，也沒有用油抹我的身，直到滿了</a:t>
            </a:r>
            <a:r>
              <a:rPr lang="zh-TW" altLang="en-US" sz="2400" b="1" dirty="0"/>
              <a:t>三個七日</a:t>
            </a:r>
            <a:r>
              <a:rPr lang="zh-TW" altLang="en-US" sz="2400" dirty="0"/>
              <a:t>。</a:t>
            </a:r>
          </a:p>
          <a:p>
            <a:endParaRPr lang="en-US" altLang="zh-TW" sz="1200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属灵争战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r>
              <a:rPr lang="zh-CN" altLang="en-US" sz="2400" b="1" dirty="0">
                <a:solidFill>
                  <a:srgbClr val="0000FF"/>
                </a:solidFill>
              </a:rPr>
              <a:t>禁食祷告二十一天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r>
              <a:rPr lang="zh-CN" altLang="en-US" sz="2400" dirty="0"/>
              <a:t>以斯拉记</a:t>
            </a:r>
            <a:r>
              <a:rPr lang="en-US" altLang="zh-CN" sz="2400" dirty="0"/>
              <a:t>3-4</a:t>
            </a:r>
            <a:r>
              <a:rPr lang="zh-CN" altLang="en-US" sz="2400" dirty="0"/>
              <a:t>章：</a:t>
            </a:r>
            <a:r>
              <a:rPr lang="zh-TW" altLang="en-US" sz="2400" dirty="0"/>
              <a:t>波斯王古列</a:t>
            </a:r>
            <a:r>
              <a:rPr lang="zh-CN" altLang="en-US" sz="2400" dirty="0"/>
              <a:t>时代，以色列人重建圣殿</a:t>
            </a:r>
            <a:endParaRPr lang="en-US" altLang="zh-CN" sz="2400" dirty="0"/>
          </a:p>
          <a:p>
            <a:endParaRPr lang="en-US" altLang="zh-TW" sz="2200" dirty="0"/>
          </a:p>
          <a:p>
            <a:r>
              <a:rPr lang="en-US" altLang="zh-TW" sz="2400" dirty="0"/>
              <a:t>10:4-9 </a:t>
            </a:r>
            <a:r>
              <a:rPr lang="zh-TW" altLang="en-US" sz="2400" dirty="0"/>
              <a:t>正月二十四日，我在希底結大河邊，舉目觀看，見有一人身穿細麻衣，腰束烏法精金帶。他身體如水蒼玉，面貌如閃電，眼目如火把，手和腳如光明的銅，說話的聲音如大眾的聲音。這異象惟有我─但以理一人看見，同著我的人沒有看見。他們卻大大戰兢，逃跑隱藏，只剩下我一人。</a:t>
            </a:r>
            <a:r>
              <a:rPr lang="zh-TW" altLang="en-US" sz="2400" b="1" dirty="0"/>
              <a:t>我見了這大異象便渾身無力，面貌失色，毫無氣力。</a:t>
            </a:r>
            <a:r>
              <a:rPr lang="zh-TW" altLang="en-US" sz="2400" dirty="0"/>
              <a:t>我卻聽見他說話的聲音，一聽見就面伏在地沉睡了。</a:t>
            </a:r>
          </a:p>
          <a:p>
            <a:endParaRPr lang="en-US" altLang="zh-CN" sz="1200" dirty="0"/>
          </a:p>
          <a:p>
            <a:r>
              <a:rPr lang="zh-TW" altLang="en-US" sz="2400" b="1" dirty="0">
                <a:solidFill>
                  <a:srgbClr val="0000FF"/>
                </a:solidFill>
              </a:rPr>
              <a:t>一人</a:t>
            </a:r>
            <a:r>
              <a:rPr lang="en-US" altLang="zh-TW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地位尊贵的天使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r>
              <a:rPr lang="zh-CN" altLang="en-US" sz="2400" dirty="0"/>
              <a:t>以斯拉记</a:t>
            </a:r>
            <a:r>
              <a:rPr lang="en-US" altLang="zh-CN" sz="2400" dirty="0"/>
              <a:t>4:4 </a:t>
            </a:r>
            <a:r>
              <a:rPr lang="zh-CN" altLang="en-US" sz="2400" dirty="0"/>
              <a:t>那地的民，就在犹大人建造的时候，使他们的手发软，扰乱他们；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5547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311611" y="73055"/>
            <a:ext cx="1163214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章  但以理</a:t>
            </a:r>
            <a:r>
              <a:rPr lang="zh-CN" altLang="en-US" sz="3200" b="1" dirty="0" smtClean="0"/>
              <a:t>的异</a:t>
            </a:r>
            <a:r>
              <a:rPr lang="zh-CN" altLang="en-US" sz="3200" b="1" dirty="0"/>
              <a:t>象</a:t>
            </a:r>
          </a:p>
          <a:p>
            <a:endParaRPr lang="zh-CN" altLang="en-US" sz="2400" dirty="0"/>
          </a:p>
          <a:p>
            <a:r>
              <a:rPr lang="en-US" altLang="zh-TW" sz="2400" dirty="0"/>
              <a:t>10: 10-15 </a:t>
            </a:r>
            <a:r>
              <a:rPr lang="zh-TW" altLang="en-US" sz="2400" dirty="0"/>
              <a:t>忽然，有一手</a:t>
            </a:r>
            <a:r>
              <a:rPr lang="zh-TW" altLang="en-US" sz="2400" b="1" dirty="0">
                <a:solidFill>
                  <a:srgbClr val="C00000"/>
                </a:solidFill>
              </a:rPr>
              <a:t>按</a:t>
            </a:r>
            <a:r>
              <a:rPr lang="zh-TW" altLang="en-US" sz="2400" dirty="0"/>
              <a:t>在我身上，使我用膝和手掌支持微起。他對我說：</a:t>
            </a:r>
            <a:r>
              <a:rPr lang="zh-TW" altLang="en-US" sz="2400" b="1" dirty="0"/>
              <a:t>大蒙眷愛的但以理啊</a:t>
            </a:r>
            <a:r>
              <a:rPr lang="zh-TW" altLang="en-US" sz="2400" dirty="0"/>
              <a:t>，要明白我與你所說的話，只管站起來，因為我現在奉差遣來到你這裡。他對我說這話，我便戰戰兢兢地立起來。他就說：但以理啊，</a:t>
            </a:r>
            <a:r>
              <a:rPr lang="zh-TW" altLang="en-US" sz="2400" b="1" dirty="0">
                <a:solidFill>
                  <a:srgbClr val="FF0000"/>
                </a:solidFill>
              </a:rPr>
              <a:t>不要懼怕！</a:t>
            </a:r>
            <a:r>
              <a:rPr lang="zh-TW" altLang="en-US" sz="2400" dirty="0"/>
              <a:t>因為從你第一日專心求明白將來的事，又在你神面前刻苦己心，你的言語已蒙應允；我是因你的言語而來。</a:t>
            </a:r>
            <a:r>
              <a:rPr lang="zh-TW" altLang="en-US" sz="2400" b="1" dirty="0"/>
              <a:t>但波斯國的魔君攔阻我二十一日。</a:t>
            </a:r>
            <a:r>
              <a:rPr lang="zh-TW" altLang="en-US" sz="2400" dirty="0"/>
              <a:t>忽然有大君（就是天使長；二十一節同）中的一位米迦勒來幫助我，我就停留在波斯諸王那裡。現在我來，要使你明白本國之民日後必遭遇的事，因為這異象關乎後來許多的日子。他向我這樣說，我就臉面朝地，啞口無聲。</a:t>
            </a:r>
            <a:endParaRPr lang="en-US" altLang="zh-TW" sz="2400" dirty="0"/>
          </a:p>
          <a:p>
            <a:endParaRPr lang="en-US" altLang="zh-CN" sz="2400" b="1" dirty="0">
              <a:solidFill>
                <a:srgbClr val="0000FF"/>
              </a:solidFill>
            </a:endParaRPr>
          </a:p>
          <a:p>
            <a:r>
              <a:rPr lang="zh-CN" altLang="en-US" sz="2400" b="1" dirty="0">
                <a:solidFill>
                  <a:srgbClr val="0000FF"/>
                </a:solidFill>
              </a:rPr>
              <a:t>属灵的争战</a:t>
            </a:r>
            <a:r>
              <a:rPr lang="en-US" altLang="zh-CN" sz="2400" b="1" dirty="0">
                <a:solidFill>
                  <a:srgbClr val="0000FF"/>
                </a:solidFill>
              </a:rPr>
              <a:t>	</a:t>
            </a:r>
            <a:r>
              <a:rPr lang="zh-CN" altLang="en-US" sz="2400" b="1" dirty="0">
                <a:solidFill>
                  <a:srgbClr val="C00000"/>
                </a:solidFill>
              </a:rPr>
              <a:t>天使被阻挠了二十一日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>
                <a:solidFill>
                  <a:srgbClr val="C00000"/>
                </a:solidFill>
              </a:rPr>
              <a:t>		</a:t>
            </a:r>
            <a:r>
              <a:rPr lang="zh-CN" altLang="en-US" sz="2400" b="1" dirty="0">
                <a:solidFill>
                  <a:srgbClr val="C00000"/>
                </a:solidFill>
              </a:rPr>
              <a:t>神允许天使被拦阻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>
                <a:solidFill>
                  <a:srgbClr val="C00000"/>
                </a:solidFill>
              </a:rPr>
              <a:t>		</a:t>
            </a:r>
            <a:r>
              <a:rPr lang="zh-CN" altLang="en-US" sz="2400" b="1" dirty="0">
                <a:solidFill>
                  <a:srgbClr val="C00000"/>
                </a:solidFill>
              </a:rPr>
              <a:t>学习「常常祷告，不可灰心」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sz="2000" b="1" dirty="0">
                <a:solidFill>
                  <a:srgbClr val="C00000"/>
                </a:solidFill>
              </a:rPr>
              <a:t>路十八</a:t>
            </a:r>
            <a:r>
              <a:rPr lang="en-US" altLang="zh-CN" sz="2000" b="1" dirty="0">
                <a:solidFill>
                  <a:srgbClr val="C00000"/>
                </a:solidFill>
              </a:rPr>
              <a:t>1-7 </a:t>
            </a:r>
            <a:r>
              <a:rPr lang="zh-CN" altLang="en-US" sz="2000" dirty="0"/>
              <a:t>耶稣设一个比喻，是要人常常祷告，不可灰心。说：某城里有一个官，不惧怕神，也不尊重世人。那城里有个寡妇，常到他那里，说：我有一个对头，求你给我伸冤。他多日不准。後来心里说：我虽不惧怕神，也不尊重世人，只因这寡妇烦扰我，我就给他伸冤罢，免得他常来缠磨我！主说：你们听这不义之官所说的话。神的选民昼夜呼吁他，他纵然为他们忍了多 时 ， 岂 不 终 久 给 他 们 伸 冤 麽 ？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5092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FE5AC-E18B-44A6-AC43-2BC3F720DD7B}"/>
              </a:ext>
            </a:extLst>
          </p:cNvPr>
          <p:cNvSpPr txBox="1"/>
          <p:nvPr/>
        </p:nvSpPr>
        <p:spPr>
          <a:xfrm>
            <a:off x="505754" y="49270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D-Day </a:t>
            </a:r>
            <a:r>
              <a:rPr lang="zh-CN" altLang="en-US" sz="3200" b="1" dirty="0">
                <a:solidFill>
                  <a:srgbClr val="0000FF"/>
                </a:solidFill>
              </a:rPr>
              <a:t>诺曼底登陆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EE-D143-4366-BF07-357AC82B52AE}"/>
              </a:ext>
            </a:extLst>
          </p:cNvPr>
          <p:cNvSpPr txBox="1"/>
          <p:nvPr/>
        </p:nvSpPr>
        <p:spPr>
          <a:xfrm>
            <a:off x="674918" y="761053"/>
            <a:ext cx="3031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June 6, 1944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11DF-2F0A-4965-BB9C-E2E14C62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3" y="760316"/>
            <a:ext cx="33819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95BC27-37D6-4821-A6E2-EBE61927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7" y="760316"/>
            <a:ext cx="33819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E6C0DC-02BB-4293-814E-956B14CB124F}"/>
              </a:ext>
            </a:extLst>
          </p:cNvPr>
          <p:cNvSpPr txBox="1"/>
          <p:nvPr/>
        </p:nvSpPr>
        <p:spPr>
          <a:xfrm>
            <a:off x="505754" y="3243903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V-Day </a:t>
            </a:r>
            <a:r>
              <a:rPr lang="zh-CN" altLang="en-US" sz="3200" b="1" dirty="0">
                <a:solidFill>
                  <a:srgbClr val="0000FF"/>
                </a:solidFill>
              </a:rPr>
              <a:t>胜利日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1F52C-08F0-482B-A321-9D38F56C41DE}"/>
              </a:ext>
            </a:extLst>
          </p:cNvPr>
          <p:cNvSpPr txBox="1"/>
          <p:nvPr/>
        </p:nvSpPr>
        <p:spPr>
          <a:xfrm>
            <a:off x="3537976" y="6340608"/>
            <a:ext cx="1882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May 8, 1945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5F498-4DCE-4DFD-89B4-1B2FA4400936}"/>
              </a:ext>
            </a:extLst>
          </p:cNvPr>
          <p:cNvGrpSpPr/>
          <p:nvPr/>
        </p:nvGrpSpPr>
        <p:grpSpPr>
          <a:xfrm>
            <a:off x="1476550" y="3973423"/>
            <a:ext cx="6005687" cy="2286000"/>
            <a:chOff x="1881902" y="3963996"/>
            <a:chExt cx="6005687" cy="22860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9271C27-3F70-465B-AF0C-5A0D79ED1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902" y="3963996"/>
              <a:ext cx="2780771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5ADB0D2E-5FBE-4B26-A535-0CE7C04B2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97" y="3963996"/>
              <a:ext cx="2907792" cy="228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5C9794-91C3-42BB-B547-A9CE13A3D56E}"/>
              </a:ext>
            </a:extLst>
          </p:cNvPr>
          <p:cNvSpPr txBox="1"/>
          <p:nvPr/>
        </p:nvSpPr>
        <p:spPr>
          <a:xfrm>
            <a:off x="8359503" y="6340609"/>
            <a:ext cx="1882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Sept 2, 1945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E2EE-F21A-4623-A1B5-2E1CAB38E4E0}"/>
              </a:ext>
            </a:extLst>
          </p:cNvPr>
          <p:cNvSpPr txBox="1"/>
          <p:nvPr/>
        </p:nvSpPr>
        <p:spPr>
          <a:xfrm>
            <a:off x="8325292" y="111568"/>
            <a:ext cx="322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耶稣受难与复活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95A26-2EBD-483A-9616-3E4031780B04}"/>
              </a:ext>
            </a:extLst>
          </p:cNvPr>
          <p:cNvSpPr txBox="1"/>
          <p:nvPr/>
        </p:nvSpPr>
        <p:spPr>
          <a:xfrm>
            <a:off x="7887589" y="3243902"/>
            <a:ext cx="4080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耶稣再来，新天新地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036" name="Picture 12" descr="Surrender of Japan - Wikipedia">
            <a:extLst>
              <a:ext uri="{FF2B5EF4-FFF2-40B4-BE49-F238E27FC236}">
                <a16:creationId xmlns:a16="http://schemas.microsoft.com/office/drawing/2014/main" id="{6A9B9409-531E-45E7-8D91-9309846A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01" y="3973024"/>
            <a:ext cx="28546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0755" y="516117"/>
            <a:ext cx="11330490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章  但以理</a:t>
            </a:r>
            <a:r>
              <a:rPr lang="zh-CN" altLang="en-US" sz="3200" b="1" dirty="0" smtClean="0"/>
              <a:t>的异</a:t>
            </a:r>
            <a:r>
              <a:rPr lang="zh-CN" altLang="en-US" sz="3200" b="1" dirty="0"/>
              <a:t>象</a:t>
            </a:r>
          </a:p>
          <a:p>
            <a:endParaRPr lang="zh-CN" altLang="en-US" sz="2400" dirty="0"/>
          </a:p>
          <a:p>
            <a:r>
              <a:rPr lang="en-US" altLang="zh-TW" sz="2400" dirty="0"/>
              <a:t>10: 16-21 </a:t>
            </a:r>
            <a:r>
              <a:rPr lang="zh-TW" altLang="en-US" sz="2400" dirty="0"/>
              <a:t>不料，有一位像人的，</a:t>
            </a:r>
            <a:r>
              <a:rPr lang="zh-TW" altLang="en-US" sz="2400" b="1" dirty="0">
                <a:solidFill>
                  <a:srgbClr val="C00000"/>
                </a:solidFill>
              </a:rPr>
              <a:t>摸</a:t>
            </a:r>
            <a:r>
              <a:rPr lang="zh-TW" altLang="en-US" sz="2400" b="1" dirty="0"/>
              <a:t>我的嘴唇</a:t>
            </a:r>
            <a:r>
              <a:rPr lang="zh-TW" altLang="en-US" sz="2400" dirty="0"/>
              <a:t>，我便開口向那站在我面前的說：我主啊，因見這異象，我大大愁苦，毫無氣力。我主的僕人怎能與我主說話呢？我一見異象就渾身無力，毫無氣息。有一位形狀像人的</a:t>
            </a:r>
            <a:r>
              <a:rPr lang="zh-TW" altLang="en-US" sz="2400" b="1" dirty="0"/>
              <a:t>又</a:t>
            </a:r>
            <a:r>
              <a:rPr lang="zh-TW" altLang="en-US" sz="2400" b="1" dirty="0">
                <a:solidFill>
                  <a:srgbClr val="C00000"/>
                </a:solidFill>
              </a:rPr>
              <a:t>摸</a:t>
            </a:r>
            <a:r>
              <a:rPr lang="zh-TW" altLang="en-US" sz="2400" b="1" dirty="0"/>
              <a:t>我</a:t>
            </a:r>
            <a:r>
              <a:rPr lang="zh-TW" altLang="en-US" sz="2400" dirty="0"/>
              <a:t>，使我有力量。他說：</a:t>
            </a:r>
            <a:r>
              <a:rPr lang="zh-TW" altLang="en-US" sz="2400" b="1" dirty="0"/>
              <a:t>大蒙眷愛的人哪，</a:t>
            </a:r>
            <a:r>
              <a:rPr lang="zh-TW" altLang="en-US" sz="2400" b="1" dirty="0">
                <a:solidFill>
                  <a:srgbClr val="FF0000"/>
                </a:solidFill>
              </a:rPr>
              <a:t>不要懼怕</a:t>
            </a:r>
            <a:r>
              <a:rPr lang="zh-TW" altLang="en-US" sz="2400" b="1" dirty="0"/>
              <a:t>，願你平安！你總要堅強。</a:t>
            </a:r>
            <a:r>
              <a:rPr lang="zh-TW" altLang="en-US" sz="2400" dirty="0"/>
              <a:t>他一向我說話，我便覺得有力量，說：我主請說，因你使我有力量。他就說：你知道我為何來見你嗎？</a:t>
            </a:r>
            <a:r>
              <a:rPr lang="zh-TW" altLang="en-US" sz="2400" b="1" dirty="0">
                <a:solidFill>
                  <a:srgbClr val="FF0000"/>
                </a:solidFill>
              </a:rPr>
              <a:t>現在我要回去與波斯的魔君爭戰</a:t>
            </a:r>
            <a:r>
              <a:rPr lang="zh-TW" altLang="en-US" sz="2400" dirty="0"/>
              <a:t>，我去後，</a:t>
            </a:r>
            <a:r>
              <a:rPr lang="zh-TW" altLang="en-US" sz="2400" b="1" dirty="0">
                <a:solidFill>
                  <a:srgbClr val="FF0000"/>
                </a:solidFill>
              </a:rPr>
              <a:t>希利尼（原文是雅完）的魔君必來</a:t>
            </a:r>
            <a:r>
              <a:rPr lang="zh-TW" altLang="en-US" sz="2400" dirty="0"/>
              <a:t>。但我要將那錄在真確書上的事告訴你。</a:t>
            </a:r>
            <a:r>
              <a:rPr lang="zh-TW" altLang="en-US" sz="2400" b="1" dirty="0">
                <a:solidFill>
                  <a:srgbClr val="FF0000"/>
                </a:solidFill>
              </a:rPr>
              <a:t>除了你們的大君米迦勒之外，沒有幫助我抵擋這兩魔君的。</a:t>
            </a:r>
          </a:p>
          <a:p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>
                <a:solidFill>
                  <a:srgbClr val="0000FF"/>
                </a:solidFill>
              </a:rPr>
              <a:t>天使加百列三次触摸但以理：</a:t>
            </a:r>
            <a:r>
              <a:rPr lang="zh-TW" altLang="en-US" sz="2400" b="1" dirty="0">
                <a:solidFill>
                  <a:srgbClr val="C00000"/>
                </a:solidFill>
              </a:rPr>
              <a:t>按在我身上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摸我的嘴唇</a:t>
            </a:r>
            <a:r>
              <a:rPr lang="zh-CN" altLang="en-US" sz="2400" b="1" dirty="0">
                <a:solidFill>
                  <a:srgbClr val="C00000"/>
                </a:solidFill>
              </a:rPr>
              <a:t>，</a:t>
            </a:r>
            <a:r>
              <a:rPr lang="zh-TW" altLang="en-US" sz="2400" b="1" dirty="0">
                <a:solidFill>
                  <a:srgbClr val="C00000"/>
                </a:solidFill>
              </a:rPr>
              <a:t>又摸我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2400" b="1" dirty="0">
                <a:solidFill>
                  <a:srgbClr val="0000FF"/>
                </a:solidFill>
              </a:rPr>
              <a:t>與波斯的魔君爭戰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zh-TW" altLang="en-US" sz="2400" b="1" dirty="0">
                <a:solidFill>
                  <a:srgbClr val="0000FF"/>
                </a:solidFill>
              </a:rPr>
              <a:t>希利尼的魔君必來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sz="2400" b="1" dirty="0">
                <a:solidFill>
                  <a:srgbClr val="0000FF"/>
                </a:solidFill>
              </a:rPr>
              <a:t>末世属灵的争战：</a:t>
            </a:r>
            <a:r>
              <a:rPr lang="zh-TW" altLang="en-US" sz="2400" b="1" dirty="0">
                <a:solidFill>
                  <a:srgbClr val="FF0000"/>
                </a:solidFill>
              </a:rPr>
              <a:t>加百列</a:t>
            </a:r>
            <a:r>
              <a:rPr lang="zh-CN" altLang="en-US" sz="2400" b="1" dirty="0">
                <a:solidFill>
                  <a:srgbClr val="FF0000"/>
                </a:solidFill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</a:rPr>
              <a:t>米迦勒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1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ABD383-417E-4AAF-BA97-58BCCF5F35A6}"/>
              </a:ext>
            </a:extLst>
          </p:cNvPr>
          <p:cNvSpPr txBox="1"/>
          <p:nvPr/>
        </p:nvSpPr>
        <p:spPr>
          <a:xfrm>
            <a:off x="499730" y="878264"/>
            <a:ext cx="114725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弗六</a:t>
            </a:r>
            <a:r>
              <a:rPr lang="en-US" altLang="zh-CN" sz="2400" b="1" dirty="0"/>
              <a:t>12 </a:t>
            </a:r>
            <a:r>
              <a:rPr lang="zh-CN" altLang="en-US" sz="2400" b="1" dirty="0"/>
              <a:t>因我们并不是与属血气的争战，乃是与那些执政的、掌权的、管辖这幽暗世界的，以及天空属灵气的恶魔争战</a:t>
            </a:r>
            <a:endParaRPr lang="en-US" altLang="zh-CN" sz="24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D12F83-1728-4796-B39D-6855D57E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11" y="2370205"/>
            <a:ext cx="5302181" cy="39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E67D7-9517-4B45-AED6-6FA1C77B8BEC}"/>
              </a:ext>
            </a:extLst>
          </p:cNvPr>
          <p:cNvSpPr txBox="1"/>
          <p:nvPr/>
        </p:nvSpPr>
        <p:spPr>
          <a:xfrm>
            <a:off x="367752" y="1840118"/>
            <a:ext cx="64220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弗六</a:t>
            </a:r>
            <a:r>
              <a:rPr lang="en-US" altLang="zh-CN" sz="2400" dirty="0"/>
              <a:t>13-20</a:t>
            </a:r>
          </a:p>
          <a:p>
            <a:r>
              <a:rPr lang="zh-CN" altLang="en-US" sz="2400" dirty="0"/>
              <a:t>所以要拿起</a:t>
            </a:r>
            <a:r>
              <a:rPr lang="zh-CN" altLang="en-US" sz="2400" b="1" dirty="0">
                <a:solidFill>
                  <a:srgbClr val="FF0000"/>
                </a:solidFill>
              </a:rPr>
              <a:t>神所赐的全副军装</a:t>
            </a:r>
            <a:r>
              <a:rPr lang="zh-CN" altLang="en-US" sz="2400" dirty="0"/>
              <a:t>，好在磨难的日子，抵挡仇敌，并且成就了一切，还能站立得住。所以要站稳了，用</a:t>
            </a:r>
            <a:r>
              <a:rPr lang="zh-CN" altLang="en-US" sz="2400" b="1" dirty="0">
                <a:solidFill>
                  <a:srgbClr val="FF0000"/>
                </a:solidFill>
              </a:rPr>
              <a:t>真理当作带子束腰</a:t>
            </a:r>
            <a:r>
              <a:rPr lang="zh-CN" altLang="en-US" sz="2400" dirty="0"/>
              <a:t>，用</a:t>
            </a:r>
            <a:r>
              <a:rPr lang="zh-CN" altLang="en-US" sz="2400" b="1" dirty="0">
                <a:solidFill>
                  <a:srgbClr val="FF0000"/>
                </a:solidFill>
              </a:rPr>
              <a:t>公义当作护心镜</a:t>
            </a:r>
            <a:r>
              <a:rPr lang="zh-CN" altLang="en-US" sz="2400" dirty="0"/>
              <a:t>遮胸。又用</a:t>
            </a:r>
            <a:r>
              <a:rPr lang="zh-CN" altLang="en-US" sz="2400" b="1" dirty="0">
                <a:solidFill>
                  <a:srgbClr val="FF0000"/>
                </a:solidFill>
              </a:rPr>
              <a:t>平安的福音，当作预备走路的鞋</a:t>
            </a:r>
            <a:r>
              <a:rPr lang="zh-CN" altLang="en-US" sz="2400" dirty="0"/>
              <a:t>穿在脚上，此外又拿着</a:t>
            </a:r>
            <a:r>
              <a:rPr lang="zh-CN" altLang="en-US" sz="2400" b="1" dirty="0">
                <a:solidFill>
                  <a:srgbClr val="FF0000"/>
                </a:solidFill>
              </a:rPr>
              <a:t>信德当作藤牌</a:t>
            </a:r>
            <a:r>
              <a:rPr lang="zh-CN" altLang="en-US" sz="2400" dirty="0"/>
              <a:t>，可以灭尽那恶者一切的火箭。并戴上</a:t>
            </a:r>
            <a:r>
              <a:rPr lang="zh-CN" altLang="en-US" sz="2400" b="1" dirty="0">
                <a:solidFill>
                  <a:srgbClr val="FF0000"/>
                </a:solidFill>
              </a:rPr>
              <a:t>救恩的头盔</a:t>
            </a:r>
            <a:r>
              <a:rPr lang="zh-CN" altLang="en-US" sz="2400" dirty="0"/>
              <a:t>，拿着</a:t>
            </a:r>
            <a:r>
              <a:rPr lang="zh-CN" altLang="en-US" sz="2400" b="1" dirty="0">
                <a:solidFill>
                  <a:srgbClr val="FF0000"/>
                </a:solidFill>
              </a:rPr>
              <a:t>圣灵的宝剑，就是神的道</a:t>
            </a:r>
            <a:r>
              <a:rPr lang="zh-CN" altLang="en-US" sz="2400" dirty="0"/>
              <a:t>。</a:t>
            </a:r>
            <a:r>
              <a:rPr lang="zh-CN" altLang="en-US" sz="2400" b="1" u="sng" dirty="0"/>
              <a:t>靠着圣灵</a:t>
            </a:r>
            <a:r>
              <a:rPr lang="zh-CN" altLang="en-US" sz="2400" dirty="0"/>
              <a:t>，随时</a:t>
            </a:r>
            <a:r>
              <a:rPr lang="zh-CN" altLang="en-US" sz="2400" b="1" u="sng" dirty="0"/>
              <a:t>多方祷告</a:t>
            </a:r>
            <a:r>
              <a:rPr lang="zh-CN" altLang="en-US" sz="2400" dirty="0"/>
              <a:t>祈求，并要在此</a:t>
            </a:r>
            <a:r>
              <a:rPr lang="zh-CN" altLang="en-US" sz="2400" b="1" u="sng" dirty="0"/>
              <a:t>儆醒不倦</a:t>
            </a:r>
            <a:r>
              <a:rPr lang="zh-CN" altLang="en-US" sz="2400" dirty="0"/>
              <a:t>，为众圣徒祈求，也为我祈求，使我得着口才，能以放胆，开口讲明福音的奥秘，（我为这福音的奥秘，作了带锁链的使者）并使我照着当尽的本分，放胆讲论。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52DC1-249D-4B09-839E-DF71E45F2064}"/>
              </a:ext>
            </a:extLst>
          </p:cNvPr>
          <p:cNvSpPr txBox="1"/>
          <p:nvPr/>
        </p:nvSpPr>
        <p:spPr>
          <a:xfrm>
            <a:off x="2945067" y="138786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属灵争战中得胜的秘诀</a:t>
            </a:r>
            <a:endParaRPr lang="en-US" altLang="zh-CN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4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1573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游ゴシック</vt:lpstr>
      <vt:lpstr>新細明體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James Ni</cp:lastModifiedBy>
  <cp:revision>29</cp:revision>
  <dcterms:created xsi:type="dcterms:W3CDTF">2021-12-12T14:47:49Z</dcterms:created>
  <dcterms:modified xsi:type="dcterms:W3CDTF">2022-04-10T18:15:23Z</dcterms:modified>
</cp:coreProperties>
</file>