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74" r:id="rId2"/>
    <p:sldId id="275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5029" autoAdjust="0"/>
  </p:normalViewPr>
  <p:slideViewPr>
    <p:cSldViewPr>
      <p:cViewPr varScale="1">
        <p:scale>
          <a:sx n="98" d="100"/>
          <a:sy n="98" d="100"/>
        </p:scale>
        <p:origin x="1452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8-29T18:30:45.774" v="88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8-29T18:30:45.774" v="88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8-29T18:30:45.774" v="88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9119CC36-F5AD-46A5-A813-AF66C271B69C}"/>
    <pc:docChg chg="modSld">
      <pc:chgData name="Hua, Yiying" userId="aa6a9e03-c5b1-4834-9746-68923240f5ba" providerId="ADAL" clId="{9119CC36-F5AD-46A5-A813-AF66C271B69C}" dt="2021-09-15T14:33:28.797" v="14"/>
      <pc:docMkLst>
        <pc:docMk/>
      </pc:docMkLst>
      <pc:sldChg chg="modSp mod">
        <pc:chgData name="Hua, Yiying" userId="aa6a9e03-c5b1-4834-9746-68923240f5ba" providerId="ADAL" clId="{9119CC36-F5AD-46A5-A813-AF66C271B69C}" dt="2021-09-15T14:32:44.642" v="13" actId="20577"/>
        <pc:sldMkLst>
          <pc:docMk/>
          <pc:sldMk cId="3249573143" sldId="274"/>
        </pc:sldMkLst>
        <pc:spChg chg="mod">
          <ac:chgData name="Hua, Yiying" userId="aa6a9e03-c5b1-4834-9746-68923240f5ba" providerId="ADAL" clId="{9119CC36-F5AD-46A5-A813-AF66C271B69C}" dt="2021-09-15T14:32:05.828" v="2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9119CC36-F5AD-46A5-A813-AF66C271B69C}" dt="2021-09-15T14:32:44.642" v="13" actId="20577"/>
          <ac:spMkLst>
            <pc:docMk/>
            <pc:sldMk cId="3249573143" sldId="274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9119CC36-F5AD-46A5-A813-AF66C271B69C}" dt="2021-09-15T14:33:28.797" v="14"/>
        <pc:sldMkLst>
          <pc:docMk/>
          <pc:sldMk cId="104291633" sldId="275"/>
        </pc:sldMkLst>
        <pc:spChg chg="mod">
          <ac:chgData name="Hua, Yiying" userId="aa6a9e03-c5b1-4834-9746-68923240f5ba" providerId="ADAL" clId="{9119CC36-F5AD-46A5-A813-AF66C271B69C}" dt="2021-09-15T14:33:28.797" v="14"/>
          <ac:spMkLst>
            <pc:docMk/>
            <pc:sldMk cId="104291633" sldId="275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670975D6-18B2-4262-863F-488E6F385C8A}"/>
    <pc:docChg chg="undo custSel delSld modSld">
      <pc:chgData name="Hua, Yiying" userId="aa6a9e03-c5b1-4834-9746-68923240f5ba" providerId="ADAL" clId="{670975D6-18B2-4262-863F-488E6F385C8A}" dt="2021-09-05T18:29:26.196" v="45" actId="20577"/>
      <pc:docMkLst>
        <pc:docMk/>
      </pc:docMkLst>
      <pc:sldChg chg="del">
        <pc:chgData name="Hua, Yiying" userId="aa6a9e03-c5b1-4834-9746-68923240f5ba" providerId="ADAL" clId="{670975D6-18B2-4262-863F-488E6F385C8A}" dt="2021-08-31T03:58:56.344" v="0" actId="2696"/>
        <pc:sldMkLst>
          <pc:docMk/>
          <pc:sldMk cId="2569553149" sldId="271"/>
        </pc:sldMkLst>
      </pc:sldChg>
      <pc:sldChg chg="del">
        <pc:chgData name="Hua, Yiying" userId="aa6a9e03-c5b1-4834-9746-68923240f5ba" providerId="ADAL" clId="{670975D6-18B2-4262-863F-488E6F385C8A}" dt="2021-08-31T03:59:01.472" v="1" actId="2696"/>
        <pc:sldMkLst>
          <pc:docMk/>
          <pc:sldMk cId="858900382" sldId="272"/>
        </pc:sldMkLst>
      </pc:sldChg>
      <pc:sldChg chg="modSp mod">
        <pc:chgData name="Hua, Yiying" userId="aa6a9e03-c5b1-4834-9746-68923240f5ba" providerId="ADAL" clId="{670975D6-18B2-4262-863F-488E6F385C8A}" dt="2021-09-01T04:49:52.345" v="28" actId="20577"/>
        <pc:sldMkLst>
          <pc:docMk/>
          <pc:sldMk cId="3249573143" sldId="274"/>
        </pc:sldMkLst>
        <pc:spChg chg="mod">
          <ac:chgData name="Hua, Yiying" userId="aa6a9e03-c5b1-4834-9746-68923240f5ba" providerId="ADAL" clId="{670975D6-18B2-4262-863F-488E6F385C8A}" dt="2021-08-31T04:08:28.782" v="3" actId="2763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670975D6-18B2-4262-863F-488E6F385C8A}" dt="2021-09-01T04:49:52.345" v="28" actId="20577"/>
          <ac:spMkLst>
            <pc:docMk/>
            <pc:sldMk cId="3249573143" sldId="274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670975D6-18B2-4262-863F-488E6F385C8A}" dt="2021-09-05T18:29:26.196" v="45" actId="20577"/>
        <pc:sldMkLst>
          <pc:docMk/>
          <pc:sldMk cId="104291633" sldId="275"/>
        </pc:sldMkLst>
        <pc:spChg chg="mod">
          <ac:chgData name="Hua, Yiying" userId="aa6a9e03-c5b1-4834-9746-68923240f5ba" providerId="ADAL" clId="{670975D6-18B2-4262-863F-488E6F385C8A}" dt="2021-09-05T18:29:26.196" v="45" actId="20577"/>
          <ac:spMkLst>
            <pc:docMk/>
            <pc:sldMk cId="104291633" sldId="275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75C66E61-5F0A-418D-ACE5-879E62FC9B07}"/>
    <pc:docChg chg="undo custSel modSld">
      <pc:chgData name="Hua, Yiying" userId="aa6a9e03-c5b1-4834-9746-68923240f5ba" providerId="ADAL" clId="{75C66E61-5F0A-418D-ACE5-879E62FC9B07}" dt="2021-10-03T03:15:24.644" v="47" actId="20577"/>
      <pc:docMkLst>
        <pc:docMk/>
      </pc:docMkLst>
      <pc:sldChg chg="modSp mod">
        <pc:chgData name="Hua, Yiying" userId="aa6a9e03-c5b1-4834-9746-68923240f5ba" providerId="ADAL" clId="{75C66E61-5F0A-418D-ACE5-879E62FC9B07}" dt="2021-09-29T15:00:02.967" v="41"/>
        <pc:sldMkLst>
          <pc:docMk/>
          <pc:sldMk cId="3249573143" sldId="274"/>
        </pc:sldMkLst>
        <pc:spChg chg="mod">
          <ac:chgData name="Hua, Yiying" userId="aa6a9e03-c5b1-4834-9746-68923240f5ba" providerId="ADAL" clId="{75C66E61-5F0A-418D-ACE5-879E62FC9B07}" dt="2021-09-29T15:00:02.967" v="41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75C66E61-5F0A-418D-ACE5-879E62FC9B07}" dt="2021-09-29T14:59:43.627" v="40" actId="6549"/>
          <ac:spMkLst>
            <pc:docMk/>
            <pc:sldMk cId="3249573143" sldId="274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75C66E61-5F0A-418D-ACE5-879E62FC9B07}" dt="2021-10-03T03:15:24.644" v="47" actId="20577"/>
        <pc:sldMkLst>
          <pc:docMk/>
          <pc:sldMk cId="104291633" sldId="275"/>
        </pc:sldMkLst>
        <pc:spChg chg="mod">
          <ac:chgData name="Hua, Yiying" userId="aa6a9e03-c5b1-4834-9746-68923240f5ba" providerId="ADAL" clId="{75C66E61-5F0A-418D-ACE5-879E62FC9B07}" dt="2021-10-03T03:15:24.644" v="47" actId="20577"/>
          <ac:spMkLst>
            <pc:docMk/>
            <pc:sldMk cId="104291633" sldId="275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B59C7918-631D-4EF4-841F-B29EC26037B0}"/>
    <pc:docChg chg="undo custSel modSld">
      <pc:chgData name="Hua, Yiying" userId="aa6a9e03-c5b1-4834-9746-68923240f5ba" providerId="ADAL" clId="{B59C7918-631D-4EF4-841F-B29EC26037B0}" dt="2021-09-12T04:07:34.676" v="23"/>
      <pc:docMkLst>
        <pc:docMk/>
      </pc:docMkLst>
      <pc:sldChg chg="modSp mod">
        <pc:chgData name="Hua, Yiying" userId="aa6a9e03-c5b1-4834-9746-68923240f5ba" providerId="ADAL" clId="{B59C7918-631D-4EF4-841F-B29EC26037B0}" dt="2021-09-12T04:06:24.521" v="18" actId="15"/>
        <pc:sldMkLst>
          <pc:docMk/>
          <pc:sldMk cId="3249573143" sldId="274"/>
        </pc:sldMkLst>
        <pc:spChg chg="mod">
          <ac:chgData name="Hua, Yiying" userId="aa6a9e03-c5b1-4834-9746-68923240f5ba" providerId="ADAL" clId="{B59C7918-631D-4EF4-841F-B29EC26037B0}" dt="2021-09-12T04:04:40.492" v="1" actId="2763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B59C7918-631D-4EF4-841F-B29EC26037B0}" dt="2021-09-12T04:06:24.521" v="18" actId="15"/>
          <ac:spMkLst>
            <pc:docMk/>
            <pc:sldMk cId="3249573143" sldId="274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B59C7918-631D-4EF4-841F-B29EC26037B0}" dt="2021-09-12T04:07:34.676" v="23"/>
        <pc:sldMkLst>
          <pc:docMk/>
          <pc:sldMk cId="104291633" sldId="275"/>
        </pc:sldMkLst>
        <pc:spChg chg="mod">
          <ac:chgData name="Hua, Yiying" userId="aa6a9e03-c5b1-4834-9746-68923240f5ba" providerId="ADAL" clId="{B59C7918-631D-4EF4-841F-B29EC26037B0}" dt="2021-09-12T04:07:34.676" v="23"/>
          <ac:spMkLst>
            <pc:docMk/>
            <pc:sldMk cId="104291633" sldId="275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76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0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15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i="1" dirty="0">
                <a:latin typeface="+mn-ea"/>
                <a:ea typeface="+mn-ea"/>
              </a:rPr>
              <a:t>竭力進到完全的地步</a:t>
            </a:r>
            <a:endParaRPr lang="en-US" b="1" i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229600" cy="46939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>
                <a:latin typeface="+mn-ea"/>
              </a:rPr>
              <a:t> </a:t>
            </a:r>
            <a:r>
              <a:rPr lang="zh-TW" altLang="en-US" sz="2400" dirty="0">
                <a:latin typeface="+mn-ea"/>
              </a:rPr>
              <a:t>竭力進到完全的地步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zh-TW" altLang="en-US" sz="2200" dirty="0">
                <a:latin typeface="+mn-ea"/>
              </a:rPr>
              <a:t>順著聖靈繼續前行</a:t>
            </a:r>
            <a:r>
              <a:rPr lang="en-US" altLang="zh-TW" sz="2200" dirty="0">
                <a:latin typeface="+mn-ea"/>
              </a:rPr>
              <a:t>(6:1--3)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zh-TW" altLang="en-US" sz="2200" dirty="0">
                <a:latin typeface="+mn-ea"/>
              </a:rPr>
              <a:t>鄭重警誡</a:t>
            </a:r>
            <a:r>
              <a:rPr lang="en-US" altLang="zh-TW" sz="2200" dirty="0">
                <a:latin typeface="+mn-ea"/>
              </a:rPr>
              <a:t>(6:4--8)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zh-TW" altLang="en-US" sz="2200" dirty="0">
                <a:latin typeface="+mn-ea"/>
              </a:rPr>
              <a:t>殷勤不懈怠</a:t>
            </a:r>
            <a:r>
              <a:rPr lang="en-US" altLang="zh-TW" sz="2200" dirty="0">
                <a:latin typeface="+mn-ea"/>
              </a:rPr>
              <a:t>(6:9--12)</a:t>
            </a: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在基督裡得勝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zh-TW" altLang="en-US" sz="2200" dirty="0">
                <a:latin typeface="+mn-ea"/>
              </a:rPr>
              <a:t>藉著兩件不更改的事</a:t>
            </a:r>
            <a:r>
              <a:rPr lang="en-US" altLang="zh-TW" sz="2200" dirty="0">
                <a:latin typeface="+mn-ea"/>
              </a:rPr>
              <a:t>(6:13--18)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zh-TW" altLang="en-US" sz="2200" dirty="0">
                <a:latin typeface="+mn-ea"/>
              </a:rPr>
              <a:t>靈魂的錨</a:t>
            </a:r>
            <a:r>
              <a:rPr lang="en-US" altLang="zh-TW" sz="2200" dirty="0">
                <a:latin typeface="+mn-ea"/>
              </a:rPr>
              <a:t>,</a:t>
            </a:r>
            <a:r>
              <a:rPr lang="zh-TW" altLang="en-US" sz="2200" dirty="0">
                <a:latin typeface="+mn-ea"/>
              </a:rPr>
              <a:t>作先鋒的耶穌</a:t>
            </a:r>
            <a:r>
              <a:rPr lang="en-US" altLang="zh-TW" sz="2200" dirty="0">
                <a:latin typeface="+mn-ea"/>
              </a:rPr>
              <a:t>(6:19--20)</a:t>
            </a:r>
          </a:p>
        </p:txBody>
      </p:sp>
    </p:spTree>
    <p:extLst>
      <p:ext uri="{BB962C8B-B14F-4D97-AF65-F5344CB8AC3E}">
        <p14:creationId xmlns:p14="http://schemas.microsoft.com/office/powerpoint/2010/main" val="3249573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15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dirty="0"/>
              <a:t>討論與思考</a:t>
            </a:r>
            <a:endParaRPr lang="en-US" b="1" i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229600" cy="46939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如何進入屬靈的成熟</a:t>
            </a:r>
            <a:r>
              <a:rPr lang="en-US" altLang="zh-TW" sz="2400" dirty="0">
                <a:latin typeface="+mn-ea"/>
              </a:rPr>
              <a:t>,</a:t>
            </a:r>
            <a:r>
              <a:rPr lang="zh-TW" altLang="en-US" sz="2400" dirty="0">
                <a:latin typeface="+mn-ea"/>
              </a:rPr>
              <a:t>更好的</a:t>
            </a:r>
            <a:r>
              <a:rPr lang="zh-TW" altLang="en-US" sz="2400">
                <a:latin typeface="+mn-ea"/>
              </a:rPr>
              <a:t>成長</a:t>
            </a:r>
            <a:endParaRPr lang="en-US" altLang="zh-TW" sz="2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分享你曾在軟弱跌倒後站起來繼續前行的經歷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91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2055</TotalTime>
  <Words>129</Words>
  <Application>Microsoft Office PowerPoint</Application>
  <PresentationFormat>On-screen Show (4:3)</PresentationFormat>
  <Paragraphs>15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新細明體</vt:lpstr>
      <vt:lpstr>Calibri</vt:lpstr>
      <vt:lpstr>Constantia</vt:lpstr>
      <vt:lpstr>Courier New</vt:lpstr>
      <vt:lpstr>Wingdings 2</vt:lpstr>
      <vt:lpstr>Flow</vt:lpstr>
      <vt:lpstr>竭力進到完全的地步</vt:lpstr>
      <vt:lpstr>討論與思考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2021-10-03T03:15:24Z</dcterms:modified>
</cp:coreProperties>
</file>