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6" r:id="rId2"/>
    <p:sldId id="25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0"/>
    <p:restoredTop sz="94695"/>
  </p:normalViewPr>
  <p:slideViewPr>
    <p:cSldViewPr snapToGrid="0" snapToObjects="1">
      <p:cViewPr varScale="1">
        <p:scale>
          <a:sx n="42" d="100"/>
          <a:sy n="42" d="100"/>
        </p:scale>
        <p:origin x="200" y="10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ECDC0-19A8-D948-9F92-631AB28AF2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4021314-A6B9-2C42-9BB1-8AB888E8C3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463B3E2-08B9-E743-92FD-C5BD4149B36A}"/>
              </a:ext>
            </a:extLst>
          </p:cNvPr>
          <p:cNvSpPr>
            <a:spLocks noGrp="1"/>
          </p:cNvSpPr>
          <p:nvPr>
            <p:ph type="dt" sz="half" idx="10"/>
          </p:nvPr>
        </p:nvSpPr>
        <p:spPr/>
        <p:txBody>
          <a:bodyPr/>
          <a:lstStyle/>
          <a:p>
            <a:fld id="{DE3623B7-1AC2-EB4A-8918-ECF54B56A75A}" type="datetimeFigureOut">
              <a:rPr lang="en-US" smtClean="0"/>
              <a:t>1/15/22</a:t>
            </a:fld>
            <a:endParaRPr lang="en-US"/>
          </a:p>
        </p:txBody>
      </p:sp>
      <p:sp>
        <p:nvSpPr>
          <p:cNvPr id="5" name="Footer Placeholder 4">
            <a:extLst>
              <a:ext uri="{FF2B5EF4-FFF2-40B4-BE49-F238E27FC236}">
                <a16:creationId xmlns:a16="http://schemas.microsoft.com/office/drawing/2014/main" id="{3C1A27C4-287B-164A-A283-F65A6529AC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589A2-AAF5-F64F-A2E9-14BEC6FCA11F}"/>
              </a:ext>
            </a:extLst>
          </p:cNvPr>
          <p:cNvSpPr>
            <a:spLocks noGrp="1"/>
          </p:cNvSpPr>
          <p:nvPr>
            <p:ph type="sldNum" sz="quarter" idx="12"/>
          </p:nvPr>
        </p:nvSpPr>
        <p:spPr/>
        <p:txBody>
          <a:bodyPr/>
          <a:lstStyle/>
          <a:p>
            <a:fld id="{3CFCA202-D60C-494A-9B0A-4F4C850474DF}" type="slidenum">
              <a:rPr lang="en-US" smtClean="0"/>
              <a:t>‹#›</a:t>
            </a:fld>
            <a:endParaRPr lang="en-US"/>
          </a:p>
        </p:txBody>
      </p:sp>
    </p:spTree>
    <p:extLst>
      <p:ext uri="{BB962C8B-B14F-4D97-AF65-F5344CB8AC3E}">
        <p14:creationId xmlns:p14="http://schemas.microsoft.com/office/powerpoint/2010/main" val="511592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02652-D2AE-B143-8B83-9918B12A3B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13E182-BFF1-B84A-BBF5-973DFDFEED3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2F2BF2-BE82-C940-BEFC-A61071B100E4}"/>
              </a:ext>
            </a:extLst>
          </p:cNvPr>
          <p:cNvSpPr>
            <a:spLocks noGrp="1"/>
          </p:cNvSpPr>
          <p:nvPr>
            <p:ph type="dt" sz="half" idx="10"/>
          </p:nvPr>
        </p:nvSpPr>
        <p:spPr/>
        <p:txBody>
          <a:bodyPr/>
          <a:lstStyle/>
          <a:p>
            <a:fld id="{DE3623B7-1AC2-EB4A-8918-ECF54B56A75A}" type="datetimeFigureOut">
              <a:rPr lang="en-US" smtClean="0"/>
              <a:t>1/15/22</a:t>
            </a:fld>
            <a:endParaRPr lang="en-US"/>
          </a:p>
        </p:txBody>
      </p:sp>
      <p:sp>
        <p:nvSpPr>
          <p:cNvPr id="5" name="Footer Placeholder 4">
            <a:extLst>
              <a:ext uri="{FF2B5EF4-FFF2-40B4-BE49-F238E27FC236}">
                <a16:creationId xmlns:a16="http://schemas.microsoft.com/office/drawing/2014/main" id="{9D9FFDB6-5687-364A-9C27-DCFED9D8AC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E0BC35-8FAE-EC40-AAF2-37A7C3C500FB}"/>
              </a:ext>
            </a:extLst>
          </p:cNvPr>
          <p:cNvSpPr>
            <a:spLocks noGrp="1"/>
          </p:cNvSpPr>
          <p:nvPr>
            <p:ph type="sldNum" sz="quarter" idx="12"/>
          </p:nvPr>
        </p:nvSpPr>
        <p:spPr/>
        <p:txBody>
          <a:bodyPr/>
          <a:lstStyle/>
          <a:p>
            <a:fld id="{3CFCA202-D60C-494A-9B0A-4F4C850474DF}" type="slidenum">
              <a:rPr lang="en-US" smtClean="0"/>
              <a:t>‹#›</a:t>
            </a:fld>
            <a:endParaRPr lang="en-US"/>
          </a:p>
        </p:txBody>
      </p:sp>
    </p:spTree>
    <p:extLst>
      <p:ext uri="{BB962C8B-B14F-4D97-AF65-F5344CB8AC3E}">
        <p14:creationId xmlns:p14="http://schemas.microsoft.com/office/powerpoint/2010/main" val="3146891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B2BD28-6DCD-7948-8D81-AFABADD5633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38D66DC-7D61-7A40-861D-9189F5C4F72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C009B0-B4A4-1C49-8ABB-9E07AFC3F325}"/>
              </a:ext>
            </a:extLst>
          </p:cNvPr>
          <p:cNvSpPr>
            <a:spLocks noGrp="1"/>
          </p:cNvSpPr>
          <p:nvPr>
            <p:ph type="dt" sz="half" idx="10"/>
          </p:nvPr>
        </p:nvSpPr>
        <p:spPr/>
        <p:txBody>
          <a:bodyPr/>
          <a:lstStyle/>
          <a:p>
            <a:fld id="{DE3623B7-1AC2-EB4A-8918-ECF54B56A75A}" type="datetimeFigureOut">
              <a:rPr lang="en-US" smtClean="0"/>
              <a:t>1/15/22</a:t>
            </a:fld>
            <a:endParaRPr lang="en-US"/>
          </a:p>
        </p:txBody>
      </p:sp>
      <p:sp>
        <p:nvSpPr>
          <p:cNvPr id="5" name="Footer Placeholder 4">
            <a:extLst>
              <a:ext uri="{FF2B5EF4-FFF2-40B4-BE49-F238E27FC236}">
                <a16:creationId xmlns:a16="http://schemas.microsoft.com/office/drawing/2014/main" id="{6A1FEFB4-4E35-3D4A-86C8-FB2876C284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A227A1-D261-AD46-8CA1-3207FCA43613}"/>
              </a:ext>
            </a:extLst>
          </p:cNvPr>
          <p:cNvSpPr>
            <a:spLocks noGrp="1"/>
          </p:cNvSpPr>
          <p:nvPr>
            <p:ph type="sldNum" sz="quarter" idx="12"/>
          </p:nvPr>
        </p:nvSpPr>
        <p:spPr/>
        <p:txBody>
          <a:bodyPr/>
          <a:lstStyle/>
          <a:p>
            <a:fld id="{3CFCA202-D60C-494A-9B0A-4F4C850474DF}" type="slidenum">
              <a:rPr lang="en-US" smtClean="0"/>
              <a:t>‹#›</a:t>
            </a:fld>
            <a:endParaRPr lang="en-US"/>
          </a:p>
        </p:txBody>
      </p:sp>
    </p:spTree>
    <p:extLst>
      <p:ext uri="{BB962C8B-B14F-4D97-AF65-F5344CB8AC3E}">
        <p14:creationId xmlns:p14="http://schemas.microsoft.com/office/powerpoint/2010/main" val="561475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D6FF0-3C70-7343-8121-358E236A09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088A20-B1EB-BF42-B71F-36DE059091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7A6F27-6328-C94A-930D-5FD54CC5A289}"/>
              </a:ext>
            </a:extLst>
          </p:cNvPr>
          <p:cNvSpPr>
            <a:spLocks noGrp="1"/>
          </p:cNvSpPr>
          <p:nvPr>
            <p:ph type="dt" sz="half" idx="10"/>
          </p:nvPr>
        </p:nvSpPr>
        <p:spPr/>
        <p:txBody>
          <a:bodyPr/>
          <a:lstStyle/>
          <a:p>
            <a:fld id="{DE3623B7-1AC2-EB4A-8918-ECF54B56A75A}" type="datetimeFigureOut">
              <a:rPr lang="en-US" smtClean="0"/>
              <a:t>1/15/22</a:t>
            </a:fld>
            <a:endParaRPr lang="en-US"/>
          </a:p>
        </p:txBody>
      </p:sp>
      <p:sp>
        <p:nvSpPr>
          <p:cNvPr id="5" name="Footer Placeholder 4">
            <a:extLst>
              <a:ext uri="{FF2B5EF4-FFF2-40B4-BE49-F238E27FC236}">
                <a16:creationId xmlns:a16="http://schemas.microsoft.com/office/drawing/2014/main" id="{8E001046-BAC7-0540-A295-0007105BA3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F76A53-86FA-C94F-8681-EB26F4731A93}"/>
              </a:ext>
            </a:extLst>
          </p:cNvPr>
          <p:cNvSpPr>
            <a:spLocks noGrp="1"/>
          </p:cNvSpPr>
          <p:nvPr>
            <p:ph type="sldNum" sz="quarter" idx="12"/>
          </p:nvPr>
        </p:nvSpPr>
        <p:spPr/>
        <p:txBody>
          <a:bodyPr/>
          <a:lstStyle/>
          <a:p>
            <a:fld id="{3CFCA202-D60C-494A-9B0A-4F4C850474DF}" type="slidenum">
              <a:rPr lang="en-US" smtClean="0"/>
              <a:t>‹#›</a:t>
            </a:fld>
            <a:endParaRPr lang="en-US"/>
          </a:p>
        </p:txBody>
      </p:sp>
    </p:spTree>
    <p:extLst>
      <p:ext uri="{BB962C8B-B14F-4D97-AF65-F5344CB8AC3E}">
        <p14:creationId xmlns:p14="http://schemas.microsoft.com/office/powerpoint/2010/main" val="3016171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CA353-574F-AF40-868D-498770CA92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A2C2D8-DC73-AC40-8847-41E6715820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2749C1B-5DEA-6F41-A8FB-FEEBD3D9E689}"/>
              </a:ext>
            </a:extLst>
          </p:cNvPr>
          <p:cNvSpPr>
            <a:spLocks noGrp="1"/>
          </p:cNvSpPr>
          <p:nvPr>
            <p:ph type="dt" sz="half" idx="10"/>
          </p:nvPr>
        </p:nvSpPr>
        <p:spPr/>
        <p:txBody>
          <a:bodyPr/>
          <a:lstStyle/>
          <a:p>
            <a:fld id="{DE3623B7-1AC2-EB4A-8918-ECF54B56A75A}" type="datetimeFigureOut">
              <a:rPr lang="en-US" smtClean="0"/>
              <a:t>1/15/22</a:t>
            </a:fld>
            <a:endParaRPr lang="en-US"/>
          </a:p>
        </p:txBody>
      </p:sp>
      <p:sp>
        <p:nvSpPr>
          <p:cNvPr id="5" name="Footer Placeholder 4">
            <a:extLst>
              <a:ext uri="{FF2B5EF4-FFF2-40B4-BE49-F238E27FC236}">
                <a16:creationId xmlns:a16="http://schemas.microsoft.com/office/drawing/2014/main" id="{B9424FCB-68CE-CB47-AD6D-4BA161B96E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46F83-1FDF-7D4B-8962-DCAEABFE9427}"/>
              </a:ext>
            </a:extLst>
          </p:cNvPr>
          <p:cNvSpPr>
            <a:spLocks noGrp="1"/>
          </p:cNvSpPr>
          <p:nvPr>
            <p:ph type="sldNum" sz="quarter" idx="12"/>
          </p:nvPr>
        </p:nvSpPr>
        <p:spPr/>
        <p:txBody>
          <a:bodyPr/>
          <a:lstStyle/>
          <a:p>
            <a:fld id="{3CFCA202-D60C-494A-9B0A-4F4C850474DF}" type="slidenum">
              <a:rPr lang="en-US" smtClean="0"/>
              <a:t>‹#›</a:t>
            </a:fld>
            <a:endParaRPr lang="en-US"/>
          </a:p>
        </p:txBody>
      </p:sp>
    </p:spTree>
    <p:extLst>
      <p:ext uri="{BB962C8B-B14F-4D97-AF65-F5344CB8AC3E}">
        <p14:creationId xmlns:p14="http://schemas.microsoft.com/office/powerpoint/2010/main" val="923470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28AB9-D66D-6C4C-AC78-ED7DCC66C2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481AF0-79BE-7541-BC8E-F2E55218A01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C49FBD-2515-1C45-B65A-0CFA4C889EB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15EF1E-98DD-7C43-B680-D555E6464982}"/>
              </a:ext>
            </a:extLst>
          </p:cNvPr>
          <p:cNvSpPr>
            <a:spLocks noGrp="1"/>
          </p:cNvSpPr>
          <p:nvPr>
            <p:ph type="dt" sz="half" idx="10"/>
          </p:nvPr>
        </p:nvSpPr>
        <p:spPr/>
        <p:txBody>
          <a:bodyPr/>
          <a:lstStyle/>
          <a:p>
            <a:fld id="{DE3623B7-1AC2-EB4A-8918-ECF54B56A75A}" type="datetimeFigureOut">
              <a:rPr lang="en-US" smtClean="0"/>
              <a:t>1/15/22</a:t>
            </a:fld>
            <a:endParaRPr lang="en-US"/>
          </a:p>
        </p:txBody>
      </p:sp>
      <p:sp>
        <p:nvSpPr>
          <p:cNvPr id="6" name="Footer Placeholder 5">
            <a:extLst>
              <a:ext uri="{FF2B5EF4-FFF2-40B4-BE49-F238E27FC236}">
                <a16:creationId xmlns:a16="http://schemas.microsoft.com/office/drawing/2014/main" id="{B7D4B8C8-822F-4E4A-99AD-69FFF3F22D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47EE58-3965-2F40-93A6-00037B62932F}"/>
              </a:ext>
            </a:extLst>
          </p:cNvPr>
          <p:cNvSpPr>
            <a:spLocks noGrp="1"/>
          </p:cNvSpPr>
          <p:nvPr>
            <p:ph type="sldNum" sz="quarter" idx="12"/>
          </p:nvPr>
        </p:nvSpPr>
        <p:spPr/>
        <p:txBody>
          <a:bodyPr/>
          <a:lstStyle/>
          <a:p>
            <a:fld id="{3CFCA202-D60C-494A-9B0A-4F4C850474DF}" type="slidenum">
              <a:rPr lang="en-US" smtClean="0"/>
              <a:t>‹#›</a:t>
            </a:fld>
            <a:endParaRPr lang="en-US"/>
          </a:p>
        </p:txBody>
      </p:sp>
    </p:spTree>
    <p:extLst>
      <p:ext uri="{BB962C8B-B14F-4D97-AF65-F5344CB8AC3E}">
        <p14:creationId xmlns:p14="http://schemas.microsoft.com/office/powerpoint/2010/main" val="740002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00ABF-8C6C-5042-B5CA-3C04CE18D5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F6BBE5B-9CB0-294E-8F11-31852781C2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DE1339F-1ACF-F341-BB0C-8ED09781D9A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9FC7EB-D2DC-734C-BD27-BA3E70C0EB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116D9D5-06C8-2043-816A-B3A7A4AD3F5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575C10-2D87-494F-B3DA-740743EF5D61}"/>
              </a:ext>
            </a:extLst>
          </p:cNvPr>
          <p:cNvSpPr>
            <a:spLocks noGrp="1"/>
          </p:cNvSpPr>
          <p:nvPr>
            <p:ph type="dt" sz="half" idx="10"/>
          </p:nvPr>
        </p:nvSpPr>
        <p:spPr/>
        <p:txBody>
          <a:bodyPr/>
          <a:lstStyle/>
          <a:p>
            <a:fld id="{DE3623B7-1AC2-EB4A-8918-ECF54B56A75A}" type="datetimeFigureOut">
              <a:rPr lang="en-US" smtClean="0"/>
              <a:t>1/15/22</a:t>
            </a:fld>
            <a:endParaRPr lang="en-US"/>
          </a:p>
        </p:txBody>
      </p:sp>
      <p:sp>
        <p:nvSpPr>
          <p:cNvPr id="8" name="Footer Placeholder 7">
            <a:extLst>
              <a:ext uri="{FF2B5EF4-FFF2-40B4-BE49-F238E27FC236}">
                <a16:creationId xmlns:a16="http://schemas.microsoft.com/office/drawing/2014/main" id="{56C4D47B-8A31-A34C-A38C-A38B04DC3A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F0244F-9BA3-D146-8A3E-C3309EC85929}"/>
              </a:ext>
            </a:extLst>
          </p:cNvPr>
          <p:cNvSpPr>
            <a:spLocks noGrp="1"/>
          </p:cNvSpPr>
          <p:nvPr>
            <p:ph type="sldNum" sz="quarter" idx="12"/>
          </p:nvPr>
        </p:nvSpPr>
        <p:spPr/>
        <p:txBody>
          <a:bodyPr/>
          <a:lstStyle/>
          <a:p>
            <a:fld id="{3CFCA202-D60C-494A-9B0A-4F4C850474DF}" type="slidenum">
              <a:rPr lang="en-US" smtClean="0"/>
              <a:t>‹#›</a:t>
            </a:fld>
            <a:endParaRPr lang="en-US"/>
          </a:p>
        </p:txBody>
      </p:sp>
    </p:spTree>
    <p:extLst>
      <p:ext uri="{BB962C8B-B14F-4D97-AF65-F5344CB8AC3E}">
        <p14:creationId xmlns:p14="http://schemas.microsoft.com/office/powerpoint/2010/main" val="3268397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E625B-1EFA-1B4A-8E75-144B777435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3F08EA-16EB-A94F-B330-648978600223}"/>
              </a:ext>
            </a:extLst>
          </p:cNvPr>
          <p:cNvSpPr>
            <a:spLocks noGrp="1"/>
          </p:cNvSpPr>
          <p:nvPr>
            <p:ph type="dt" sz="half" idx="10"/>
          </p:nvPr>
        </p:nvSpPr>
        <p:spPr/>
        <p:txBody>
          <a:bodyPr/>
          <a:lstStyle/>
          <a:p>
            <a:fld id="{DE3623B7-1AC2-EB4A-8918-ECF54B56A75A}" type="datetimeFigureOut">
              <a:rPr lang="en-US" smtClean="0"/>
              <a:t>1/15/22</a:t>
            </a:fld>
            <a:endParaRPr lang="en-US"/>
          </a:p>
        </p:txBody>
      </p:sp>
      <p:sp>
        <p:nvSpPr>
          <p:cNvPr id="4" name="Footer Placeholder 3">
            <a:extLst>
              <a:ext uri="{FF2B5EF4-FFF2-40B4-BE49-F238E27FC236}">
                <a16:creationId xmlns:a16="http://schemas.microsoft.com/office/drawing/2014/main" id="{29DD02DF-5F17-694D-B960-F54D3DF94DD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2B035F9-5FF4-4A48-B3AF-EC90D3D14560}"/>
              </a:ext>
            </a:extLst>
          </p:cNvPr>
          <p:cNvSpPr>
            <a:spLocks noGrp="1"/>
          </p:cNvSpPr>
          <p:nvPr>
            <p:ph type="sldNum" sz="quarter" idx="12"/>
          </p:nvPr>
        </p:nvSpPr>
        <p:spPr/>
        <p:txBody>
          <a:bodyPr/>
          <a:lstStyle/>
          <a:p>
            <a:fld id="{3CFCA202-D60C-494A-9B0A-4F4C850474DF}" type="slidenum">
              <a:rPr lang="en-US" smtClean="0"/>
              <a:t>‹#›</a:t>
            </a:fld>
            <a:endParaRPr lang="en-US"/>
          </a:p>
        </p:txBody>
      </p:sp>
    </p:spTree>
    <p:extLst>
      <p:ext uri="{BB962C8B-B14F-4D97-AF65-F5344CB8AC3E}">
        <p14:creationId xmlns:p14="http://schemas.microsoft.com/office/powerpoint/2010/main" val="2706317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94D591-E52C-444B-BE58-84B5A4152A67}"/>
              </a:ext>
            </a:extLst>
          </p:cNvPr>
          <p:cNvSpPr>
            <a:spLocks noGrp="1"/>
          </p:cNvSpPr>
          <p:nvPr>
            <p:ph type="dt" sz="half" idx="10"/>
          </p:nvPr>
        </p:nvSpPr>
        <p:spPr/>
        <p:txBody>
          <a:bodyPr/>
          <a:lstStyle/>
          <a:p>
            <a:fld id="{DE3623B7-1AC2-EB4A-8918-ECF54B56A75A}" type="datetimeFigureOut">
              <a:rPr lang="en-US" smtClean="0"/>
              <a:t>1/15/22</a:t>
            </a:fld>
            <a:endParaRPr lang="en-US"/>
          </a:p>
        </p:txBody>
      </p:sp>
      <p:sp>
        <p:nvSpPr>
          <p:cNvPr id="3" name="Footer Placeholder 2">
            <a:extLst>
              <a:ext uri="{FF2B5EF4-FFF2-40B4-BE49-F238E27FC236}">
                <a16:creationId xmlns:a16="http://schemas.microsoft.com/office/drawing/2014/main" id="{D2B3891C-F69D-3D4A-B842-784E7CCE2C1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8D6440E-15E0-7644-91C6-C6EAED0F9882}"/>
              </a:ext>
            </a:extLst>
          </p:cNvPr>
          <p:cNvSpPr>
            <a:spLocks noGrp="1"/>
          </p:cNvSpPr>
          <p:nvPr>
            <p:ph type="sldNum" sz="quarter" idx="12"/>
          </p:nvPr>
        </p:nvSpPr>
        <p:spPr/>
        <p:txBody>
          <a:bodyPr/>
          <a:lstStyle/>
          <a:p>
            <a:fld id="{3CFCA202-D60C-494A-9B0A-4F4C850474DF}" type="slidenum">
              <a:rPr lang="en-US" smtClean="0"/>
              <a:t>‹#›</a:t>
            </a:fld>
            <a:endParaRPr lang="en-US"/>
          </a:p>
        </p:txBody>
      </p:sp>
    </p:spTree>
    <p:extLst>
      <p:ext uri="{BB962C8B-B14F-4D97-AF65-F5344CB8AC3E}">
        <p14:creationId xmlns:p14="http://schemas.microsoft.com/office/powerpoint/2010/main" val="1989149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7A209-25B0-DD4A-9B6C-9694352E99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4AB0C8-C315-1249-992D-B190CC933E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42D328-FBAC-5B41-B507-00E84F9E52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0F103AC-0020-E84A-8E74-87BA5AA366C1}"/>
              </a:ext>
            </a:extLst>
          </p:cNvPr>
          <p:cNvSpPr>
            <a:spLocks noGrp="1"/>
          </p:cNvSpPr>
          <p:nvPr>
            <p:ph type="dt" sz="half" idx="10"/>
          </p:nvPr>
        </p:nvSpPr>
        <p:spPr/>
        <p:txBody>
          <a:bodyPr/>
          <a:lstStyle/>
          <a:p>
            <a:fld id="{DE3623B7-1AC2-EB4A-8918-ECF54B56A75A}" type="datetimeFigureOut">
              <a:rPr lang="en-US" smtClean="0"/>
              <a:t>1/15/22</a:t>
            </a:fld>
            <a:endParaRPr lang="en-US"/>
          </a:p>
        </p:txBody>
      </p:sp>
      <p:sp>
        <p:nvSpPr>
          <p:cNvPr id="6" name="Footer Placeholder 5">
            <a:extLst>
              <a:ext uri="{FF2B5EF4-FFF2-40B4-BE49-F238E27FC236}">
                <a16:creationId xmlns:a16="http://schemas.microsoft.com/office/drawing/2014/main" id="{9918C5BF-BA2F-3E43-8893-9875D7414D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79CBEF-F089-4C44-ABE3-D8BECC7C422A}"/>
              </a:ext>
            </a:extLst>
          </p:cNvPr>
          <p:cNvSpPr>
            <a:spLocks noGrp="1"/>
          </p:cNvSpPr>
          <p:nvPr>
            <p:ph type="sldNum" sz="quarter" idx="12"/>
          </p:nvPr>
        </p:nvSpPr>
        <p:spPr/>
        <p:txBody>
          <a:bodyPr/>
          <a:lstStyle/>
          <a:p>
            <a:fld id="{3CFCA202-D60C-494A-9B0A-4F4C850474DF}" type="slidenum">
              <a:rPr lang="en-US" smtClean="0"/>
              <a:t>‹#›</a:t>
            </a:fld>
            <a:endParaRPr lang="en-US"/>
          </a:p>
        </p:txBody>
      </p:sp>
    </p:spTree>
    <p:extLst>
      <p:ext uri="{BB962C8B-B14F-4D97-AF65-F5344CB8AC3E}">
        <p14:creationId xmlns:p14="http://schemas.microsoft.com/office/powerpoint/2010/main" val="2603676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15A98-FF0C-7745-877F-E546A77DF4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FDFDF9-0BEF-034A-8FBB-BED88656B1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45F34A-0E8A-D840-9F54-3BC3D6375C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5AA5B15-0A4C-CD4E-ACEC-44CD56E8D006}"/>
              </a:ext>
            </a:extLst>
          </p:cNvPr>
          <p:cNvSpPr>
            <a:spLocks noGrp="1"/>
          </p:cNvSpPr>
          <p:nvPr>
            <p:ph type="dt" sz="half" idx="10"/>
          </p:nvPr>
        </p:nvSpPr>
        <p:spPr/>
        <p:txBody>
          <a:bodyPr/>
          <a:lstStyle/>
          <a:p>
            <a:fld id="{DE3623B7-1AC2-EB4A-8918-ECF54B56A75A}" type="datetimeFigureOut">
              <a:rPr lang="en-US" smtClean="0"/>
              <a:t>1/15/22</a:t>
            </a:fld>
            <a:endParaRPr lang="en-US"/>
          </a:p>
        </p:txBody>
      </p:sp>
      <p:sp>
        <p:nvSpPr>
          <p:cNvPr id="6" name="Footer Placeholder 5">
            <a:extLst>
              <a:ext uri="{FF2B5EF4-FFF2-40B4-BE49-F238E27FC236}">
                <a16:creationId xmlns:a16="http://schemas.microsoft.com/office/drawing/2014/main" id="{B164C087-B1F5-2C49-A13C-72E4214705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D19A2C-7772-304F-94DB-8F2DE72B24BB}"/>
              </a:ext>
            </a:extLst>
          </p:cNvPr>
          <p:cNvSpPr>
            <a:spLocks noGrp="1"/>
          </p:cNvSpPr>
          <p:nvPr>
            <p:ph type="sldNum" sz="quarter" idx="12"/>
          </p:nvPr>
        </p:nvSpPr>
        <p:spPr/>
        <p:txBody>
          <a:bodyPr/>
          <a:lstStyle/>
          <a:p>
            <a:fld id="{3CFCA202-D60C-494A-9B0A-4F4C850474DF}" type="slidenum">
              <a:rPr lang="en-US" smtClean="0"/>
              <a:t>‹#›</a:t>
            </a:fld>
            <a:endParaRPr lang="en-US"/>
          </a:p>
        </p:txBody>
      </p:sp>
    </p:spTree>
    <p:extLst>
      <p:ext uri="{BB962C8B-B14F-4D97-AF65-F5344CB8AC3E}">
        <p14:creationId xmlns:p14="http://schemas.microsoft.com/office/powerpoint/2010/main" val="484732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1C0F25-21A3-1944-A15F-B7A6525A13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DC4C3F-6C8A-7B4A-942C-E0D0D14559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59019E-CE92-7349-BCFD-986376FBC3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3623B7-1AC2-EB4A-8918-ECF54B56A75A}" type="datetimeFigureOut">
              <a:rPr lang="en-US" smtClean="0"/>
              <a:t>1/15/22</a:t>
            </a:fld>
            <a:endParaRPr lang="en-US"/>
          </a:p>
        </p:txBody>
      </p:sp>
      <p:sp>
        <p:nvSpPr>
          <p:cNvPr id="5" name="Footer Placeholder 4">
            <a:extLst>
              <a:ext uri="{FF2B5EF4-FFF2-40B4-BE49-F238E27FC236}">
                <a16:creationId xmlns:a16="http://schemas.microsoft.com/office/drawing/2014/main" id="{723AD152-A1C8-1C4C-982D-715316E8FF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E2B8112-E601-5E4A-B79D-84B291C92C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FCA202-D60C-494A-9B0A-4F4C850474DF}" type="slidenum">
              <a:rPr lang="en-US" smtClean="0"/>
              <a:t>‹#›</a:t>
            </a:fld>
            <a:endParaRPr lang="en-US"/>
          </a:p>
        </p:txBody>
      </p:sp>
    </p:spTree>
    <p:extLst>
      <p:ext uri="{BB962C8B-B14F-4D97-AF65-F5344CB8AC3E}">
        <p14:creationId xmlns:p14="http://schemas.microsoft.com/office/powerpoint/2010/main" val="2894127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BC228-8B40-184A-9B78-C4A41156B27E}"/>
              </a:ext>
            </a:extLst>
          </p:cNvPr>
          <p:cNvSpPr>
            <a:spLocks noGrp="1"/>
          </p:cNvSpPr>
          <p:nvPr>
            <p:ph type="title"/>
          </p:nvPr>
        </p:nvSpPr>
        <p:spPr>
          <a:xfrm>
            <a:off x="0" y="365125"/>
            <a:ext cx="11353800" cy="1325563"/>
          </a:xfrm>
        </p:spPr>
        <p:txBody>
          <a:bodyPr/>
          <a:lstStyle/>
          <a:p>
            <a:r>
              <a:rPr lang="zh-TW" altLang="en-US" dirty="0"/>
              <a:t>但以理书背景</a:t>
            </a:r>
            <a:endParaRPr lang="en-US" dirty="0"/>
          </a:p>
        </p:txBody>
      </p:sp>
      <p:sp>
        <p:nvSpPr>
          <p:cNvPr id="3" name="Content Placeholder 2">
            <a:extLst>
              <a:ext uri="{FF2B5EF4-FFF2-40B4-BE49-F238E27FC236}">
                <a16:creationId xmlns:a16="http://schemas.microsoft.com/office/drawing/2014/main" id="{347D09F7-DE7B-B64D-B02B-7B49674A0DF1}"/>
              </a:ext>
            </a:extLst>
          </p:cNvPr>
          <p:cNvSpPr>
            <a:spLocks noGrp="1"/>
          </p:cNvSpPr>
          <p:nvPr>
            <p:ph idx="1"/>
          </p:nvPr>
        </p:nvSpPr>
        <p:spPr>
          <a:xfrm>
            <a:off x="419100" y="1690688"/>
            <a:ext cx="10515600" cy="4351338"/>
          </a:xfrm>
        </p:spPr>
        <p:txBody>
          <a:bodyPr/>
          <a:lstStyle/>
          <a:p>
            <a:pPr marL="514350" indent="-514350">
              <a:buFont typeface="Arial" panose="020B0604020202020204" pitchFamily="34" charset="0"/>
              <a:buAutoNum type="arabicPeriod"/>
            </a:pPr>
            <a:r>
              <a:rPr lang="en-US" altLang="zh-CN" dirty="0"/>
              <a:t>722BC</a:t>
            </a:r>
            <a:r>
              <a:rPr lang="zh-CN" altLang="en-US" dirty="0"/>
              <a:t>，</a:t>
            </a:r>
            <a:r>
              <a:rPr lang="zh-TW" altLang="en-US" dirty="0"/>
              <a:t>北国被亞述人灭</a:t>
            </a:r>
            <a:r>
              <a:rPr lang="zh-CN" altLang="en-US" dirty="0"/>
              <a:t>，</a:t>
            </a:r>
            <a:r>
              <a:rPr lang="en-US" altLang="zh-CN" dirty="0"/>
              <a:t>609BC</a:t>
            </a:r>
            <a:r>
              <a:rPr lang="zh-CN" altLang="en-US" dirty="0"/>
              <a:t>，</a:t>
            </a:r>
            <a:r>
              <a:rPr lang="zh-TW" altLang="en-US" dirty="0"/>
              <a:t> 南國約雅敬王登基，</a:t>
            </a:r>
            <a:r>
              <a:rPr lang="en-US" altLang="zh-TW" dirty="0"/>
              <a:t>605</a:t>
            </a:r>
            <a:r>
              <a:rPr lang="en-US" dirty="0"/>
              <a:t>BC </a:t>
            </a:r>
            <a:r>
              <a:rPr lang="zh-TW" altLang="en-US" dirty="0"/>
              <a:t>巴比倫王尼布甲尼撒登 基 </a:t>
            </a:r>
          </a:p>
          <a:p>
            <a:pPr marL="514350" indent="-514350">
              <a:buFont typeface="Arial" panose="020B0604020202020204" pitchFamily="34" charset="0"/>
              <a:buAutoNum type="arabicPeriod"/>
            </a:pPr>
            <a:endParaRPr lang="zh-TW" altLang="en-US" dirty="0"/>
          </a:p>
          <a:p>
            <a:pPr marL="514350" indent="-514350">
              <a:buFont typeface="Arial" panose="020B0604020202020204" pitchFamily="34" charset="0"/>
              <a:buAutoNum type="arabicPeriod"/>
            </a:pPr>
            <a:r>
              <a:rPr lang="zh-TW" altLang="en-US" dirty="0"/>
              <a:t>巴比倫王尼布甲尼撒第一次擄掠耶路撒冷，但以理 </a:t>
            </a:r>
            <a:r>
              <a:rPr lang="en-US" altLang="zh-TW" dirty="0"/>
              <a:t>(</a:t>
            </a:r>
            <a:r>
              <a:rPr lang="zh-TW" altLang="en-US" dirty="0"/>
              <a:t>當時約</a:t>
            </a:r>
            <a:r>
              <a:rPr lang="en-US" altLang="zh-TW" dirty="0"/>
              <a:t>15</a:t>
            </a:r>
            <a:r>
              <a:rPr lang="zh-TW" altLang="en-US" dirty="0"/>
              <a:t>歲</a:t>
            </a:r>
            <a:r>
              <a:rPr lang="en-US" altLang="zh-TW" dirty="0"/>
              <a:t>)</a:t>
            </a:r>
            <a:r>
              <a:rPr lang="zh-TW" altLang="en-US" dirty="0"/>
              <a:t>與三友人被擄到巴比倫京城 </a:t>
            </a:r>
          </a:p>
          <a:p>
            <a:pPr marL="514350" indent="-514350">
              <a:buAutoNum type="arabicPeriod"/>
            </a:pPr>
            <a:endParaRPr lang="en-US" altLang="zh-CN" dirty="0"/>
          </a:p>
          <a:p>
            <a:pPr marL="514350" indent="-514350">
              <a:buAutoNum type="arabicPeriod"/>
            </a:pPr>
            <a:r>
              <a:rPr lang="zh-TW" altLang="en-US" dirty="0"/>
              <a:t>在但以理时期</a:t>
            </a:r>
            <a:r>
              <a:rPr lang="zh-CN" altLang="en-US" dirty="0"/>
              <a:t>， </a:t>
            </a:r>
            <a:r>
              <a:rPr lang="zh-TW" altLang="en-US" dirty="0"/>
              <a:t>巴比伦分别由三国统治</a:t>
            </a:r>
            <a:r>
              <a:rPr lang="zh-CN" altLang="en-US" dirty="0"/>
              <a:t>： </a:t>
            </a:r>
            <a:r>
              <a:rPr lang="zh-TW" altLang="en-US" dirty="0"/>
              <a:t>巴比伦</a:t>
            </a:r>
            <a:r>
              <a:rPr lang="zh-CN" altLang="en-US" dirty="0"/>
              <a:t>， </a:t>
            </a:r>
            <a:r>
              <a:rPr lang="zh-TW" altLang="en-US" dirty="0"/>
              <a:t>玛代</a:t>
            </a:r>
            <a:r>
              <a:rPr lang="zh-CN" altLang="en-US" dirty="0"/>
              <a:t>， </a:t>
            </a:r>
            <a:r>
              <a:rPr lang="zh-TW" altLang="en-US" dirty="0"/>
              <a:t>波斯</a:t>
            </a:r>
            <a:r>
              <a:rPr lang="zh-CN" altLang="en-US" dirty="0"/>
              <a:t>。 </a:t>
            </a:r>
            <a:endParaRPr lang="en-US" altLang="zh-CN" dirty="0"/>
          </a:p>
          <a:p>
            <a:pPr marL="514350" indent="-514350">
              <a:buAutoNum type="arabicPeriod"/>
            </a:pPr>
            <a:endParaRPr lang="en-US" altLang="zh-CN" dirty="0"/>
          </a:p>
          <a:p>
            <a:pPr marL="0" indent="0">
              <a:buNone/>
            </a:pPr>
            <a:endParaRPr lang="en-US" altLang="zh-CN" dirty="0"/>
          </a:p>
          <a:p>
            <a:pPr marL="514350" indent="-514350">
              <a:buAutoNum type="arabicPeriod"/>
            </a:pPr>
            <a:endParaRPr lang="en-US" dirty="0"/>
          </a:p>
          <a:p>
            <a:pPr marL="514350" indent="-514350">
              <a:buAutoNum type="arabicPeriod"/>
            </a:pPr>
            <a:endParaRPr lang="en-US" dirty="0"/>
          </a:p>
        </p:txBody>
      </p:sp>
    </p:spTree>
    <p:extLst>
      <p:ext uri="{BB962C8B-B14F-4D97-AF65-F5344CB8AC3E}">
        <p14:creationId xmlns:p14="http://schemas.microsoft.com/office/powerpoint/2010/main" val="1457875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BD21E-82B4-9141-8F80-6A1D628D91B6}"/>
              </a:ext>
            </a:extLst>
          </p:cNvPr>
          <p:cNvSpPr>
            <a:spLocks noGrp="1"/>
          </p:cNvSpPr>
          <p:nvPr>
            <p:ph type="title"/>
          </p:nvPr>
        </p:nvSpPr>
        <p:spPr/>
        <p:txBody>
          <a:bodyPr/>
          <a:lstStyle/>
          <a:p>
            <a:r>
              <a:rPr lang="zh-CN" altLang="en-US" dirty="0"/>
              <a:t>但以理书的神学</a:t>
            </a:r>
            <a:br>
              <a:rPr lang="en-US" dirty="0"/>
            </a:br>
            <a:endParaRPr lang="en-US" dirty="0"/>
          </a:p>
        </p:txBody>
      </p:sp>
      <p:sp>
        <p:nvSpPr>
          <p:cNvPr id="3" name="Content Placeholder 2">
            <a:extLst>
              <a:ext uri="{FF2B5EF4-FFF2-40B4-BE49-F238E27FC236}">
                <a16:creationId xmlns:a16="http://schemas.microsoft.com/office/drawing/2014/main" id="{6DDDECD1-EF82-F346-B2C9-4D19C442F3DB}"/>
              </a:ext>
            </a:extLst>
          </p:cNvPr>
          <p:cNvSpPr>
            <a:spLocks noGrp="1"/>
          </p:cNvSpPr>
          <p:nvPr>
            <p:ph idx="1"/>
          </p:nvPr>
        </p:nvSpPr>
        <p:spPr/>
        <p:txBody>
          <a:bodyPr/>
          <a:lstStyle/>
          <a:p>
            <a:r>
              <a:rPr lang="zh-CN" altLang="en-US" dirty="0"/>
              <a:t>神的至高主权</a:t>
            </a:r>
            <a:endParaRPr lang="en-US" dirty="0"/>
          </a:p>
          <a:p>
            <a:endParaRPr lang="en-US" altLang="zh-CN" dirty="0"/>
          </a:p>
          <a:p>
            <a:r>
              <a:rPr lang="zh-CN" altLang="en-US" dirty="0"/>
              <a:t>祷告的能力</a:t>
            </a:r>
            <a:r>
              <a:rPr lang="en-US" dirty="0"/>
              <a:t> </a:t>
            </a:r>
          </a:p>
          <a:p>
            <a:endParaRPr lang="en-US" altLang="zh-CN" dirty="0"/>
          </a:p>
          <a:p>
            <a:r>
              <a:rPr lang="zh-CN" altLang="en-US" dirty="0"/>
              <a:t>骄傲与背逆</a:t>
            </a:r>
            <a:r>
              <a:rPr lang="en-US" dirty="0"/>
              <a:t>  </a:t>
            </a:r>
          </a:p>
          <a:p>
            <a:endParaRPr lang="en-US" dirty="0"/>
          </a:p>
        </p:txBody>
      </p:sp>
    </p:spTree>
    <p:extLst>
      <p:ext uri="{BB962C8B-B14F-4D97-AF65-F5344CB8AC3E}">
        <p14:creationId xmlns:p14="http://schemas.microsoft.com/office/powerpoint/2010/main" val="3995805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F455A-41E2-1345-A4D1-0BEB93870652}"/>
              </a:ext>
            </a:extLst>
          </p:cNvPr>
          <p:cNvSpPr>
            <a:spLocks noGrp="1"/>
          </p:cNvSpPr>
          <p:nvPr>
            <p:ph type="title"/>
          </p:nvPr>
        </p:nvSpPr>
        <p:spPr/>
        <p:txBody>
          <a:bodyPr/>
          <a:lstStyle/>
          <a:p>
            <a:r>
              <a:rPr lang="zh-CN" altLang="en-US" dirty="0"/>
              <a:t>但以理书</a:t>
            </a:r>
            <a:r>
              <a:rPr lang="zh-TW" altLang="en-US" dirty="0"/>
              <a:t>的应用</a:t>
            </a:r>
            <a:r>
              <a:rPr lang="zh-CN" altLang="en-US" dirty="0"/>
              <a:t> </a:t>
            </a:r>
            <a:br>
              <a:rPr lang="en-US" dirty="0"/>
            </a:br>
            <a:endParaRPr lang="en-US" dirty="0"/>
          </a:p>
        </p:txBody>
      </p:sp>
      <p:sp>
        <p:nvSpPr>
          <p:cNvPr id="3" name="Content Placeholder 2">
            <a:extLst>
              <a:ext uri="{FF2B5EF4-FFF2-40B4-BE49-F238E27FC236}">
                <a16:creationId xmlns:a16="http://schemas.microsoft.com/office/drawing/2014/main" id="{233D9157-42F0-964F-81B3-057BB1CC4353}"/>
              </a:ext>
            </a:extLst>
          </p:cNvPr>
          <p:cNvSpPr>
            <a:spLocks noGrp="1"/>
          </p:cNvSpPr>
          <p:nvPr>
            <p:ph idx="1"/>
          </p:nvPr>
        </p:nvSpPr>
        <p:spPr/>
        <p:txBody>
          <a:bodyPr/>
          <a:lstStyle/>
          <a:p>
            <a:pPr marL="514350" indent="-514350">
              <a:buAutoNum type="arabicPeriod"/>
            </a:pPr>
            <a:r>
              <a:rPr lang="zh-TW" altLang="en-US" dirty="0"/>
              <a:t>从但以理及其他的朋友的事件中</a:t>
            </a:r>
            <a:r>
              <a:rPr lang="zh-CN" altLang="en-US" dirty="0"/>
              <a:t>，</a:t>
            </a:r>
            <a:r>
              <a:rPr lang="zh-TW" altLang="en-US" dirty="0"/>
              <a:t>我们学到什么功课</a:t>
            </a:r>
            <a:r>
              <a:rPr lang="zh-CN" altLang="en-US" dirty="0"/>
              <a:t>？</a:t>
            </a:r>
            <a:endParaRPr lang="en-US" altLang="zh-CN" dirty="0"/>
          </a:p>
          <a:p>
            <a:pPr marL="514350" indent="-514350">
              <a:buAutoNum type="arabicPeriod"/>
            </a:pPr>
            <a:endParaRPr lang="en-US" dirty="0"/>
          </a:p>
          <a:p>
            <a:pPr marL="0" indent="0">
              <a:buNone/>
            </a:pPr>
            <a:r>
              <a:rPr lang="en-US" altLang="zh-CN" dirty="0"/>
              <a:t>2.</a:t>
            </a:r>
            <a:r>
              <a:rPr lang="zh-CN" altLang="en-US" dirty="0"/>
              <a:t> </a:t>
            </a:r>
            <a:r>
              <a:rPr lang="zh-TW" altLang="en-US" dirty="0"/>
              <a:t>但以理书对于祷告的功效有什么教导</a:t>
            </a:r>
            <a:r>
              <a:rPr lang="zh-CN" altLang="en-US" dirty="0"/>
              <a:t>？</a:t>
            </a:r>
            <a:endParaRPr lang="en-US" altLang="zh-CN" dirty="0"/>
          </a:p>
          <a:p>
            <a:pPr marL="0" indent="0">
              <a:buNone/>
            </a:pPr>
            <a:endParaRPr lang="en-US" dirty="0"/>
          </a:p>
          <a:p>
            <a:pPr marL="0" indent="0">
              <a:buNone/>
            </a:pPr>
            <a:r>
              <a:rPr lang="en-US" altLang="zh-CN" dirty="0"/>
              <a:t>3.</a:t>
            </a:r>
            <a:r>
              <a:rPr lang="zh-CN" altLang="en-US" dirty="0"/>
              <a:t> </a:t>
            </a:r>
            <a:r>
              <a:rPr lang="zh-TW" altLang="en-US" dirty="0"/>
              <a:t>神是掌管历史之主</a:t>
            </a:r>
            <a:r>
              <a:rPr lang="zh-CN" altLang="en-US" dirty="0"/>
              <a:t>， </a:t>
            </a:r>
            <a:r>
              <a:rPr lang="zh-TW" altLang="en-US" dirty="0"/>
              <a:t>但以理怎样从不同的角度说明这真理</a:t>
            </a:r>
            <a:r>
              <a:rPr lang="zh-CN" altLang="en-US" dirty="0"/>
              <a:t>？</a:t>
            </a:r>
            <a:endParaRPr lang="en-US" dirty="0"/>
          </a:p>
        </p:txBody>
      </p:sp>
    </p:spTree>
    <p:extLst>
      <p:ext uri="{BB962C8B-B14F-4D97-AF65-F5344CB8AC3E}">
        <p14:creationId xmlns:p14="http://schemas.microsoft.com/office/powerpoint/2010/main" val="2343430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0EA2F-DC89-6543-AE4A-B4DEDC1618A2}"/>
              </a:ext>
            </a:extLst>
          </p:cNvPr>
          <p:cNvSpPr>
            <a:spLocks noGrp="1"/>
          </p:cNvSpPr>
          <p:nvPr>
            <p:ph type="ctrTitle"/>
          </p:nvPr>
        </p:nvSpPr>
        <p:spPr/>
        <p:txBody>
          <a:bodyPr/>
          <a:lstStyle/>
          <a:p>
            <a:r>
              <a:rPr lang="zh-CN" altLang="en-US" dirty="0"/>
              <a:t>但以理书简介</a:t>
            </a:r>
            <a:br>
              <a:rPr lang="en-US" dirty="0"/>
            </a:br>
            <a:endParaRPr lang="en-US" dirty="0"/>
          </a:p>
        </p:txBody>
      </p:sp>
      <p:sp>
        <p:nvSpPr>
          <p:cNvPr id="3" name="Subtitle 2">
            <a:extLst>
              <a:ext uri="{FF2B5EF4-FFF2-40B4-BE49-F238E27FC236}">
                <a16:creationId xmlns:a16="http://schemas.microsoft.com/office/drawing/2014/main" id="{09AF207D-E0AE-C549-9F0B-89E83487DC0A}"/>
              </a:ext>
            </a:extLst>
          </p:cNvPr>
          <p:cNvSpPr>
            <a:spLocks noGrp="1"/>
          </p:cNvSpPr>
          <p:nvPr>
            <p:ph type="subTitle" idx="1"/>
          </p:nvPr>
        </p:nvSpPr>
        <p:spPr/>
        <p:txBody>
          <a:bodyPr>
            <a:normAutofit fontScale="92500"/>
          </a:bodyPr>
          <a:lstStyle/>
          <a:p>
            <a:pPr algn="l"/>
            <a:r>
              <a:rPr lang="en-US" dirty="0"/>
              <a:t>“</a:t>
            </a:r>
            <a:r>
              <a:rPr lang="zh-CN" altLang="en-US" dirty="0"/>
              <a:t>但以理</a:t>
            </a:r>
            <a:r>
              <a:rPr lang="en-US" dirty="0"/>
              <a:t>”</a:t>
            </a:r>
            <a:r>
              <a:rPr lang="zh-CN" altLang="en-US" dirty="0"/>
              <a:t>的意思是</a:t>
            </a:r>
            <a:r>
              <a:rPr lang="en-US" dirty="0"/>
              <a:t>“</a:t>
            </a:r>
            <a:r>
              <a:rPr lang="zh-CN" altLang="en-US" dirty="0"/>
              <a:t>我的审判官是神</a:t>
            </a:r>
            <a:r>
              <a:rPr lang="en-US" dirty="0"/>
              <a:t>” </a:t>
            </a:r>
            <a:r>
              <a:rPr lang="zh-CN" altLang="en-US" dirty="0"/>
              <a:t>。</a:t>
            </a:r>
            <a:r>
              <a:rPr lang="en-US" dirty="0"/>
              <a:t> </a:t>
            </a:r>
          </a:p>
          <a:p>
            <a:pPr algn="l"/>
            <a:r>
              <a:rPr lang="zh-CN" altLang="en-US" dirty="0"/>
              <a:t>但以理书在英文圣经和中文圣经里是大先知书的第四卷。在希伯来圣经中，但以理书被排在圣卷中。</a:t>
            </a:r>
            <a:r>
              <a:rPr lang="en-US" dirty="0"/>
              <a:t> </a:t>
            </a:r>
          </a:p>
          <a:p>
            <a:pPr algn="l"/>
            <a:r>
              <a:rPr lang="zh-CN" altLang="en-US" dirty="0"/>
              <a:t>但以理书的第</a:t>
            </a:r>
            <a:r>
              <a:rPr lang="en-US" dirty="0"/>
              <a:t>1</a:t>
            </a:r>
            <a:r>
              <a:rPr lang="zh-CN" altLang="en-US" dirty="0"/>
              <a:t>和第</a:t>
            </a:r>
            <a:r>
              <a:rPr lang="en-US" dirty="0"/>
              <a:t>8-12</a:t>
            </a:r>
            <a:r>
              <a:rPr lang="zh-CN" altLang="en-US" dirty="0"/>
              <a:t>章是以希伯来文写成。</a:t>
            </a:r>
            <a:r>
              <a:rPr lang="en-US" dirty="0"/>
              <a:t>2:4-7:28 </a:t>
            </a:r>
            <a:r>
              <a:rPr lang="zh-TW" altLang="en-US" dirty="0"/>
              <a:t>是用亚兰文写成。</a:t>
            </a:r>
            <a:r>
              <a:rPr lang="en-US" dirty="0"/>
              <a:t> </a:t>
            </a:r>
          </a:p>
        </p:txBody>
      </p:sp>
      <p:sp>
        <p:nvSpPr>
          <p:cNvPr id="4" name="Rectangle 3">
            <a:extLst>
              <a:ext uri="{FF2B5EF4-FFF2-40B4-BE49-F238E27FC236}">
                <a16:creationId xmlns:a16="http://schemas.microsoft.com/office/drawing/2014/main" id="{4E5438DF-3BE9-4E42-AD79-A70A0E0DDDBC}"/>
              </a:ext>
            </a:extLst>
          </p:cNvPr>
          <p:cNvSpPr/>
          <p:nvPr/>
        </p:nvSpPr>
        <p:spPr>
          <a:xfrm>
            <a:off x="4609054" y="3244334"/>
            <a:ext cx="237566" cy="369332"/>
          </a:xfrm>
          <a:prstGeom prst="rect">
            <a:avLst/>
          </a:prstGeom>
        </p:spPr>
        <p:txBody>
          <a:bodyPr wrap="none">
            <a:spAutoFit/>
          </a:bodyPr>
          <a:lstStyle/>
          <a:p>
            <a:r>
              <a:rPr lang="en-US" dirty="0"/>
              <a:t> </a:t>
            </a:r>
          </a:p>
        </p:txBody>
      </p:sp>
    </p:spTree>
    <p:extLst>
      <p:ext uri="{BB962C8B-B14F-4D97-AF65-F5344CB8AC3E}">
        <p14:creationId xmlns:p14="http://schemas.microsoft.com/office/powerpoint/2010/main" val="4127366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ADFF0-AC49-C34F-A46A-8DFBCB57B3F8}"/>
              </a:ext>
            </a:extLst>
          </p:cNvPr>
          <p:cNvSpPr>
            <a:spLocks noGrp="1"/>
          </p:cNvSpPr>
          <p:nvPr>
            <p:ph type="title"/>
          </p:nvPr>
        </p:nvSpPr>
        <p:spPr/>
        <p:txBody>
          <a:bodyPr/>
          <a:lstStyle/>
          <a:p>
            <a:r>
              <a:rPr lang="zh-TW" altLang="en-US" dirty="0"/>
              <a:t>但以理此人 </a:t>
            </a:r>
            <a:br>
              <a:rPr lang="en-US" dirty="0"/>
            </a:br>
            <a:endParaRPr lang="en-US" dirty="0"/>
          </a:p>
        </p:txBody>
      </p:sp>
      <p:sp>
        <p:nvSpPr>
          <p:cNvPr id="3" name="Content Placeholder 2">
            <a:extLst>
              <a:ext uri="{FF2B5EF4-FFF2-40B4-BE49-F238E27FC236}">
                <a16:creationId xmlns:a16="http://schemas.microsoft.com/office/drawing/2014/main" id="{F6D67FD1-E8AA-074D-8155-4A40AFD36C6D}"/>
              </a:ext>
            </a:extLst>
          </p:cNvPr>
          <p:cNvSpPr>
            <a:spLocks noGrp="1"/>
          </p:cNvSpPr>
          <p:nvPr>
            <p:ph idx="1"/>
          </p:nvPr>
        </p:nvSpPr>
        <p:spPr/>
        <p:txBody>
          <a:bodyPr/>
          <a:lstStyle/>
          <a:p>
            <a:r>
              <a:rPr lang="zh-CN" altLang="en-US" dirty="0"/>
              <a:t>    但以理在主前</a:t>
            </a:r>
            <a:r>
              <a:rPr lang="en-US" dirty="0"/>
              <a:t>605</a:t>
            </a:r>
            <a:r>
              <a:rPr lang="zh-CN" altLang="en-US" dirty="0"/>
              <a:t>年，但以理在主前</a:t>
            </a:r>
            <a:r>
              <a:rPr lang="en-US" dirty="0"/>
              <a:t>605</a:t>
            </a:r>
            <a:r>
              <a:rPr lang="zh-CN" altLang="en-US" dirty="0"/>
              <a:t>年</a:t>
            </a:r>
            <a:r>
              <a:rPr lang="en-US" dirty="0"/>
              <a:t>(</a:t>
            </a:r>
            <a:r>
              <a:rPr lang="zh-CN" altLang="en-US" dirty="0"/>
              <a:t>第一次被掳</a:t>
            </a:r>
            <a:r>
              <a:rPr lang="en-US" dirty="0"/>
              <a:t>)</a:t>
            </a:r>
            <a:r>
              <a:rPr lang="zh-CN" altLang="en-US" dirty="0"/>
              <a:t>年少时被尼布甲尼撒从耶路撒冷帶到巴比伦，在巴比伦王宮里受特殊训练</a:t>
            </a:r>
            <a:endParaRPr lang="en-US" dirty="0"/>
          </a:p>
          <a:p>
            <a:r>
              <a:rPr lang="en-US" dirty="0"/>
              <a:t>    </a:t>
            </a:r>
            <a:r>
              <a:rPr lang="zh-CN" altLang="en-US" dirty="0"/>
              <a:t>但以理智慧地选择去处理涉及他的信仰的事件（食物，拒绝拜偶像和祷告）</a:t>
            </a:r>
            <a:r>
              <a:rPr lang="en-US" dirty="0"/>
              <a:t> </a:t>
            </a:r>
          </a:p>
          <a:p>
            <a:endParaRPr lang="en-US" dirty="0"/>
          </a:p>
        </p:txBody>
      </p:sp>
    </p:spTree>
    <p:extLst>
      <p:ext uri="{BB962C8B-B14F-4D97-AF65-F5344CB8AC3E}">
        <p14:creationId xmlns:p14="http://schemas.microsoft.com/office/powerpoint/2010/main" val="3072828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84E66-36CE-E947-9234-911E916B98E6}"/>
              </a:ext>
            </a:extLst>
          </p:cNvPr>
          <p:cNvSpPr>
            <a:spLocks noGrp="1"/>
          </p:cNvSpPr>
          <p:nvPr>
            <p:ph type="title"/>
          </p:nvPr>
        </p:nvSpPr>
        <p:spPr/>
        <p:txBody>
          <a:bodyPr/>
          <a:lstStyle/>
          <a:p>
            <a:r>
              <a:rPr lang="zh-CN" altLang="en-US" dirty="0"/>
              <a:t>但以理和他的朋友的改名</a:t>
            </a:r>
            <a:r>
              <a:rPr lang="en-US" dirty="0"/>
              <a:t> </a:t>
            </a:r>
            <a:br>
              <a:rPr lang="en-US" dirty="0"/>
            </a:br>
            <a:endParaRPr lang="en-US" dirty="0"/>
          </a:p>
        </p:txBody>
      </p:sp>
      <p:sp>
        <p:nvSpPr>
          <p:cNvPr id="3" name="Content Placeholder 2">
            <a:extLst>
              <a:ext uri="{FF2B5EF4-FFF2-40B4-BE49-F238E27FC236}">
                <a16:creationId xmlns:a16="http://schemas.microsoft.com/office/drawing/2014/main" id="{661590EE-82F2-AB49-8DAD-B209ED87EC2D}"/>
              </a:ext>
            </a:extLst>
          </p:cNvPr>
          <p:cNvSpPr>
            <a:spLocks noGrp="1"/>
          </p:cNvSpPr>
          <p:nvPr>
            <p:ph idx="1"/>
          </p:nvPr>
        </p:nvSpPr>
        <p:spPr/>
        <p:txBody>
          <a:bodyPr>
            <a:normAutofit fontScale="85000" lnSpcReduction="20000"/>
          </a:bodyPr>
          <a:lstStyle/>
          <a:p>
            <a:pPr marL="0" indent="0">
              <a:buNone/>
            </a:pPr>
            <a:r>
              <a:rPr lang="zh-CN" altLang="en-US" dirty="0"/>
              <a:t>名字</a:t>
            </a:r>
            <a:r>
              <a:rPr lang="en-US" dirty="0"/>
              <a:t>          </a:t>
            </a:r>
            <a:r>
              <a:rPr lang="zh-CN" altLang="en-US" dirty="0"/>
              <a:t>          </a:t>
            </a:r>
            <a:r>
              <a:rPr lang="en-US" dirty="0"/>
              <a:t>  </a:t>
            </a:r>
            <a:r>
              <a:rPr lang="zh-CN" altLang="en-US" dirty="0"/>
              <a:t>意 思</a:t>
            </a:r>
            <a:r>
              <a:rPr lang="en-US" dirty="0"/>
              <a:t>                       </a:t>
            </a:r>
            <a:r>
              <a:rPr lang="zh-CN" altLang="en-US" dirty="0"/>
              <a:t>新名字</a:t>
            </a:r>
            <a:r>
              <a:rPr lang="en-US" dirty="0"/>
              <a:t>             </a:t>
            </a:r>
            <a:r>
              <a:rPr lang="zh-CN" altLang="en-US" dirty="0"/>
              <a:t>可能的意思</a:t>
            </a:r>
            <a:r>
              <a:rPr lang="en-US" dirty="0"/>
              <a:t> </a:t>
            </a:r>
          </a:p>
          <a:p>
            <a:pPr marL="0" indent="0">
              <a:buNone/>
            </a:pPr>
            <a:r>
              <a:rPr lang="zh-TW" altLang="en-US" dirty="0"/>
              <a:t>但以理</a:t>
            </a:r>
            <a:r>
              <a:rPr lang="en-US" dirty="0"/>
              <a:t>       </a:t>
            </a:r>
            <a:r>
              <a:rPr lang="zh-TW" altLang="en-US" dirty="0"/>
              <a:t>我的審判官是神</a:t>
            </a:r>
            <a:r>
              <a:rPr lang="en-US" dirty="0"/>
              <a:t>        </a:t>
            </a:r>
            <a:r>
              <a:rPr lang="zh-TW" altLang="en-US" dirty="0"/>
              <a:t>伯提沙撒</a:t>
            </a:r>
            <a:r>
              <a:rPr lang="en-US" dirty="0"/>
              <a:t>     </a:t>
            </a:r>
            <a:r>
              <a:rPr lang="zh-CN" altLang="en-US" dirty="0"/>
              <a:t>    </a:t>
            </a:r>
            <a:r>
              <a:rPr lang="en-US" dirty="0"/>
              <a:t> “</a:t>
            </a:r>
            <a:r>
              <a:rPr lang="zh-TW" altLang="en-US" dirty="0"/>
              <a:t>彼勒保</a:t>
            </a:r>
            <a:r>
              <a:rPr lang="zh-CN" altLang="en-US" dirty="0"/>
              <a:t>护</a:t>
            </a:r>
            <a:r>
              <a:rPr lang="zh-TW" altLang="en-US" dirty="0"/>
              <a:t>他的生活</a:t>
            </a:r>
            <a:r>
              <a:rPr lang="en-US" dirty="0"/>
              <a:t>”            </a:t>
            </a:r>
          </a:p>
          <a:p>
            <a:endParaRPr lang="en-US" dirty="0"/>
          </a:p>
          <a:p>
            <a:pPr marL="0" indent="0">
              <a:buNone/>
            </a:pPr>
            <a:r>
              <a:rPr lang="en-US" dirty="0"/>
              <a:t> </a:t>
            </a:r>
            <a:r>
              <a:rPr lang="zh-CN" altLang="en-US" dirty="0"/>
              <a:t>哈拿尼雅</a:t>
            </a:r>
            <a:r>
              <a:rPr lang="en-US" dirty="0"/>
              <a:t>       </a:t>
            </a:r>
            <a:r>
              <a:rPr lang="zh-CN" altLang="en-US" dirty="0"/>
              <a:t>耶和华是恩典</a:t>
            </a:r>
            <a:r>
              <a:rPr lang="en-US" dirty="0"/>
              <a:t>         </a:t>
            </a:r>
            <a:r>
              <a:rPr lang="zh-CN" altLang="en-US" dirty="0"/>
              <a:t>沙得拉</a:t>
            </a:r>
            <a:r>
              <a:rPr lang="en-US" dirty="0"/>
              <a:t>      </a:t>
            </a:r>
            <a:r>
              <a:rPr lang="zh-CN" altLang="en-US" dirty="0"/>
              <a:t>      </a:t>
            </a:r>
            <a:r>
              <a:rPr lang="en-US" dirty="0"/>
              <a:t> “</a:t>
            </a:r>
            <a:r>
              <a:rPr lang="en-US" dirty="0" err="1"/>
              <a:t>Aku</a:t>
            </a:r>
            <a:r>
              <a:rPr lang="en-US" dirty="0"/>
              <a:t> </a:t>
            </a:r>
            <a:r>
              <a:rPr lang="zh-CN" altLang="en-US" dirty="0"/>
              <a:t>的命令</a:t>
            </a:r>
            <a:r>
              <a:rPr lang="en-US" dirty="0"/>
              <a:t>” </a:t>
            </a:r>
          </a:p>
          <a:p>
            <a:pPr marL="0" indent="0">
              <a:buNone/>
            </a:pPr>
            <a:r>
              <a:rPr lang="zh-CN" altLang="en-US" dirty="0"/>
              <a:t>                                                                                        或</a:t>
            </a:r>
            <a:r>
              <a:rPr lang="en-US" dirty="0"/>
              <a:t>“ </a:t>
            </a:r>
            <a:r>
              <a:rPr lang="zh-CN" altLang="en-US" dirty="0"/>
              <a:t>我是敬畏（神）的</a:t>
            </a:r>
            <a:r>
              <a:rPr lang="en-US" dirty="0"/>
              <a:t>”</a:t>
            </a:r>
          </a:p>
          <a:p>
            <a:pPr marL="0" indent="0">
              <a:buNone/>
            </a:pPr>
            <a:r>
              <a:rPr lang="en-US" dirty="0"/>
              <a:t> </a:t>
            </a:r>
          </a:p>
          <a:p>
            <a:pPr marL="0" indent="0">
              <a:buNone/>
            </a:pPr>
            <a:r>
              <a:rPr lang="en-US" dirty="0"/>
              <a:t>  </a:t>
            </a:r>
            <a:r>
              <a:rPr lang="zh-CN" altLang="en-US" dirty="0"/>
              <a:t>米沙利</a:t>
            </a:r>
            <a:r>
              <a:rPr lang="en-US" dirty="0"/>
              <a:t>         </a:t>
            </a:r>
            <a:r>
              <a:rPr lang="zh-CN" altLang="en-US" dirty="0"/>
              <a:t>谁是神是什麽？</a:t>
            </a:r>
            <a:r>
              <a:rPr lang="en-US" dirty="0"/>
              <a:t>          </a:t>
            </a:r>
            <a:r>
              <a:rPr lang="zh-CN" altLang="en-US" dirty="0"/>
              <a:t>米煞</a:t>
            </a:r>
            <a:r>
              <a:rPr lang="en-US" dirty="0"/>
              <a:t>        </a:t>
            </a:r>
            <a:r>
              <a:rPr lang="zh-CN" altLang="en-US" dirty="0"/>
              <a:t>  </a:t>
            </a:r>
            <a:r>
              <a:rPr lang="en-US" dirty="0"/>
              <a:t>  “</a:t>
            </a:r>
            <a:r>
              <a:rPr lang="zh-CN" altLang="en-US" dirty="0"/>
              <a:t>谁是</a:t>
            </a:r>
            <a:r>
              <a:rPr lang="en-US" dirty="0" err="1"/>
              <a:t>Aku</a:t>
            </a:r>
            <a:r>
              <a:rPr lang="zh-CN" altLang="en-US" dirty="0"/>
              <a:t>是什么？</a:t>
            </a:r>
            <a:r>
              <a:rPr lang="en-US" dirty="0"/>
              <a:t>” </a:t>
            </a:r>
          </a:p>
          <a:p>
            <a:pPr marL="0" indent="0">
              <a:buNone/>
            </a:pPr>
            <a:r>
              <a:rPr lang="zh-CN" altLang="en-US" dirty="0"/>
              <a:t>                                                                                       或</a:t>
            </a:r>
            <a:r>
              <a:rPr lang="en-US" dirty="0"/>
              <a:t>  “</a:t>
            </a:r>
            <a:r>
              <a:rPr lang="zh-CN" altLang="en-US" dirty="0"/>
              <a:t>我是不重要的</a:t>
            </a:r>
            <a:r>
              <a:rPr lang="en-US" dirty="0"/>
              <a:t>” </a:t>
            </a:r>
          </a:p>
          <a:p>
            <a:pPr marL="0" indent="0">
              <a:buNone/>
            </a:pPr>
            <a:r>
              <a:rPr lang="en-US" dirty="0"/>
              <a:t> </a:t>
            </a:r>
          </a:p>
          <a:p>
            <a:pPr marL="0" indent="0">
              <a:buNone/>
            </a:pPr>
            <a:r>
              <a:rPr lang="en-US" dirty="0"/>
              <a:t> </a:t>
            </a:r>
            <a:r>
              <a:rPr lang="zh-CN" altLang="en-US" dirty="0"/>
              <a:t>亚撒利雅</a:t>
            </a:r>
            <a:r>
              <a:rPr lang="en-US" dirty="0"/>
              <a:t>        </a:t>
            </a:r>
            <a:r>
              <a:rPr lang="zh-CN" altLang="en-US" dirty="0"/>
              <a:t>耶和华帮助</a:t>
            </a:r>
            <a:r>
              <a:rPr lang="en-US" dirty="0"/>
              <a:t>            </a:t>
            </a:r>
            <a:r>
              <a:rPr lang="zh-CN" altLang="en-US" dirty="0"/>
              <a:t>亚伯尼歌</a:t>
            </a:r>
            <a:r>
              <a:rPr lang="en-US" dirty="0"/>
              <a:t>        “</a:t>
            </a:r>
            <a:r>
              <a:rPr lang="en-US" dirty="0" err="1"/>
              <a:t>Nego</a:t>
            </a:r>
            <a:r>
              <a:rPr lang="zh-CN" altLang="en-US" dirty="0"/>
              <a:t>的仆人</a:t>
            </a:r>
            <a:r>
              <a:rPr lang="en-US" dirty="0"/>
              <a:t>”</a:t>
            </a:r>
          </a:p>
          <a:p>
            <a:pPr marL="0" indent="0">
              <a:buNone/>
            </a:pPr>
            <a:r>
              <a:rPr lang="en-US" dirty="0"/>
              <a:t> </a:t>
            </a:r>
          </a:p>
        </p:txBody>
      </p:sp>
    </p:spTree>
    <p:extLst>
      <p:ext uri="{BB962C8B-B14F-4D97-AF65-F5344CB8AC3E}">
        <p14:creationId xmlns:p14="http://schemas.microsoft.com/office/powerpoint/2010/main" val="821175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B63CA-36A6-D249-B8C6-0AB32D95389F}"/>
              </a:ext>
            </a:extLst>
          </p:cNvPr>
          <p:cNvSpPr>
            <a:spLocks noGrp="1"/>
          </p:cNvSpPr>
          <p:nvPr>
            <p:ph type="title"/>
          </p:nvPr>
        </p:nvSpPr>
        <p:spPr/>
        <p:txBody>
          <a:bodyPr/>
          <a:lstStyle/>
          <a:p>
            <a:r>
              <a:rPr lang="zh-CN" altLang="en-US" dirty="0"/>
              <a:t>但以理和他的朋友的改名</a:t>
            </a:r>
            <a:br>
              <a:rPr lang="en-US" dirty="0"/>
            </a:br>
            <a:endParaRPr lang="en-US" dirty="0"/>
          </a:p>
        </p:txBody>
      </p:sp>
      <p:sp>
        <p:nvSpPr>
          <p:cNvPr id="3" name="Content Placeholder 2">
            <a:extLst>
              <a:ext uri="{FF2B5EF4-FFF2-40B4-BE49-F238E27FC236}">
                <a16:creationId xmlns:a16="http://schemas.microsoft.com/office/drawing/2014/main" id="{4D7311C8-B367-5B4E-83B6-2236296857B8}"/>
              </a:ext>
            </a:extLst>
          </p:cNvPr>
          <p:cNvSpPr>
            <a:spLocks noGrp="1"/>
          </p:cNvSpPr>
          <p:nvPr>
            <p:ph idx="1"/>
          </p:nvPr>
        </p:nvSpPr>
        <p:spPr/>
        <p:txBody>
          <a:bodyPr/>
          <a:lstStyle/>
          <a:p>
            <a:r>
              <a:rPr lang="zh-CN" altLang="en-US" dirty="0"/>
              <a:t>所有耶和华的名字被巴比伦神的名字取代</a:t>
            </a:r>
            <a:r>
              <a:rPr lang="en-US" dirty="0"/>
              <a:t> </a:t>
            </a:r>
          </a:p>
          <a:p>
            <a:r>
              <a:rPr lang="zh-CN" altLang="en-US" dirty="0"/>
              <a:t>新的名字</a:t>
            </a:r>
            <a:r>
              <a:rPr lang="en-US" dirty="0"/>
              <a:t> = </a:t>
            </a:r>
            <a:r>
              <a:rPr lang="zh-CN" altLang="en-US" dirty="0"/>
              <a:t>新的主人</a:t>
            </a:r>
            <a:r>
              <a:rPr lang="en-US" dirty="0"/>
              <a:t> </a:t>
            </a:r>
          </a:p>
          <a:p>
            <a:r>
              <a:rPr lang="zh-CN" altLang="en-US" dirty="0"/>
              <a:t>改名字</a:t>
            </a:r>
            <a:r>
              <a:rPr lang="en-US" dirty="0"/>
              <a:t> = </a:t>
            </a:r>
            <a:r>
              <a:rPr lang="zh-CN" altLang="en-US" dirty="0"/>
              <a:t>改变身份，地位和效忠</a:t>
            </a:r>
            <a:r>
              <a:rPr lang="en-US" dirty="0"/>
              <a:t>  </a:t>
            </a:r>
          </a:p>
          <a:p>
            <a:endParaRPr lang="en-US" dirty="0"/>
          </a:p>
        </p:txBody>
      </p:sp>
    </p:spTree>
    <p:extLst>
      <p:ext uri="{BB962C8B-B14F-4D97-AF65-F5344CB8AC3E}">
        <p14:creationId xmlns:p14="http://schemas.microsoft.com/office/powerpoint/2010/main" val="1228733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9D057-C648-6348-9270-190E4625EFF4}"/>
              </a:ext>
            </a:extLst>
          </p:cNvPr>
          <p:cNvSpPr>
            <a:spLocks noGrp="1"/>
          </p:cNvSpPr>
          <p:nvPr>
            <p:ph type="title"/>
          </p:nvPr>
        </p:nvSpPr>
        <p:spPr/>
        <p:txBody>
          <a:bodyPr>
            <a:normAutofit fontScale="90000"/>
          </a:bodyPr>
          <a:lstStyle/>
          <a:p>
            <a:br>
              <a:rPr lang="en-US" altLang="zh-CN" dirty="0"/>
            </a:br>
            <a:br>
              <a:rPr lang="en-US" altLang="zh-CN" dirty="0"/>
            </a:br>
            <a:r>
              <a:rPr lang="zh-CN" altLang="en-US" dirty="0"/>
              <a:t>作者 ，</a:t>
            </a:r>
            <a:r>
              <a:rPr lang="zh-TW" altLang="en-US" dirty="0"/>
              <a:t>日期</a:t>
            </a:r>
            <a:br>
              <a:rPr lang="en-US" dirty="0"/>
            </a:br>
            <a:br>
              <a:rPr lang="en-US" dirty="0"/>
            </a:br>
            <a:endParaRPr lang="en-US" dirty="0"/>
          </a:p>
        </p:txBody>
      </p:sp>
      <p:sp>
        <p:nvSpPr>
          <p:cNvPr id="3" name="Content Placeholder 2">
            <a:extLst>
              <a:ext uri="{FF2B5EF4-FFF2-40B4-BE49-F238E27FC236}">
                <a16:creationId xmlns:a16="http://schemas.microsoft.com/office/drawing/2014/main" id="{C3D9E5B0-6382-8C41-BE6D-2BFD3F51F9B3}"/>
              </a:ext>
            </a:extLst>
          </p:cNvPr>
          <p:cNvSpPr>
            <a:spLocks noGrp="1"/>
          </p:cNvSpPr>
          <p:nvPr>
            <p:ph idx="1"/>
          </p:nvPr>
        </p:nvSpPr>
        <p:spPr/>
        <p:txBody>
          <a:bodyPr/>
          <a:lstStyle/>
          <a:p>
            <a:pPr marL="0" indent="0">
              <a:buNone/>
            </a:pPr>
            <a:endParaRPr lang="en-US" altLang="zh-CN" dirty="0"/>
          </a:p>
          <a:p>
            <a:pPr marL="0" indent="0">
              <a:buNone/>
            </a:pPr>
            <a:r>
              <a:rPr lang="zh-CN" altLang="en-US" dirty="0"/>
              <a:t>以理可能是作者</a:t>
            </a:r>
            <a:r>
              <a:rPr lang="en-US" dirty="0"/>
              <a:t> </a:t>
            </a:r>
          </a:p>
          <a:p>
            <a:pPr marL="0" indent="0">
              <a:buNone/>
            </a:pPr>
            <a:endParaRPr lang="en-US" altLang="zh-TW" dirty="0"/>
          </a:p>
          <a:p>
            <a:pPr marL="0" indent="0">
              <a:buNone/>
            </a:pPr>
            <a:r>
              <a:rPr lang="zh-TW" altLang="en-US" dirty="0"/>
              <a:t>主前第六世紀末 </a:t>
            </a:r>
            <a:endParaRPr lang="en-US" dirty="0"/>
          </a:p>
          <a:p>
            <a:endParaRPr lang="en-US" dirty="0"/>
          </a:p>
        </p:txBody>
      </p:sp>
    </p:spTree>
    <p:extLst>
      <p:ext uri="{BB962C8B-B14F-4D97-AF65-F5344CB8AC3E}">
        <p14:creationId xmlns:p14="http://schemas.microsoft.com/office/powerpoint/2010/main" val="4037164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2681A-F6FF-5146-8A2D-DE135B019AAE}"/>
              </a:ext>
            </a:extLst>
          </p:cNvPr>
          <p:cNvSpPr>
            <a:spLocks noGrp="1"/>
          </p:cNvSpPr>
          <p:nvPr>
            <p:ph type="title"/>
          </p:nvPr>
        </p:nvSpPr>
        <p:spPr/>
        <p:txBody>
          <a:bodyPr>
            <a:normAutofit fontScale="90000"/>
          </a:bodyPr>
          <a:lstStyle/>
          <a:p>
            <a:br>
              <a:rPr lang="en-US" altLang="zh-TW" dirty="0"/>
            </a:br>
            <a:r>
              <a:rPr lang="zh-TW" altLang="en-US" dirty="0"/>
              <a:t>目的 和主题</a:t>
            </a:r>
            <a:br>
              <a:rPr lang="en-US" dirty="0"/>
            </a:br>
            <a:br>
              <a:rPr lang="en-US" dirty="0"/>
            </a:br>
            <a:endParaRPr lang="en-US" dirty="0"/>
          </a:p>
        </p:txBody>
      </p:sp>
      <p:sp>
        <p:nvSpPr>
          <p:cNvPr id="3" name="Content Placeholder 2">
            <a:extLst>
              <a:ext uri="{FF2B5EF4-FFF2-40B4-BE49-F238E27FC236}">
                <a16:creationId xmlns:a16="http://schemas.microsoft.com/office/drawing/2014/main" id="{EA41CC60-90F0-2142-9FB9-E258266D5AFD}"/>
              </a:ext>
            </a:extLst>
          </p:cNvPr>
          <p:cNvSpPr>
            <a:spLocks noGrp="1"/>
          </p:cNvSpPr>
          <p:nvPr>
            <p:ph idx="1"/>
          </p:nvPr>
        </p:nvSpPr>
        <p:spPr/>
        <p:txBody>
          <a:bodyPr/>
          <a:lstStyle/>
          <a:p>
            <a:r>
              <a:rPr lang="zh-CN" altLang="en-US" dirty="0"/>
              <a:t>为盼望未來神国的被掳者帶來希望</a:t>
            </a:r>
            <a:endParaRPr lang="en-US" altLang="zh-CN" dirty="0"/>
          </a:p>
          <a:p>
            <a:endParaRPr lang="en-US" dirty="0"/>
          </a:p>
          <a:p>
            <a:r>
              <a:rPr lang="zh-CN" altLang="en-US" dirty="0"/>
              <a:t>神要張显他的能力以证实他才是犹大和所有列国包括巴比伦独一真神。</a:t>
            </a:r>
            <a:r>
              <a:rPr lang="en-US" dirty="0"/>
              <a:t>  </a:t>
            </a:r>
          </a:p>
          <a:p>
            <a:endParaRPr lang="en-US" dirty="0"/>
          </a:p>
          <a:p>
            <a:r>
              <a:rPr lang="zh-CN" altLang="en-US" dirty="0"/>
              <a:t>神统管所有国家，并且他未来的国度将在地上被建立</a:t>
            </a:r>
            <a:r>
              <a:rPr lang="en-US" dirty="0"/>
              <a:t> </a:t>
            </a:r>
          </a:p>
          <a:p>
            <a:endParaRPr lang="en-US" dirty="0"/>
          </a:p>
        </p:txBody>
      </p:sp>
    </p:spTree>
    <p:extLst>
      <p:ext uri="{BB962C8B-B14F-4D97-AF65-F5344CB8AC3E}">
        <p14:creationId xmlns:p14="http://schemas.microsoft.com/office/powerpoint/2010/main" val="2843661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B5846-CE24-B348-8BAA-66A355DBBB52}"/>
              </a:ext>
            </a:extLst>
          </p:cNvPr>
          <p:cNvSpPr>
            <a:spLocks noGrp="1"/>
          </p:cNvSpPr>
          <p:nvPr>
            <p:ph type="title"/>
          </p:nvPr>
        </p:nvSpPr>
        <p:spPr/>
        <p:txBody>
          <a:bodyPr>
            <a:normAutofit fontScale="90000"/>
          </a:bodyPr>
          <a:lstStyle/>
          <a:p>
            <a:br>
              <a:rPr lang="en-US" altLang="zh-CN" dirty="0"/>
            </a:br>
            <a:r>
              <a:rPr lang="zh-CN" altLang="en-US" dirty="0"/>
              <a:t>但以理的信息 </a:t>
            </a:r>
            <a:br>
              <a:rPr lang="en-US" dirty="0"/>
            </a:br>
            <a:endParaRPr lang="en-US" dirty="0"/>
          </a:p>
        </p:txBody>
      </p:sp>
      <p:sp>
        <p:nvSpPr>
          <p:cNvPr id="3" name="Content Placeholder 2">
            <a:extLst>
              <a:ext uri="{FF2B5EF4-FFF2-40B4-BE49-F238E27FC236}">
                <a16:creationId xmlns:a16="http://schemas.microsoft.com/office/drawing/2014/main" id="{B8D4EE76-C108-8745-A123-1D8E400CE646}"/>
              </a:ext>
            </a:extLst>
          </p:cNvPr>
          <p:cNvSpPr>
            <a:spLocks noGrp="1"/>
          </p:cNvSpPr>
          <p:nvPr>
            <p:ph idx="1"/>
          </p:nvPr>
        </p:nvSpPr>
        <p:spPr/>
        <p:txBody>
          <a:bodyPr/>
          <a:lstStyle/>
          <a:p>
            <a:r>
              <a:rPr lang="zh-CN" altLang="en-US" dirty="0"/>
              <a:t>创造者</a:t>
            </a:r>
            <a:r>
              <a:rPr lang="en-US" dirty="0"/>
              <a:t>-</a:t>
            </a:r>
            <a:r>
              <a:rPr lang="zh-CN" altLang="en-US" dirty="0"/>
              <a:t>救赎主的神统管世界的至高主权，包括巴比伦和波斯</a:t>
            </a:r>
            <a:endParaRPr lang="en-US" altLang="zh-CN" dirty="0"/>
          </a:p>
          <a:p>
            <a:endParaRPr lang="en-US" dirty="0"/>
          </a:p>
          <a:p>
            <a:r>
              <a:rPr lang="zh-CN" altLang="en-US" dirty="0"/>
              <a:t>在被掳的最黑暗时期的苦难和敬虔信仰的坚忍不拔</a:t>
            </a:r>
            <a:r>
              <a:rPr lang="en-US" dirty="0"/>
              <a:t> </a:t>
            </a:r>
          </a:p>
          <a:p>
            <a:endParaRPr lang="en-US" dirty="0"/>
          </a:p>
          <a:p>
            <a:r>
              <a:rPr lang="zh-CN" altLang="en-US" dirty="0"/>
              <a:t>从国度的角度來描写的真实的末世性，用于鼓励被掳者盼望永恒的神囯</a:t>
            </a:r>
            <a:endParaRPr lang="en-US" altLang="zh-CN" dirty="0"/>
          </a:p>
          <a:p>
            <a:endParaRPr lang="en-US" altLang="zh-CN" dirty="0"/>
          </a:p>
          <a:p>
            <a:r>
              <a:rPr lang="zh-TW" altLang="en-US" dirty="0"/>
              <a:t>但以理详细道出外邦列国</a:t>
            </a:r>
            <a:r>
              <a:rPr lang="zh-CN" altLang="en-US" dirty="0"/>
              <a:t> </a:t>
            </a:r>
            <a:r>
              <a:rPr lang="zh-TW" altLang="en-US" dirty="0"/>
              <a:t>的国家命运</a:t>
            </a:r>
            <a:r>
              <a:rPr lang="zh-CN" altLang="en-US" dirty="0"/>
              <a:t>，</a:t>
            </a:r>
            <a:r>
              <a:rPr lang="zh-TW" altLang="en-US" dirty="0"/>
              <a:t>这是他对圣经独有的贡献</a:t>
            </a:r>
            <a:r>
              <a:rPr lang="zh-CN" altLang="en-US" dirty="0"/>
              <a:t>。</a:t>
            </a:r>
            <a:r>
              <a:rPr lang="zh-TW" altLang="en-US" dirty="0"/>
              <a:t>但以理在圣灵的默示下</a:t>
            </a:r>
            <a:r>
              <a:rPr lang="zh-CN" altLang="en-US" dirty="0"/>
              <a:t>，</a:t>
            </a:r>
            <a:r>
              <a:rPr lang="zh-TW" altLang="en-US" dirty="0"/>
              <a:t>教为侧重的有关世界历史的预言</a:t>
            </a:r>
            <a:r>
              <a:rPr lang="zh-CN" altLang="en-US" dirty="0"/>
              <a:t>。</a:t>
            </a:r>
            <a:endParaRPr lang="en-US" dirty="0"/>
          </a:p>
        </p:txBody>
      </p:sp>
    </p:spTree>
    <p:extLst>
      <p:ext uri="{BB962C8B-B14F-4D97-AF65-F5344CB8AC3E}">
        <p14:creationId xmlns:p14="http://schemas.microsoft.com/office/powerpoint/2010/main" val="3642665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B8EF8-5CF6-DE46-A5DC-6C250A55A345}"/>
              </a:ext>
            </a:extLst>
          </p:cNvPr>
          <p:cNvSpPr>
            <a:spLocks noGrp="1"/>
          </p:cNvSpPr>
          <p:nvPr>
            <p:ph type="title"/>
          </p:nvPr>
        </p:nvSpPr>
        <p:spPr/>
        <p:txBody>
          <a:bodyPr/>
          <a:lstStyle/>
          <a:p>
            <a:r>
              <a:rPr lang="zh-CN" altLang="en-US" dirty="0"/>
              <a:t>结构</a:t>
            </a:r>
            <a:br>
              <a:rPr lang="en-US" dirty="0"/>
            </a:br>
            <a:endParaRPr lang="en-US" dirty="0"/>
          </a:p>
        </p:txBody>
      </p:sp>
      <p:sp>
        <p:nvSpPr>
          <p:cNvPr id="3" name="Content Placeholder 2">
            <a:extLst>
              <a:ext uri="{FF2B5EF4-FFF2-40B4-BE49-F238E27FC236}">
                <a16:creationId xmlns:a16="http://schemas.microsoft.com/office/drawing/2014/main" id="{C0723A24-88A2-8A49-8FAC-5616EDC0DE9C}"/>
              </a:ext>
            </a:extLst>
          </p:cNvPr>
          <p:cNvSpPr>
            <a:spLocks noGrp="1"/>
          </p:cNvSpPr>
          <p:nvPr>
            <p:ph idx="1"/>
          </p:nvPr>
        </p:nvSpPr>
        <p:spPr/>
        <p:txBody>
          <a:bodyPr/>
          <a:lstStyle/>
          <a:p>
            <a:pPr marL="0" indent="0">
              <a:buNone/>
            </a:pPr>
            <a:r>
              <a:rPr lang="en-US" dirty="0"/>
              <a:t>1.</a:t>
            </a:r>
            <a:r>
              <a:rPr lang="zh-CN" altLang="en-US" dirty="0"/>
              <a:t>文学结构</a:t>
            </a:r>
            <a:endParaRPr lang="en-US" dirty="0"/>
          </a:p>
          <a:p>
            <a:pPr marL="0" indent="0">
              <a:buNone/>
            </a:pPr>
            <a:r>
              <a:rPr lang="zh-CN" altLang="en-US" dirty="0"/>
              <a:t>    </a:t>
            </a:r>
            <a:r>
              <a:rPr lang="en-US" dirty="0"/>
              <a:t>1-6</a:t>
            </a:r>
            <a:r>
              <a:rPr lang="zh-CN" altLang="en-US" dirty="0"/>
              <a:t>章</a:t>
            </a:r>
            <a:r>
              <a:rPr lang="en-US" dirty="0"/>
              <a:t>   </a:t>
            </a:r>
            <a:r>
              <a:rPr lang="zh-CN" altLang="en-US" dirty="0"/>
              <a:t>但以理和他的三个朋友在巴比伦和波斯的经历</a:t>
            </a:r>
            <a:r>
              <a:rPr lang="en-US" dirty="0"/>
              <a:t> </a:t>
            </a:r>
          </a:p>
          <a:p>
            <a:pPr marL="0" indent="0">
              <a:buNone/>
            </a:pPr>
            <a:r>
              <a:rPr lang="zh-CN" altLang="en-US" dirty="0"/>
              <a:t>    </a:t>
            </a:r>
            <a:r>
              <a:rPr lang="en-US" dirty="0"/>
              <a:t> 7-12</a:t>
            </a:r>
            <a:r>
              <a:rPr lang="zh-CN" altLang="en-US" dirty="0"/>
              <a:t>章</a:t>
            </a:r>
            <a:r>
              <a:rPr lang="en-US" dirty="0"/>
              <a:t>  </a:t>
            </a:r>
            <a:r>
              <a:rPr lang="zh-CN" altLang="en-US" dirty="0"/>
              <a:t>但以理领受到的梦兆和异象</a:t>
            </a:r>
            <a:r>
              <a:rPr lang="en-US" dirty="0"/>
              <a:t> </a:t>
            </a:r>
          </a:p>
          <a:p>
            <a:endParaRPr lang="en-US" dirty="0"/>
          </a:p>
          <a:p>
            <a:pPr marL="0" indent="0">
              <a:buNone/>
            </a:pPr>
            <a:r>
              <a:rPr lang="en-US" dirty="0"/>
              <a:t>2.</a:t>
            </a:r>
            <a:r>
              <a:rPr lang="zh-TW" altLang="en-US" dirty="0"/>
              <a:t>主題式</a:t>
            </a:r>
            <a:r>
              <a:rPr lang="zh-CN" altLang="en-US" dirty="0"/>
              <a:t>结构</a:t>
            </a:r>
            <a:endParaRPr lang="en-US" dirty="0"/>
          </a:p>
          <a:p>
            <a:pPr marL="0" indent="0">
              <a:buNone/>
            </a:pPr>
            <a:r>
              <a:rPr lang="zh-CN" altLang="en-US" dirty="0"/>
              <a:t>    </a:t>
            </a:r>
            <a:r>
              <a:rPr lang="en-US" dirty="0"/>
              <a:t> 1-6</a:t>
            </a:r>
            <a:r>
              <a:rPr lang="zh-CN" altLang="en-US" dirty="0"/>
              <a:t>章</a:t>
            </a:r>
            <a:r>
              <a:rPr lang="en-US" dirty="0"/>
              <a:t>   </a:t>
            </a:r>
            <a:r>
              <a:rPr lang="zh-CN" altLang="en-US" dirty="0"/>
              <a:t>神在巴比伦启示他的能力</a:t>
            </a:r>
            <a:endParaRPr lang="en-US" dirty="0"/>
          </a:p>
          <a:p>
            <a:pPr marL="0" indent="0">
              <a:buNone/>
            </a:pPr>
            <a:r>
              <a:rPr lang="zh-CN" altLang="en-US" dirty="0"/>
              <a:t>    </a:t>
            </a:r>
            <a:r>
              <a:rPr lang="en-US" dirty="0"/>
              <a:t>  7-12</a:t>
            </a:r>
            <a:r>
              <a:rPr lang="zh-CN" altLang="en-US" dirty="0"/>
              <a:t>章</a:t>
            </a:r>
            <a:r>
              <a:rPr lang="en-US" dirty="0"/>
              <a:t>  </a:t>
            </a:r>
            <a:r>
              <a:rPr lang="zh-CN" altLang="en-US" dirty="0"/>
              <a:t>神启示他将来的计划</a:t>
            </a:r>
            <a:r>
              <a:rPr lang="en-US" dirty="0"/>
              <a:t>  </a:t>
            </a:r>
          </a:p>
          <a:p>
            <a:endParaRPr lang="en-US" dirty="0"/>
          </a:p>
        </p:txBody>
      </p:sp>
    </p:spTree>
    <p:extLst>
      <p:ext uri="{BB962C8B-B14F-4D97-AF65-F5344CB8AC3E}">
        <p14:creationId xmlns:p14="http://schemas.microsoft.com/office/powerpoint/2010/main" val="39835671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903</TotalTime>
  <Words>725</Words>
  <Application>Microsoft Macintosh PowerPoint</Application>
  <PresentationFormat>Widescreen</PresentationFormat>
  <Paragraphs>71</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等线</vt:lpstr>
      <vt:lpstr>等线 Light</vt:lpstr>
      <vt:lpstr>新細明體</vt:lpstr>
      <vt:lpstr>Arial</vt:lpstr>
      <vt:lpstr>Calibri</vt:lpstr>
      <vt:lpstr>Calibri Light</vt:lpstr>
      <vt:lpstr>Office Theme</vt:lpstr>
      <vt:lpstr>但以理书背景</vt:lpstr>
      <vt:lpstr>但以理书简介 </vt:lpstr>
      <vt:lpstr>但以理此人  </vt:lpstr>
      <vt:lpstr>但以理和他的朋友的改名  </vt:lpstr>
      <vt:lpstr>但以理和他的朋友的改名 </vt:lpstr>
      <vt:lpstr>  作者 ，日期  </vt:lpstr>
      <vt:lpstr> 目的 和主题  </vt:lpstr>
      <vt:lpstr> 但以理的信息  </vt:lpstr>
      <vt:lpstr>结构 </vt:lpstr>
      <vt:lpstr>但以理书的神学 </vt:lpstr>
      <vt:lpstr>但以理书的应用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但以理书简介 </dc:title>
  <dc:creator>Cheryl Franks</dc:creator>
  <cp:lastModifiedBy>Cheryl Franks</cp:lastModifiedBy>
  <cp:revision>12</cp:revision>
  <dcterms:created xsi:type="dcterms:W3CDTF">2022-01-15T06:54:09Z</dcterms:created>
  <dcterms:modified xsi:type="dcterms:W3CDTF">2022-01-16T08:41:47Z</dcterms:modified>
</cp:coreProperties>
</file>