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7" r:id="rId2"/>
    <p:sldId id="27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102" d="100"/>
          <a:sy n="102" d="100"/>
        </p:scale>
        <p:origin x="134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931DA866-4048-4E5D-9EEE-F407E167E5F1}"/>
    <pc:docChg chg="custSel delSld modSld">
      <pc:chgData name="Hua, Yiying" userId="aa6a9e03-c5b1-4834-9746-68923240f5ba" providerId="ADAL" clId="{931DA866-4048-4E5D-9EEE-F407E167E5F1}" dt="2022-03-20T18:29:54.915" v="77" actId="20577"/>
      <pc:docMkLst>
        <pc:docMk/>
      </pc:docMkLst>
      <pc:sldChg chg="modSp mod">
        <pc:chgData name="Hua, Yiying" userId="aa6a9e03-c5b1-4834-9746-68923240f5ba" providerId="ADAL" clId="{931DA866-4048-4E5D-9EEE-F407E167E5F1}" dt="2022-03-20T18:29:54.915" v="77" actId="20577"/>
        <pc:sldMkLst>
          <pc:docMk/>
          <pc:sldMk cId="2637403387" sldId="277"/>
        </pc:sldMkLst>
        <pc:spChg chg="mod">
          <ac:chgData name="Hua, Yiying" userId="aa6a9e03-c5b1-4834-9746-68923240f5ba" providerId="ADAL" clId="{931DA866-4048-4E5D-9EEE-F407E167E5F1}" dt="2022-03-20T18:29:54.915" v="77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931DA866-4048-4E5D-9EEE-F407E167E5F1}" dt="2022-03-15T04:05:04.443" v="50" actId="20577"/>
        <pc:sldMkLst>
          <pc:docMk/>
          <pc:sldMk cId="977146412" sldId="278"/>
        </pc:sldMkLst>
        <pc:spChg chg="mod">
          <ac:chgData name="Hua, Yiying" userId="aa6a9e03-c5b1-4834-9746-68923240f5ba" providerId="ADAL" clId="{931DA866-4048-4E5D-9EEE-F407E167E5F1}" dt="2022-03-15T04:05:04.443" v="50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8805F502-EEBA-4A41-84DC-CD63E37D29EF}"/>
    <pc:docChg chg="custSel delSld modSld">
      <pc:chgData name="Hua, Yiying" userId="aa6a9e03-c5b1-4834-9746-68923240f5ba" providerId="ADAL" clId="{8805F502-EEBA-4A41-84DC-CD63E37D29EF}" dt="2022-01-20T04:33:05.218" v="35" actId="20577"/>
      <pc:docMkLst>
        <pc:docMk/>
      </pc:docMkLst>
      <pc:sldChg chg="del">
        <pc:chgData name="Hua, Yiying" userId="aa6a9e03-c5b1-4834-9746-68923240f5ba" providerId="ADAL" clId="{8805F502-EEBA-4A41-84DC-CD63E37D29EF}" dt="2022-01-11T04:25:42.652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8805F502-EEBA-4A41-84DC-CD63E37D29EF}" dt="2022-01-11T04:25:45.479" v="1" actId="2696"/>
        <pc:sldMkLst>
          <pc:docMk/>
          <pc:sldMk cId="2690074874" sldId="276"/>
        </pc:sldMkLst>
      </pc:sldChg>
      <pc:sldChg chg="modSp mod">
        <pc:chgData name="Hua, Yiying" userId="aa6a9e03-c5b1-4834-9746-68923240f5ba" providerId="ADAL" clId="{8805F502-EEBA-4A41-84DC-CD63E37D29EF}" dt="2022-01-19T21:53:37.494" v="7" actId="1076"/>
        <pc:sldMkLst>
          <pc:docMk/>
          <pc:sldMk cId="2637403387" sldId="277"/>
        </pc:sldMkLst>
        <pc:spChg chg="mod">
          <ac:chgData name="Hua, Yiying" userId="aa6a9e03-c5b1-4834-9746-68923240f5ba" providerId="ADAL" clId="{8805F502-EEBA-4A41-84DC-CD63E37D29EF}" dt="2022-01-19T21:53:27.196" v="6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19T21:53:37.494" v="7" actId="1076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8805F502-EEBA-4A41-84DC-CD63E37D29EF}" dt="2022-01-20T04:33:05.218" v="35" actId="20577"/>
        <pc:sldMkLst>
          <pc:docMk/>
          <pc:sldMk cId="977146412" sldId="278"/>
        </pc:sldMkLst>
        <pc:spChg chg="mod">
          <ac:chgData name="Hua, Yiying" userId="aa6a9e03-c5b1-4834-9746-68923240f5ba" providerId="ADAL" clId="{8805F502-EEBA-4A41-84DC-CD63E37D29EF}" dt="2022-01-19T21:53:54.122" v="8" actId="255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20T04:33:05.218" v="35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2BDB35B0-01EC-4D1A-9E1D-2F9FEE8A648E}"/>
    <pc:docChg chg="undo custSel modSld">
      <pc:chgData name="Hua, Yiying" userId="aa6a9e03-c5b1-4834-9746-68923240f5ba" providerId="ADAL" clId="{2BDB35B0-01EC-4D1A-9E1D-2F9FEE8A648E}" dt="2022-02-24T18:49:09.621" v="30" actId="20577"/>
      <pc:docMkLst>
        <pc:docMk/>
      </pc:docMkLst>
      <pc:sldChg chg="addSp delSp modSp mod">
        <pc:chgData name="Hua, Yiying" userId="aa6a9e03-c5b1-4834-9746-68923240f5ba" providerId="ADAL" clId="{2BDB35B0-01EC-4D1A-9E1D-2F9FEE8A648E}" dt="2022-02-24T18:45:51.388" v="10" actId="1076"/>
        <pc:sldMkLst>
          <pc:docMk/>
          <pc:sldMk cId="2637403387" sldId="277"/>
        </pc:sldMkLst>
        <pc:spChg chg="del mod">
          <ac:chgData name="Hua, Yiying" userId="aa6a9e03-c5b1-4834-9746-68923240f5ba" providerId="ADAL" clId="{2BDB35B0-01EC-4D1A-9E1D-2F9FEE8A648E}" dt="2022-02-22T03:52:45.858" v="2" actId="478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5:51.388" v="10" actId="1076"/>
          <ac:spMkLst>
            <pc:docMk/>
            <pc:sldMk cId="2637403387" sldId="27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2BDB35B0-01EC-4D1A-9E1D-2F9FEE8A648E}" dt="2022-02-22T03:52:49.653" v="3" actId="478"/>
          <ac:spMkLst>
            <pc:docMk/>
            <pc:sldMk cId="2637403387" sldId="277"/>
            <ac:spMk id="5" creationId="{C38BDA97-0393-4555-9B45-E7CB8DC7D946}"/>
          </ac:spMkLst>
        </pc:spChg>
      </pc:sldChg>
      <pc:sldChg chg="addSp delSp modSp mod">
        <pc:chgData name="Hua, Yiying" userId="aa6a9e03-c5b1-4834-9746-68923240f5ba" providerId="ADAL" clId="{2BDB35B0-01EC-4D1A-9E1D-2F9FEE8A648E}" dt="2022-02-24T18:49:09.621" v="30" actId="20577"/>
        <pc:sldMkLst>
          <pc:docMk/>
          <pc:sldMk cId="977146412" sldId="278"/>
        </pc:sldMkLst>
        <pc:spChg chg="mod">
          <ac:chgData name="Hua, Yiying" userId="aa6a9e03-c5b1-4834-9746-68923240f5ba" providerId="ADAL" clId="{2BDB35B0-01EC-4D1A-9E1D-2F9FEE8A648E}" dt="2022-02-24T18:47:49.533" v="19" actId="207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9:09.621" v="30" actId="20577"/>
          <ac:spMkLst>
            <pc:docMk/>
            <pc:sldMk cId="977146412" sldId="278"/>
            <ac:spMk id="3" creationId="{00000000-0000-0000-0000-000000000000}"/>
          </ac:spMkLst>
        </pc:spChg>
        <pc:spChg chg="add del">
          <ac:chgData name="Hua, Yiying" userId="aa6a9e03-c5b1-4834-9746-68923240f5ba" providerId="ADAL" clId="{2BDB35B0-01EC-4D1A-9E1D-2F9FEE8A648E}" dt="2022-02-24T18:47:38.962" v="18" actId="478"/>
          <ac:spMkLst>
            <pc:docMk/>
            <pc:sldMk cId="977146412" sldId="278"/>
            <ac:spMk id="4" creationId="{1EBCB9FC-4837-4544-8E58-C8A3D04D12C9}"/>
          </ac:spMkLst>
        </pc:spChg>
      </pc:sldChg>
    </pc:docChg>
  </pc:docChgLst>
  <pc:docChgLst>
    <pc:chgData name="Hua, Yiying" userId="aa6a9e03-c5b1-4834-9746-68923240f5ba" providerId="ADAL" clId="{B3829785-C021-42AA-8EC5-340CDE42D113}"/>
    <pc:docChg chg="custSel delSld modSld">
      <pc:chgData name="Hua, Yiying" userId="aa6a9e03-c5b1-4834-9746-68923240f5ba" providerId="ADAL" clId="{B3829785-C021-42AA-8EC5-340CDE42D113}" dt="2022-02-15T04:27:52.336" v="58"/>
      <pc:docMkLst>
        <pc:docMk/>
      </pc:docMkLst>
      <pc:sldChg chg="modSp mod">
        <pc:chgData name="Hua, Yiying" userId="aa6a9e03-c5b1-4834-9746-68923240f5ba" providerId="ADAL" clId="{B3829785-C021-42AA-8EC5-340CDE42D113}" dt="2022-02-15T03:37:47.500" v="38"/>
        <pc:sldMkLst>
          <pc:docMk/>
          <pc:sldMk cId="2637403387" sldId="277"/>
        </pc:sldMkLst>
        <pc:spChg chg="mod">
          <ac:chgData name="Hua, Yiying" userId="aa6a9e03-c5b1-4834-9746-68923240f5ba" providerId="ADAL" clId="{B3829785-C021-42AA-8EC5-340CDE42D113}" dt="2022-02-13T19:39:33.782" v="17" actId="1076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B3829785-C021-42AA-8EC5-340CDE42D113}" dt="2022-02-15T03:37:47.500" v="38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B3829785-C021-42AA-8EC5-340CDE42D113}" dt="2022-02-15T04:27:52.336" v="58"/>
        <pc:sldMkLst>
          <pc:docMk/>
          <pc:sldMk cId="977146412" sldId="278"/>
        </pc:sldMkLst>
        <pc:spChg chg="mod">
          <ac:chgData name="Hua, Yiying" userId="aa6a9e03-c5b1-4834-9746-68923240f5ba" providerId="ADAL" clId="{B3829785-C021-42AA-8EC5-340CDE42D113}" dt="2022-02-15T04:27:52.336" v="58"/>
          <ac:spMkLst>
            <pc:docMk/>
            <pc:sldMk cId="977146412" sldId="278"/>
            <ac:spMk id="3" creationId="{00000000-0000-0000-0000-000000000000}"/>
          </ac:spMkLst>
        </pc:spChg>
      </pc:sldChg>
      <pc:sldChg chg="addSp delSp modSp del mod">
        <pc:chgData name="Hua, Yiying" userId="aa6a9e03-c5b1-4834-9746-68923240f5ba" providerId="ADAL" clId="{B3829785-C021-42AA-8EC5-340CDE42D113}" dt="2022-02-13T19:41:34.976" v="21" actId="2696"/>
        <pc:sldMkLst>
          <pc:docMk/>
          <pc:sldMk cId="381651970" sldId="279"/>
        </pc:sldMkLst>
        <pc:spChg chg="del">
          <ac:chgData name="Hua, Yiying" userId="aa6a9e03-c5b1-4834-9746-68923240f5ba" providerId="ADAL" clId="{B3829785-C021-42AA-8EC5-340CDE42D113}" dt="2022-02-13T19:40:31.054" v="19" actId="478"/>
          <ac:spMkLst>
            <pc:docMk/>
            <pc:sldMk cId="381651970" sldId="279"/>
            <ac:spMk id="2" creationId="{00000000-0000-0000-0000-000000000000}"/>
          </ac:spMkLst>
        </pc:spChg>
        <pc:spChg chg="add mod">
          <ac:chgData name="Hua, Yiying" userId="aa6a9e03-c5b1-4834-9746-68923240f5ba" providerId="ADAL" clId="{B3829785-C021-42AA-8EC5-340CDE42D113}" dt="2022-02-13T19:40:35.239" v="20" actId="1076"/>
          <ac:spMkLst>
            <pc:docMk/>
            <pc:sldMk cId="381651970" sldId="279"/>
            <ac:spMk id="5" creationId="{65ED27A9-0E8F-4D52-AA38-A6ECFC2A2A97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1T04:04:04.126" v="109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modSp mod">
        <pc:chgData name="Hua, Yiying" userId="aa6a9e03-c5b1-4834-9746-68923240f5ba" providerId="ADAL" clId="{2A7E081D-2687-4DD6-A8C6-ADCC9A635DCF}" dt="2022-01-10T03:45:08.748" v="75" actId="14100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5:08.748" v="75" actId="14100"/>
          <ac:spMkLst>
            <pc:docMk/>
            <pc:sldMk cId="2690074874" sldId="276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0T03:46:57.020" v="99" actId="20577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D3A24868-634B-4057-ACD9-C13F98961853}"/>
    <pc:docChg chg="custSel modSld">
      <pc:chgData name="Hua, Yiying" userId="aa6a9e03-c5b1-4834-9746-68923240f5ba" providerId="ADAL" clId="{D3A24868-634B-4057-ACD9-C13F98961853}" dt="2022-04-09T03:13:32.888" v="50" actId="948"/>
      <pc:docMkLst>
        <pc:docMk/>
      </pc:docMkLst>
      <pc:sldChg chg="addSp modSp mod">
        <pc:chgData name="Hua, Yiying" userId="aa6a9e03-c5b1-4834-9746-68923240f5ba" providerId="ADAL" clId="{D3A24868-634B-4057-ACD9-C13F98961853}" dt="2022-04-09T03:12:30.548" v="47" actId="20577"/>
        <pc:sldMkLst>
          <pc:docMk/>
          <pc:sldMk cId="2637403387" sldId="277"/>
        </pc:sldMkLst>
        <pc:spChg chg="mod">
          <ac:chgData name="Hua, Yiying" userId="aa6a9e03-c5b1-4834-9746-68923240f5ba" providerId="ADAL" clId="{D3A24868-634B-4057-ACD9-C13F98961853}" dt="2022-04-09T03:12:30.548" v="47" actId="20577"/>
          <ac:spMkLst>
            <pc:docMk/>
            <pc:sldMk cId="2637403387" sldId="277"/>
            <ac:spMk id="3" creationId="{00000000-0000-0000-0000-000000000000}"/>
          </ac:spMkLst>
        </pc:spChg>
        <pc:spChg chg="add mod">
          <ac:chgData name="Hua, Yiying" userId="aa6a9e03-c5b1-4834-9746-68923240f5ba" providerId="ADAL" clId="{D3A24868-634B-4057-ACD9-C13F98961853}" dt="2022-04-09T03:10:26.072" v="42" actId="20577"/>
          <ac:spMkLst>
            <pc:docMk/>
            <pc:sldMk cId="2637403387" sldId="277"/>
            <ac:spMk id="4" creationId="{10487B26-1371-48A9-A97C-4E02DC0C436C}"/>
          </ac:spMkLst>
        </pc:spChg>
      </pc:sldChg>
      <pc:sldChg chg="modSp mod">
        <pc:chgData name="Hua, Yiying" userId="aa6a9e03-c5b1-4834-9746-68923240f5ba" providerId="ADAL" clId="{D3A24868-634B-4057-ACD9-C13F98961853}" dt="2022-04-09T03:13:32.888" v="50" actId="948"/>
        <pc:sldMkLst>
          <pc:docMk/>
          <pc:sldMk cId="977146412" sldId="278"/>
        </pc:sldMkLst>
        <pc:spChg chg="mod">
          <ac:chgData name="Hua, Yiying" userId="aa6a9e03-c5b1-4834-9746-68923240f5ba" providerId="ADAL" clId="{D3A24868-634B-4057-ACD9-C13F98961853}" dt="2022-04-09T03:13:32.888" v="50" actId="948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DD10ED66-38BE-4D9D-BEB2-05EE31E3AF46}"/>
    <pc:docChg chg="modSld">
      <pc:chgData name="Hua, Yiying" userId="aa6a9e03-c5b1-4834-9746-68923240f5ba" providerId="ADAL" clId="{DD10ED66-38BE-4D9D-BEB2-05EE31E3AF46}" dt="2022-03-09T03:09:17.582" v="15" actId="15"/>
      <pc:docMkLst>
        <pc:docMk/>
      </pc:docMkLst>
      <pc:sldChg chg="modSp mod">
        <pc:chgData name="Hua, Yiying" userId="aa6a9e03-c5b1-4834-9746-68923240f5ba" providerId="ADAL" clId="{DD10ED66-38BE-4D9D-BEB2-05EE31E3AF46}" dt="2022-03-09T03:09:17.582" v="15" actId="15"/>
        <pc:sldMkLst>
          <pc:docMk/>
          <pc:sldMk cId="2637403387" sldId="277"/>
        </pc:sldMkLst>
        <pc:spChg chg="mod">
          <ac:chgData name="Hua, Yiying" userId="aa6a9e03-c5b1-4834-9746-68923240f5ba" providerId="ADAL" clId="{DD10ED66-38BE-4D9D-BEB2-05EE31E3AF46}" dt="2022-03-09T03:09:17.582" v="15" actId="15"/>
          <ac:spMkLst>
            <pc:docMk/>
            <pc:sldMk cId="2637403387" sldId="27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89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fontScale="62500" lnSpcReduction="20000"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一、当将受苦的心志作为兵器（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1-6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365760" lvl="1" indent="0">
              <a:lnSpc>
                <a:spcPct val="16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，籍着基督的榜样与罪断绝（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365760" lvl="1" indent="0">
              <a:lnSpc>
                <a:spcPct val="16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2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，只顺从神的旨意，不随从人的私欲（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2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365760" lvl="1" indent="0">
              <a:lnSpc>
                <a:spcPct val="16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3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，拒绝与世人同奔放荡无度的路（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3-5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365760" lvl="1" indent="0">
              <a:lnSpc>
                <a:spcPct val="16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4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，在灵里靠神而活（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6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0" indent="0" algn="l">
              <a:lnSpc>
                <a:spcPct val="160000"/>
              </a:lnSpc>
              <a:buNone/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二、万物的结局近了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你们要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: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7-11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365760" lvl="1" indent="0">
              <a:lnSpc>
                <a:spcPct val="16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，谨慎自守，儆醒祷告（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7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365760" lvl="1" indent="0">
              <a:lnSpc>
                <a:spcPct val="16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2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，互相款待，彼此相爱（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8-9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365760" lvl="1" indent="0">
              <a:lnSpc>
                <a:spcPct val="16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3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，照所得的恩赐彼此服事（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10-11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0" indent="0" algn="l">
              <a:lnSpc>
                <a:spcPct val="160000"/>
              </a:lnSpc>
              <a:buNone/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三、要与基督一同受苦（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12-19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365760" lvl="1" indent="0">
              <a:lnSpc>
                <a:spcPct val="16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，火炼临到时，不要以为奇怪，倒要欢喜（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12-13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365760" lvl="1" indent="0">
              <a:lnSpc>
                <a:spcPct val="16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2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，不要因为作基督徒受苦而觉得羞耻，倒要因为这名归荣耀给神（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14-16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）</a:t>
            </a:r>
          </a:p>
          <a:p>
            <a:pPr marL="365760" lvl="1" indent="0">
              <a:lnSpc>
                <a:spcPct val="16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3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，因为时候到了，审判将要来临，所以要照着神的旨意一心向善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487B26-1371-48A9-A97C-4E02DC0C436C}"/>
              </a:ext>
            </a:extLst>
          </p:cNvPr>
          <p:cNvSpPr txBox="1"/>
          <p:nvPr/>
        </p:nvSpPr>
        <p:spPr>
          <a:xfrm>
            <a:off x="762000" y="609600"/>
            <a:ext cx="716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zh-CN" alt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Helvetica Neue"/>
              </a:rPr>
              <a:t>彼前第四章 </a:t>
            </a:r>
            <a:r>
              <a:rPr lang="en-US" altLang="zh-CN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Helvetica Neue"/>
              </a:rPr>
              <a:t>- </a:t>
            </a:r>
            <a:r>
              <a:rPr lang="zh-CN" alt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Helvetica Neue"/>
              </a:rPr>
              <a:t>在盼望中与基督一同受苦</a:t>
            </a:r>
          </a:p>
        </p:txBody>
      </p:sp>
    </p:spTree>
    <p:extLst>
      <p:ext uri="{BB962C8B-B14F-4D97-AF65-F5344CB8AC3E}">
        <p14:creationId xmlns:p14="http://schemas.microsoft.com/office/powerpoint/2010/main" val="263740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zh-CN" altLang="en-US" sz="3600" b="0" i="0" dirty="0">
                <a:solidFill>
                  <a:srgbClr val="00B0F0"/>
                </a:solidFill>
                <a:effectLst/>
                <a:latin typeface="Helvetica Neue"/>
              </a:rPr>
              <a:t>讨论与思考</a:t>
            </a:r>
            <a:endParaRPr kumimoji="0" lang="zh-TW" altLang="en-US" sz="36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2209800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，作为基督徒回顾你在难处中的经历。运用本章中的教导会对你带来什么样的帮助？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2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，读完这章后如何运用到你的生活中？</a:t>
            </a:r>
          </a:p>
        </p:txBody>
      </p:sp>
    </p:spTree>
    <p:extLst>
      <p:ext uri="{BB962C8B-B14F-4D97-AF65-F5344CB8AC3E}">
        <p14:creationId xmlns:p14="http://schemas.microsoft.com/office/powerpoint/2010/main" val="977146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2332</TotalTime>
  <Words>318</Words>
  <Application>Microsoft Office PowerPoint</Application>
  <PresentationFormat>On-screen Show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Helvetica Neue</vt:lpstr>
      <vt:lpstr>Arial</vt:lpstr>
      <vt:lpstr>Calibri</vt:lpstr>
      <vt:lpstr>Constantia</vt:lpstr>
      <vt:lpstr>Wingdings 2</vt:lpstr>
      <vt:lpstr>Flow</vt:lpstr>
      <vt:lpstr>PowerPoint Presentation</vt:lpstr>
      <vt:lpstr>讨论与思考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2022-04-09T03:13:33Z</dcterms:modified>
</cp:coreProperties>
</file>