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82" r:id="rId2"/>
    <p:sldId id="277" r:id="rId3"/>
    <p:sldId id="280" r:id="rId4"/>
    <p:sldId id="28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A300AD-C529-41AD-9854-03EEB916C305}" v="32" dt="2022-01-09T18:59:57.1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2" autoAdjust="0"/>
    <p:restoredTop sz="95862" autoAdjust="0"/>
  </p:normalViewPr>
  <p:slideViewPr>
    <p:cSldViewPr>
      <p:cViewPr varScale="1">
        <p:scale>
          <a:sx n="102" d="100"/>
          <a:sy n="102" d="100"/>
        </p:scale>
        <p:origin x="1214" y="4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9CA300AD-C529-41AD-9854-03EEB916C305}"/>
    <pc:docChg chg="undo custSel addSld delSld modSld">
      <pc:chgData name="Hua, Yiying" userId="aa6a9e03-c5b1-4834-9746-68923240f5ba" providerId="ADAL" clId="{9CA300AD-C529-41AD-9854-03EEB916C305}" dt="2022-01-09T19:03:24.424" v="318" actId="1076"/>
      <pc:docMkLst>
        <pc:docMk/>
      </pc:docMkLst>
      <pc:sldChg chg="addSp modSp del mod chgLayout">
        <pc:chgData name="Hua, Yiying" userId="aa6a9e03-c5b1-4834-9746-68923240f5ba" providerId="ADAL" clId="{9CA300AD-C529-41AD-9854-03EEB916C305}" dt="2022-01-09T19:00:19.906" v="294" actId="2696"/>
        <pc:sldMkLst>
          <pc:docMk/>
          <pc:sldMk cId="272398827" sldId="267"/>
        </pc:sldMkLst>
        <pc:spChg chg="add mod ord">
          <ac:chgData name="Hua, Yiying" userId="aa6a9e03-c5b1-4834-9746-68923240f5ba" providerId="ADAL" clId="{9CA300AD-C529-41AD-9854-03EEB916C305}" dt="2022-01-09T19:00:06.445" v="292" actId="700"/>
          <ac:spMkLst>
            <pc:docMk/>
            <pc:sldMk cId="272398827" sldId="267"/>
            <ac:spMk id="2" creationId="{3C103198-6630-44F2-ADAD-44D49F3141B3}"/>
          </ac:spMkLst>
        </pc:spChg>
        <pc:spChg chg="mod ord">
          <ac:chgData name="Hua, Yiying" userId="aa6a9e03-c5b1-4834-9746-68923240f5ba" providerId="ADAL" clId="{9CA300AD-C529-41AD-9854-03EEB916C305}" dt="2022-01-09T19:00:06.445" v="292" actId="700"/>
          <ac:spMkLst>
            <pc:docMk/>
            <pc:sldMk cId="272398827" sldId="267"/>
            <ac:spMk id="3" creationId="{00000000-0000-0000-0000-000000000000}"/>
          </ac:spMkLst>
        </pc:spChg>
        <pc:spChg chg="add mod">
          <ac:chgData name="Hua, Yiying" userId="aa6a9e03-c5b1-4834-9746-68923240f5ba" providerId="ADAL" clId="{9CA300AD-C529-41AD-9854-03EEB916C305}" dt="2022-01-09T18:59:57.105" v="291"/>
          <ac:spMkLst>
            <pc:docMk/>
            <pc:sldMk cId="272398827" sldId="267"/>
            <ac:spMk id="4" creationId="{E95B3DC6-A8D0-490D-A3B4-839C059D7B9D}"/>
          </ac:spMkLst>
        </pc:spChg>
      </pc:sldChg>
      <pc:sldChg chg="addSp delSp modSp mod modClrScheme chgLayout">
        <pc:chgData name="Hua, Yiying" userId="aa6a9e03-c5b1-4834-9746-68923240f5ba" providerId="ADAL" clId="{9CA300AD-C529-41AD-9854-03EEB916C305}" dt="2022-01-09T19:02:51.353" v="316" actId="207"/>
        <pc:sldMkLst>
          <pc:docMk/>
          <pc:sldMk cId="3091819760" sldId="277"/>
        </pc:sldMkLst>
        <pc:spChg chg="mod ord">
          <ac:chgData name="Hua, Yiying" userId="aa6a9e03-c5b1-4834-9746-68923240f5ba" providerId="ADAL" clId="{9CA300AD-C529-41AD-9854-03EEB916C305}" dt="2022-01-09T19:02:51.353" v="316" actId="207"/>
          <ac:spMkLst>
            <pc:docMk/>
            <pc:sldMk cId="3091819760" sldId="277"/>
            <ac:spMk id="2" creationId="{EC4891EB-A5ED-4A2F-BE33-B0DAF0C452C0}"/>
          </ac:spMkLst>
        </pc:spChg>
        <pc:spChg chg="del mod">
          <ac:chgData name="Hua, Yiying" userId="aa6a9e03-c5b1-4834-9746-68923240f5ba" providerId="ADAL" clId="{9CA300AD-C529-41AD-9854-03EEB916C305}" dt="2022-01-02T17:28:09.611" v="25" actId="3680"/>
          <ac:spMkLst>
            <pc:docMk/>
            <pc:sldMk cId="3091819760" sldId="277"/>
            <ac:spMk id="3" creationId="{BEBC3DA7-0C03-4C46-835F-B17F6708EF17}"/>
          </ac:spMkLst>
        </pc:spChg>
        <pc:spChg chg="add del mod ord">
          <ac:chgData name="Hua, Yiying" userId="aa6a9e03-c5b1-4834-9746-68923240f5ba" providerId="ADAL" clId="{9CA300AD-C529-41AD-9854-03EEB916C305}" dt="2022-01-02T17:48:56.973" v="99" actId="478"/>
          <ac:spMkLst>
            <pc:docMk/>
            <pc:sldMk cId="3091819760" sldId="277"/>
            <ac:spMk id="5" creationId="{9687FCBF-85F7-4893-B55B-E89314F853FB}"/>
          </ac:spMkLst>
        </pc:spChg>
        <pc:spChg chg="add del mod">
          <ac:chgData name="Hua, Yiying" userId="aa6a9e03-c5b1-4834-9746-68923240f5ba" providerId="ADAL" clId="{9CA300AD-C529-41AD-9854-03EEB916C305}" dt="2022-01-09T10:07:56.059" v="215" actId="478"/>
          <ac:spMkLst>
            <pc:docMk/>
            <pc:sldMk cId="3091819760" sldId="277"/>
            <ac:spMk id="7" creationId="{D493BFEA-0F2B-4001-B50B-261BF9F8A6E5}"/>
          </ac:spMkLst>
        </pc:spChg>
        <pc:graphicFrameChg chg="add mod ord modGraphic">
          <ac:chgData name="Hua, Yiying" userId="aa6a9e03-c5b1-4834-9746-68923240f5ba" providerId="ADAL" clId="{9CA300AD-C529-41AD-9854-03EEB916C305}" dt="2022-01-09T10:13:59.107" v="263" actId="1076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modSp new del mod">
        <pc:chgData name="Hua, Yiying" userId="aa6a9e03-c5b1-4834-9746-68923240f5ba" providerId="ADAL" clId="{9CA300AD-C529-41AD-9854-03EEB916C305}" dt="2022-01-02T17:53:48.082" v="131" actId="2696"/>
        <pc:sldMkLst>
          <pc:docMk/>
          <pc:sldMk cId="1957219045" sldId="278"/>
        </pc:sldMkLst>
        <pc:spChg chg="mod">
          <ac:chgData name="Hua, Yiying" userId="aa6a9e03-c5b1-4834-9746-68923240f5ba" providerId="ADAL" clId="{9CA300AD-C529-41AD-9854-03EEB916C305}" dt="2022-01-02T17:49:46.116" v="102"/>
          <ac:spMkLst>
            <pc:docMk/>
            <pc:sldMk cId="1957219045" sldId="278"/>
            <ac:spMk id="2" creationId="{068177B3-A9C8-4150-B11C-3CF500CC9CA7}"/>
          </ac:spMkLst>
        </pc:spChg>
        <pc:spChg chg="mod">
          <ac:chgData name="Hua, Yiying" userId="aa6a9e03-c5b1-4834-9746-68923240f5ba" providerId="ADAL" clId="{9CA300AD-C529-41AD-9854-03EEB916C305}" dt="2022-01-02T17:52:40.972" v="125" actId="20577"/>
          <ac:spMkLst>
            <pc:docMk/>
            <pc:sldMk cId="1957219045" sldId="278"/>
            <ac:spMk id="3" creationId="{16A9759C-EA84-400E-AFE1-00A1F97C28AB}"/>
          </ac:spMkLst>
        </pc:spChg>
      </pc:sldChg>
      <pc:sldChg chg="del">
        <pc:chgData name="Hua, Yiying" userId="aa6a9e03-c5b1-4834-9746-68923240f5ba" providerId="ADAL" clId="{9CA300AD-C529-41AD-9854-03EEB916C305}" dt="2022-01-02T17:27:06.691" v="0" actId="47"/>
        <pc:sldMkLst>
          <pc:docMk/>
          <pc:sldMk cId="2918719007" sldId="278"/>
        </pc:sldMkLst>
      </pc:sldChg>
      <pc:sldChg chg="modSp del mod">
        <pc:chgData name="Hua, Yiying" userId="aa6a9e03-c5b1-4834-9746-68923240f5ba" providerId="ADAL" clId="{9CA300AD-C529-41AD-9854-03EEB916C305}" dt="2022-01-09T10:16:20.467" v="272" actId="2696"/>
        <pc:sldMkLst>
          <pc:docMk/>
          <pc:sldMk cId="3438114381" sldId="278"/>
        </pc:sldMkLst>
        <pc:spChg chg="mod">
          <ac:chgData name="Hua, Yiying" userId="aa6a9e03-c5b1-4834-9746-68923240f5ba" providerId="ADAL" clId="{9CA300AD-C529-41AD-9854-03EEB916C305}" dt="2022-01-09T10:14:46.848" v="266" actId="947"/>
          <ac:spMkLst>
            <pc:docMk/>
            <pc:sldMk cId="3438114381" sldId="278"/>
            <ac:spMk id="2" creationId="{EC4891EB-A5ED-4A2F-BE33-B0DAF0C452C0}"/>
          </ac:spMkLst>
        </pc:spChg>
        <pc:spChg chg="mod">
          <ac:chgData name="Hua, Yiying" userId="aa6a9e03-c5b1-4834-9746-68923240f5ba" providerId="ADAL" clId="{9CA300AD-C529-41AD-9854-03EEB916C305}" dt="2022-01-09T10:13:37.915" v="260" actId="1076"/>
          <ac:spMkLst>
            <pc:docMk/>
            <pc:sldMk cId="3438114381" sldId="278"/>
            <ac:spMk id="3" creationId="{BEBC3DA7-0C03-4C46-835F-B17F6708EF17}"/>
          </ac:spMkLst>
        </pc:spChg>
      </pc:sldChg>
      <pc:sldChg chg="del">
        <pc:chgData name="Hua, Yiying" userId="aa6a9e03-c5b1-4834-9746-68923240f5ba" providerId="ADAL" clId="{9CA300AD-C529-41AD-9854-03EEB916C305}" dt="2022-01-09T09:46:21.594" v="186" actId="2696"/>
        <pc:sldMkLst>
          <pc:docMk/>
          <pc:sldMk cId="2998427212" sldId="279"/>
        </pc:sldMkLst>
      </pc:sldChg>
      <pc:sldChg chg="addSp delSp modSp mod">
        <pc:chgData name="Hua, Yiying" userId="aa6a9e03-c5b1-4834-9746-68923240f5ba" providerId="ADAL" clId="{9CA300AD-C529-41AD-9854-03EEB916C305}" dt="2022-01-09T19:02:42.413" v="315" actId="207"/>
        <pc:sldMkLst>
          <pc:docMk/>
          <pc:sldMk cId="3720631790" sldId="280"/>
        </pc:sldMkLst>
        <pc:spChg chg="del mod">
          <ac:chgData name="Hua, Yiying" userId="aa6a9e03-c5b1-4834-9746-68923240f5ba" providerId="ADAL" clId="{9CA300AD-C529-41AD-9854-03EEB916C305}" dt="2022-01-09T09:46:51.446" v="191" actId="478"/>
          <ac:spMkLst>
            <pc:docMk/>
            <pc:sldMk cId="3720631790" sldId="280"/>
            <ac:spMk id="2" creationId="{EC4891EB-A5ED-4A2F-BE33-B0DAF0C452C0}"/>
          </ac:spMkLst>
        </pc:spChg>
        <pc:spChg chg="add del mod">
          <ac:chgData name="Hua, Yiying" userId="aa6a9e03-c5b1-4834-9746-68923240f5ba" providerId="ADAL" clId="{9CA300AD-C529-41AD-9854-03EEB916C305}" dt="2022-01-09T09:46:53.824" v="192" actId="478"/>
          <ac:spMkLst>
            <pc:docMk/>
            <pc:sldMk cId="3720631790" sldId="280"/>
            <ac:spMk id="5" creationId="{38D9A307-DDC7-40BA-B320-D80D649DD554}"/>
          </ac:spMkLst>
        </pc:spChg>
        <pc:spChg chg="mod">
          <ac:chgData name="Hua, Yiying" userId="aa6a9e03-c5b1-4834-9746-68923240f5ba" providerId="ADAL" clId="{9CA300AD-C529-41AD-9854-03EEB916C305}" dt="2022-01-09T19:02:42.413" v="315" actId="207"/>
          <ac:spMkLst>
            <pc:docMk/>
            <pc:sldMk cId="3720631790" sldId="280"/>
            <ac:spMk id="7" creationId="{D493BFEA-0F2B-4001-B50B-261BF9F8A6E5}"/>
          </ac:spMkLst>
        </pc:spChg>
        <pc:spChg chg="add mod">
          <ac:chgData name="Hua, Yiying" userId="aa6a9e03-c5b1-4834-9746-68923240f5ba" providerId="ADAL" clId="{9CA300AD-C529-41AD-9854-03EEB916C305}" dt="2022-01-09T10:14:10.247" v="264" actId="1076"/>
          <ac:spMkLst>
            <pc:docMk/>
            <pc:sldMk cId="3720631790" sldId="280"/>
            <ac:spMk id="8" creationId="{F12401B8-13D8-485F-A7A2-41E422E6616F}"/>
          </ac:spMkLst>
        </pc:spChg>
        <pc:graphicFrameChg chg="del mod modGraphic">
          <ac:chgData name="Hua, Yiying" userId="aa6a9e03-c5b1-4834-9746-68923240f5ba" providerId="ADAL" clId="{9CA300AD-C529-41AD-9854-03EEB916C305}" dt="2022-01-09T10:00:40.259" v="205" actId="478"/>
          <ac:graphicFrameMkLst>
            <pc:docMk/>
            <pc:sldMk cId="3720631790" sldId="280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A300AD-C529-41AD-9854-03EEB916C305}" dt="2022-01-09T19:03:24.424" v="318" actId="1076"/>
        <pc:sldMkLst>
          <pc:docMk/>
          <pc:sldMk cId="2953340203" sldId="281"/>
        </pc:sldMkLst>
        <pc:spChg chg="mod">
          <ac:chgData name="Hua, Yiying" userId="aa6a9e03-c5b1-4834-9746-68923240f5ba" providerId="ADAL" clId="{9CA300AD-C529-41AD-9854-03EEB916C305}" dt="2022-01-09T19:03:00.464" v="317" actId="207"/>
          <ac:spMkLst>
            <pc:docMk/>
            <pc:sldMk cId="2953340203" sldId="281"/>
            <ac:spMk id="2" creationId="{EC4891EB-A5ED-4A2F-BE33-B0DAF0C452C0}"/>
          </ac:spMkLst>
        </pc:spChg>
        <pc:spChg chg="add del mod">
          <ac:chgData name="Hua, Yiying" userId="aa6a9e03-c5b1-4834-9746-68923240f5ba" providerId="ADAL" clId="{9CA300AD-C529-41AD-9854-03EEB916C305}" dt="2022-01-09T10:15:49.528" v="269"/>
          <ac:spMkLst>
            <pc:docMk/>
            <pc:sldMk cId="2953340203" sldId="281"/>
            <ac:spMk id="5" creationId="{F253B548-F9DA-437E-8D3B-16C58B7F5EB6}"/>
          </ac:spMkLst>
        </pc:spChg>
        <pc:spChg chg="add mod">
          <ac:chgData name="Hua, Yiying" userId="aa6a9e03-c5b1-4834-9746-68923240f5ba" providerId="ADAL" clId="{9CA300AD-C529-41AD-9854-03EEB916C305}" dt="2022-01-09T19:03:24.424" v="318" actId="1076"/>
          <ac:spMkLst>
            <pc:docMk/>
            <pc:sldMk cId="2953340203" sldId="281"/>
            <ac:spMk id="6" creationId="{CED04412-97EC-459B-8014-E781774B14EC}"/>
          </ac:spMkLst>
        </pc:spChg>
        <pc:graphicFrameChg chg="del mod modGraphic">
          <ac:chgData name="Hua, Yiying" userId="aa6a9e03-c5b1-4834-9746-68923240f5ba" providerId="ADAL" clId="{9CA300AD-C529-41AD-9854-03EEB916C305}" dt="2022-01-09T10:15:46.166" v="268" actId="478"/>
          <ac:graphicFrameMkLst>
            <pc:docMk/>
            <pc:sldMk cId="2953340203" sldId="281"/>
            <ac:graphicFrameMk id="4" creationId="{AA6D0D27-F74C-4AE8-86C5-1972D2E0365A}"/>
          </ac:graphicFrameMkLst>
        </pc:graphicFrameChg>
      </pc:sldChg>
      <pc:sldChg chg="addSp delSp modSp new mod chgLayout">
        <pc:chgData name="Hua, Yiying" userId="aa6a9e03-c5b1-4834-9746-68923240f5ba" providerId="ADAL" clId="{9CA300AD-C529-41AD-9854-03EEB916C305}" dt="2022-01-09T19:01:54.954" v="313" actId="6549"/>
        <pc:sldMkLst>
          <pc:docMk/>
          <pc:sldMk cId="3277803961" sldId="282"/>
        </pc:sldMkLst>
        <pc:spChg chg="del">
          <ac:chgData name="Hua, Yiying" userId="aa6a9e03-c5b1-4834-9746-68923240f5ba" providerId="ADAL" clId="{9CA300AD-C529-41AD-9854-03EEB916C305}" dt="2022-01-09T18:55:37.238" v="277" actId="700"/>
          <ac:spMkLst>
            <pc:docMk/>
            <pc:sldMk cId="3277803961" sldId="282"/>
            <ac:spMk id="2" creationId="{2702BE90-D804-440C-B1A0-263F82B49B52}"/>
          </ac:spMkLst>
        </pc:spChg>
        <pc:spChg chg="del">
          <ac:chgData name="Hua, Yiying" userId="aa6a9e03-c5b1-4834-9746-68923240f5ba" providerId="ADAL" clId="{9CA300AD-C529-41AD-9854-03EEB916C305}" dt="2022-01-09T18:55:37.238" v="277" actId="700"/>
          <ac:spMkLst>
            <pc:docMk/>
            <pc:sldMk cId="3277803961" sldId="282"/>
            <ac:spMk id="3" creationId="{327930C4-9299-490F-B09E-B125EF57E027}"/>
          </ac:spMkLst>
        </pc:spChg>
        <pc:spChg chg="add del mod ord">
          <ac:chgData name="Hua, Yiying" userId="aa6a9e03-c5b1-4834-9746-68923240f5ba" providerId="ADAL" clId="{9CA300AD-C529-41AD-9854-03EEB916C305}" dt="2022-01-09T18:55:44.649" v="278" actId="26606"/>
          <ac:spMkLst>
            <pc:docMk/>
            <pc:sldMk cId="3277803961" sldId="282"/>
            <ac:spMk id="4" creationId="{0E9F35D6-B644-4F21-803E-D6C6E9FF28AD}"/>
          </ac:spMkLst>
        </pc:spChg>
        <pc:spChg chg="add del mod ord">
          <ac:chgData name="Hua, Yiying" userId="aa6a9e03-c5b1-4834-9746-68923240f5ba" providerId="ADAL" clId="{9CA300AD-C529-41AD-9854-03EEB916C305}" dt="2022-01-09T18:55:44.649" v="278" actId="26606"/>
          <ac:spMkLst>
            <pc:docMk/>
            <pc:sldMk cId="3277803961" sldId="282"/>
            <ac:spMk id="5" creationId="{998B290F-2ED8-468C-B6E1-D4C401EAEB92}"/>
          </ac:spMkLst>
        </pc:spChg>
        <pc:spChg chg="add mod ord">
          <ac:chgData name="Hua, Yiying" userId="aa6a9e03-c5b1-4834-9746-68923240f5ba" providerId="ADAL" clId="{9CA300AD-C529-41AD-9854-03EEB916C305}" dt="2022-01-09T18:57:15.331" v="283"/>
          <ac:spMkLst>
            <pc:docMk/>
            <pc:sldMk cId="3277803961" sldId="282"/>
            <ac:spMk id="6" creationId="{F0D7D215-3CEA-4ED9-A84E-9B8A0C0F044F}"/>
          </ac:spMkLst>
        </pc:spChg>
        <pc:spChg chg="add mod ord">
          <ac:chgData name="Hua, Yiying" userId="aa6a9e03-c5b1-4834-9746-68923240f5ba" providerId="ADAL" clId="{9CA300AD-C529-41AD-9854-03EEB916C305}" dt="2022-01-09T19:01:54.954" v="313" actId="6549"/>
          <ac:spMkLst>
            <pc:docMk/>
            <pc:sldMk cId="3277803961" sldId="282"/>
            <ac:spMk id="7" creationId="{0C43F516-8DA1-4641-90F3-9A9E7722E9DA}"/>
          </ac:spMkLst>
        </pc:spChg>
        <pc:spChg chg="add del mod ord">
          <ac:chgData name="Hua, Yiying" userId="aa6a9e03-c5b1-4834-9746-68923240f5ba" providerId="ADAL" clId="{9CA300AD-C529-41AD-9854-03EEB916C305}" dt="2022-01-09T18:55:50.888" v="279" actId="700"/>
          <ac:spMkLst>
            <pc:docMk/>
            <pc:sldMk cId="3277803961" sldId="282"/>
            <ac:spMk id="10" creationId="{3DAE760D-5558-41C6-96A2-7E9C0B8A59BE}"/>
          </ac:spMkLst>
        </pc:spChg>
        <pc:spChg chg="add del mod ord">
          <ac:chgData name="Hua, Yiying" userId="aa6a9e03-c5b1-4834-9746-68923240f5ba" providerId="ADAL" clId="{9CA300AD-C529-41AD-9854-03EEB916C305}" dt="2022-01-09T18:55:50.888" v="279" actId="700"/>
          <ac:spMkLst>
            <pc:docMk/>
            <pc:sldMk cId="3277803961" sldId="282"/>
            <ac:spMk id="12" creationId="{5603F226-82FA-4C45-B53C-59C5F96B923A}"/>
          </ac:spMkLst>
        </pc:spChg>
      </pc:sldChg>
      <pc:sldChg chg="addSp delSp modSp new del mod">
        <pc:chgData name="Hua, Yiying" userId="aa6a9e03-c5b1-4834-9746-68923240f5ba" providerId="ADAL" clId="{9CA300AD-C529-41AD-9854-03EEB916C305}" dt="2022-01-09T19:00:16.794" v="293" actId="2696"/>
        <pc:sldMkLst>
          <pc:docMk/>
          <pc:sldMk cId="3994948500" sldId="283"/>
        </pc:sldMkLst>
        <pc:spChg chg="del">
          <ac:chgData name="Hua, Yiying" userId="aa6a9e03-c5b1-4834-9746-68923240f5ba" providerId="ADAL" clId="{9CA300AD-C529-41AD-9854-03EEB916C305}" dt="2022-01-09T18:57:00.170" v="281" actId="478"/>
          <ac:spMkLst>
            <pc:docMk/>
            <pc:sldMk cId="3994948500" sldId="283"/>
            <ac:spMk id="2" creationId="{924854C8-AD90-469D-9A67-5B3168E92C29}"/>
          </ac:spMkLst>
        </pc:spChg>
        <pc:spChg chg="del">
          <ac:chgData name="Hua, Yiying" userId="aa6a9e03-c5b1-4834-9746-68923240f5ba" providerId="ADAL" clId="{9CA300AD-C529-41AD-9854-03EEB916C305}" dt="2022-01-09T18:57:04.938" v="282" actId="478"/>
          <ac:spMkLst>
            <pc:docMk/>
            <pc:sldMk cId="3994948500" sldId="283"/>
            <ac:spMk id="3" creationId="{E4D4ADED-EC8E-4948-B797-106931987B71}"/>
          </ac:spMkLst>
        </pc:spChg>
        <pc:spChg chg="add mod">
          <ac:chgData name="Hua, Yiying" userId="aa6a9e03-c5b1-4834-9746-68923240f5ba" providerId="ADAL" clId="{9CA300AD-C529-41AD-9854-03EEB916C305}" dt="2022-01-09T18:59:00.041" v="290"/>
          <ac:spMkLst>
            <pc:docMk/>
            <pc:sldMk cId="3994948500" sldId="283"/>
            <ac:spMk id="4" creationId="{CB148188-A76B-43A0-A2B5-CABE921180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89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93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91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7186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34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46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5667147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8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61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68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6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01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10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68"/>
          <a:stretch/>
        </p:blipFill>
        <p:spPr bwMode="auto">
          <a:xfrm>
            <a:off x="-9526" y="-1"/>
            <a:ext cx="9153526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1/9/2022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3123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新约班主日学介绍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华懿颖 </a:t>
            </a:r>
            <a:r>
              <a:rPr lang="en-US" altLang="zh-CN" dirty="0">
                <a:solidFill>
                  <a:schemeClr val="accent3"/>
                </a:solidFill>
              </a:rPr>
              <a:t>2022/01/09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1" y="76200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新约班主日学计划</a:t>
            </a:r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(2022-2023)</a:t>
            </a:r>
            <a:endParaRPr lang="en-US" sz="4600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6D0D27-F74C-4AE8-86C5-1972D2E03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057873"/>
              </p:ext>
            </p:extLst>
          </p:nvPr>
        </p:nvGraphicFramePr>
        <p:xfrm>
          <a:off x="441962" y="2286000"/>
          <a:ext cx="8229599" cy="3348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119">
                  <a:extLst>
                    <a:ext uri="{9D8B030D-6E8A-4147-A177-3AD203B41FA5}">
                      <a16:colId xmlns:a16="http://schemas.microsoft.com/office/drawing/2014/main" val="1164733267"/>
                    </a:ext>
                  </a:extLst>
                </a:gridCol>
                <a:gridCol w="5826480">
                  <a:extLst>
                    <a:ext uri="{9D8B030D-6E8A-4147-A177-3AD203B41FA5}">
                      <a16:colId xmlns:a16="http://schemas.microsoft.com/office/drawing/2014/main" val="2785721547"/>
                    </a:ext>
                  </a:extLst>
                </a:gridCol>
              </a:tblGrid>
              <a:tr h="532715"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学期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书卷</a:t>
                      </a:r>
                      <a:endParaRPr lang="en-US" sz="2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297173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2021  </a:t>
                      </a:r>
                      <a:r>
                        <a:rPr lang="zh-CN" altLang="en-US" sz="2400" strike="sngStrike" baseline="0" dirty="0"/>
                        <a:t>秋季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希伯来书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778990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2022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雅各书，彼得前书，彼得后书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660979"/>
                  </a:ext>
                </a:extLst>
              </a:tr>
              <a:tr h="935436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2022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约翰壹书，约翰贰书、约翰参书，犹大书，以弗所书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57775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– 12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024595"/>
                  </a:ext>
                </a:extLst>
              </a:tr>
              <a:tr h="4700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 （</a:t>
                      </a:r>
                      <a:r>
                        <a:rPr kumimoji="0" lang="en-US" altLang="zh-CN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12 -16</a:t>
                      </a: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），帖撒罗尼迦前后书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295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819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493BFEA-0F2B-4001-B50B-261BF9F8A6E5}"/>
              </a:ext>
            </a:extLst>
          </p:cNvPr>
          <p:cNvSpPr txBox="1"/>
          <p:nvPr/>
        </p:nvSpPr>
        <p:spPr>
          <a:xfrm>
            <a:off x="304800" y="914400"/>
            <a:ext cx="822388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600" b="1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但我们既然属乎白昼，就应当谨守，把信和爱当做护心镜遮胸，把得救的盼望当做头盔戴上。”（帖前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5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：</a:t>
            </a:r>
            <a:r>
              <a:rPr lang="en-US" altLang="zh-CN" sz="2600" b="1" dirty="0">
                <a:solidFill>
                  <a:srgbClr val="0070C0"/>
                </a:solidFill>
                <a:effectLst/>
                <a:latin typeface="Trebuchet"/>
              </a:rPr>
              <a:t>8</a:t>
            </a:r>
            <a:r>
              <a:rPr lang="zh-CN" altLang="en-US" sz="2600" b="1" dirty="0">
                <a:solidFill>
                  <a:srgbClr val="0070C0"/>
                </a:solidFill>
                <a:effectLst/>
                <a:latin typeface="Trebuchet"/>
              </a:rPr>
              <a:t>）</a:t>
            </a:r>
            <a:endParaRPr lang="en-US" altLang="zh-CN" sz="2600" b="1" dirty="0">
              <a:solidFill>
                <a:srgbClr val="0070C0"/>
              </a:solidFill>
              <a:effectLst/>
              <a:latin typeface="Trebuche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058" y="2209800"/>
            <a:ext cx="8223884" cy="4495800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《</a:t>
            </a:r>
            <a:r>
              <a:rPr lang="zh-CN" altLang="en-US" sz="2400" dirty="0"/>
              <a:t>希伯来书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雅各书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信心须有行为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彼得前书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盼望的教训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有了盼望，仍须在恩典和知识上长进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约翰壹书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爱心的教训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约翰贰书、参书</a:t>
            </a:r>
            <a:r>
              <a:rPr lang="en-US" altLang="zh-CN" sz="2400" dirty="0"/>
              <a:t>》</a:t>
            </a:r>
            <a:r>
              <a:rPr lang="zh-CN" altLang="en-US" sz="2400" dirty="0"/>
              <a:t>和</a:t>
            </a:r>
            <a:r>
              <a:rPr lang="en-US" altLang="zh-CN" sz="2400" dirty="0"/>
              <a:t>《</a:t>
            </a:r>
            <a:r>
              <a:rPr lang="zh-CN" altLang="en-US" sz="2400" dirty="0"/>
              <a:t>犹大书</a:t>
            </a:r>
            <a:r>
              <a:rPr lang="en-US" altLang="zh-CN" sz="2400" dirty="0"/>
              <a:t>》: </a:t>
            </a:r>
            <a:r>
              <a:rPr lang="zh-CN" altLang="en-US" sz="2400" dirty="0"/>
              <a:t>必须在正确的真理上有爱心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以弗所书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在爱中得建造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罗马书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因信称义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帖撒罗尼迦前后书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望主再来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0631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1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2022 </a:t>
            </a:r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春季新约班主日学</a:t>
            </a:r>
            <a:endParaRPr lang="en-US" sz="4600" dirty="0">
              <a:solidFill>
                <a:srgbClr val="0070C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ED04412-97EC-459B-8014-E781774B1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教师团队：赵庚，谢芳，李浪，若羚，懿颖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教学方式：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每周一章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课前请预习读经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每堂授课时间约</a:t>
            </a:r>
            <a:r>
              <a:rPr lang="en-US" altLang="zh-CN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分钟，然后回答问题，分享讨论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课程书卷：雅各书，彼得前书，彼得后书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课程安排：十五堂课及四堂主日学合班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</a:p>
          <a:p>
            <a:pPr marL="0" indent="0">
              <a:buNone/>
            </a:pPr>
            <a:endParaRPr lang="en-US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3340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1890</TotalTime>
  <Words>389</Words>
  <Application>Microsoft Office PowerPoint</Application>
  <PresentationFormat>On-screen Show (4:3)</PresentationFormat>
  <Paragraphs>37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KaiTi</vt:lpstr>
      <vt:lpstr>Trebuchet</vt:lpstr>
      <vt:lpstr>Arial</vt:lpstr>
      <vt:lpstr>Calibri</vt:lpstr>
      <vt:lpstr>Constantia</vt:lpstr>
      <vt:lpstr>Wingdings 2</vt:lpstr>
      <vt:lpstr>1_Flow</vt:lpstr>
      <vt:lpstr>新约班主日学介绍</vt:lpstr>
      <vt:lpstr>新约班主日学计划(2022-2023)</vt:lpstr>
      <vt:lpstr>PowerPoint Presentation</vt:lpstr>
      <vt:lpstr>2022 春季新约班主日学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130</cp:revision>
  <dcterms:created xsi:type="dcterms:W3CDTF">2006-08-16T00:00:00Z</dcterms:created>
  <dcterms:modified xsi:type="dcterms:W3CDTF">2022-01-09T19:03:26Z</dcterms:modified>
</cp:coreProperties>
</file>