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6"/>
  </p:notesMasterIdLst>
  <p:sldIdLst>
    <p:sldId id="256" r:id="rId2"/>
    <p:sldId id="304" r:id="rId3"/>
    <p:sldId id="306" r:id="rId4"/>
    <p:sldId id="307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0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534400" cy="2819400"/>
          </a:xfrm>
        </p:spPr>
        <p:txBody>
          <a:bodyPr>
            <a:noAutofit/>
          </a:bodyPr>
          <a:lstStyle/>
          <a:p>
            <a:pPr algn="ctr"/>
            <a:r>
              <a:rPr lang="en-US" altLang="zh-CN" sz="6000" dirty="0">
                <a:solidFill>
                  <a:srgbClr val="FFC000"/>
                </a:solidFill>
              </a:rPr>
              <a:t/>
            </a:r>
            <a:br>
              <a:rPr lang="en-US" altLang="zh-CN" sz="6000" dirty="0">
                <a:solidFill>
                  <a:srgbClr val="FFC000"/>
                </a:solidFill>
              </a:rPr>
            </a:br>
            <a:r>
              <a:rPr lang="en-US" sz="6000" dirty="0">
                <a:solidFill>
                  <a:srgbClr val="FFC000"/>
                </a:solidFill>
              </a:rPr>
              <a:t/>
            </a:r>
            <a:br>
              <a:rPr lang="en-US" sz="6000" dirty="0">
                <a:solidFill>
                  <a:srgbClr val="FFC000"/>
                </a:solidFill>
              </a:rPr>
            </a:b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第七讲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谴</a:t>
            </a:r>
            <a:r>
              <a:rPr lang="zh-CN" altLang="en-US" sz="60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责</a:t>
            </a:r>
            <a:r>
              <a:rPr lang="zh-CN" altLang="en-US" sz="60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神的百姓假悔改</a:t>
            </a:r>
            <a:endParaRPr lang="en-US" sz="60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3716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5:15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要回到原處、等他們自覺有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罪</a:t>
            </a:r>
            <a:r>
              <a:rPr lang="en-US" altLang="zh-TW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或作承認己罪</a:t>
            </a:r>
            <a:r>
              <a:rPr lang="en-US" altLang="zh-TW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尋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求我面、他們在急難的時候必切切尋求我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思考题：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为什么神要等到他的百姓自觉有罪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）在我们的家庭、教会和信仰生活中，我们有没有试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图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帮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助孩子、配偶或弟兄姐妹认识到</a:t>
            </a:r>
            <a:r>
              <a:rPr 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ta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有罪，需要悔改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效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果怎么样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）指正错误与自觉悔改之间的关系</a:t>
            </a:r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28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CN" altLang="en-US" sz="28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、神等待百姓自己回头</a:t>
            </a:r>
            <a:endParaRPr lang="en-US" sz="28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19798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1-3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來罷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們歸向耶和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華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撕裂我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也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必醫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治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打傷我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們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也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必纏裹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過兩天他必使我們甦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醒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第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三天他必使我們興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起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們就在他面前得以存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活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我們務要認識耶和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華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竭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力追求認識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；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出現確如晨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光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他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必臨到我們像甘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雨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像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滋潤田地的春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雨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他们说的对不对，好不好？能不能应用到我们今天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信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仰生活中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神的百姓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是很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属灵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 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二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、神的百姓的假悔改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84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5300" y="1295400"/>
            <a:ext cx="8153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6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4-6 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主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說、以法蓮哪、我可向你怎樣行呢．猶大阿、我可向你怎樣作呢．因為你們的良善如同早晨的雲霧、又如速散的甘露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因此、我藉先知砍伐他們、以我口中的話殺戮他們、我施行的審判如光發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出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我喜愛良善、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或作憐恤</a:t>
            </a:r>
            <a:r>
              <a:rPr lang="en-US" altLang="zh-TW" sz="2400" dirty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不喜愛祭祀、喜愛認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識神</a:t>
            </a:r>
            <a:r>
              <a:rPr lang="zh-TW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、勝於燔</a:t>
            </a:r>
            <a:r>
              <a:rPr lang="zh-TW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祭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1)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为什么不悦纳百姓的悔改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？百姓的问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题出在什么地方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2) 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神要的是什么样的悔改？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）这对</a:t>
            </a:r>
            <a:r>
              <a:rPr lang="zh-CN" altLang="en-US" sz="2400" dirty="0">
                <a:latin typeface="KaiTi" panose="02010609060101010101" pitchFamily="49" charset="-122"/>
                <a:ea typeface="KaiTi" panose="02010609060101010101" pitchFamily="49" charset="-122"/>
              </a:rPr>
              <a:t>今天的我们有什</a:t>
            </a:r>
            <a:r>
              <a:rPr lang="zh-CN" altLang="en-US" sz="2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么样的提醒？</a:t>
            </a:r>
            <a:endParaRPr lang="en-US" altLang="zh-CN" sz="24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l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三</a:t>
            </a: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、神要的悔改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26365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20706</TotalTime>
  <Words>536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隶书</vt:lpstr>
      <vt:lpstr>Calibri</vt:lpstr>
      <vt:lpstr>Constantia</vt:lpstr>
      <vt:lpstr>Wingdings 2</vt:lpstr>
      <vt:lpstr>Flow</vt:lpstr>
      <vt:lpstr>  何西阿书第七讲： 谴责神的百姓假悔改</vt:lpstr>
      <vt:lpstr>  一、神等待百姓自己回头</vt:lpstr>
      <vt:lpstr>  二、神的百姓的假悔改</vt:lpstr>
      <vt:lpstr>  三、神要的悔改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189</cp:revision>
  <dcterms:created xsi:type="dcterms:W3CDTF">2014-07-24T16:47:52Z</dcterms:created>
  <dcterms:modified xsi:type="dcterms:W3CDTF">2021-03-01T04:47:49Z</dcterms:modified>
</cp:coreProperties>
</file>