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38" r:id="rId2"/>
    <p:sldId id="453" r:id="rId3"/>
    <p:sldId id="454" r:id="rId4"/>
    <p:sldId id="45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E59"/>
    <a:srgbClr val="5B9BD5"/>
    <a:srgbClr val="A78A5C"/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3199" autoAdjust="0"/>
  </p:normalViewPr>
  <p:slideViewPr>
    <p:cSldViewPr snapToGrid="0">
      <p:cViewPr varScale="1">
        <p:scale>
          <a:sx n="92" d="100"/>
          <a:sy n="92" d="100"/>
        </p:scale>
        <p:origin x="12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8313E-FCE2-486D-A39A-E9541DB2EF7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D0D1-7059-478C-9010-264CD731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6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86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9214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8021" y="1542763"/>
            <a:ext cx="12183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</a:t>
            </a:r>
            <a:r>
              <a: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</a:t>
            </a:r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理</a:t>
            </a:r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書和启示录</a:t>
            </a:r>
            <a:endParaRPr lang="en-US" altLang="zh-CN" sz="9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27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245" y="259773"/>
            <a:ext cx="111910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但</a:t>
            </a:r>
            <a:r>
              <a:rPr lang="en-US" altLang="zh-CN" sz="2400" dirty="0"/>
              <a:t>10:4-10“</a:t>
            </a:r>
            <a:r>
              <a:rPr lang="zh-CN" altLang="en-US" sz="2400" dirty="0"/>
              <a:t>正月二十四日，我在底格里斯大河边。举目观看，⻅有一人身穿细麻 衣，腰束乌法精金带。他身体如水苍玉，面貌如闪电，眼目如火把，手和脚如光明 的铜，说话的声音如大众的声音。这异像惟有我但以理一人看⻅，同着我的人没有 看⻅，他们却大大战兢，逃跑隐藏，只剩下我一人。我⻅了这大异像便浑身无力， 面貌失色，毫无气力。我却听⻅他说话的声音，一听⻅就面伏在地沉睡了。</a:t>
            </a:r>
          </a:p>
          <a:p>
            <a:r>
              <a:rPr lang="zh-CN" altLang="en-US" sz="2400" dirty="0"/>
              <a:t>启</a:t>
            </a:r>
            <a:r>
              <a:rPr lang="en-US" altLang="zh-CN" sz="2400" dirty="0"/>
              <a:t>1:12-17: “</a:t>
            </a:r>
            <a:r>
              <a:rPr lang="zh-CN" altLang="en-US" sz="2400" dirty="0"/>
              <a:t>我转过身来，要看是谁发声与我说话</a:t>
            </a:r>
            <a:r>
              <a:rPr lang="en-US" altLang="zh-CN" sz="2400" dirty="0"/>
              <a:t>;</a:t>
            </a:r>
            <a:r>
              <a:rPr lang="zh-CN" altLang="en-US" sz="2400" dirty="0"/>
              <a:t>既转过来，就看⻅七个金 灯台。灯台中间有一位好象人子，身穿⻓衣，直垂到脚，腰间束着金带。他的头与 发皆白，脚好像在炉中锻炼光明的铜，声音如同众水的声音。他右手拿着七星，从 他口中出来一把两刃的利剑，面貌如同烈日放光。我一看⻅，扑倒在前，像死了一 样。”</a:t>
            </a:r>
          </a:p>
          <a:p>
            <a:r>
              <a:rPr lang="zh-CN" altLang="en-US" sz="2400" dirty="0"/>
              <a:t>但十二</a:t>
            </a:r>
            <a:r>
              <a:rPr lang="en-US" altLang="zh-CN" sz="2400" dirty="0"/>
              <a:t>7-11:“</a:t>
            </a:r>
            <a:r>
              <a:rPr lang="zh-CN" altLang="en-US" sz="2400" dirty="0"/>
              <a:t>我听⻅那站在河水以上、穿细麻衣的，向天举起左右手，指著活 到永远的主起誓说</a:t>
            </a:r>
            <a:r>
              <a:rPr lang="en-US" altLang="zh-CN" sz="2400" dirty="0"/>
              <a:t>:“</a:t>
            </a:r>
            <a:r>
              <a:rPr lang="zh-CN" altLang="en-US" sz="2400" dirty="0"/>
              <a:t>要到一载、二载、半载，打破圣⺠权力的时候，这一切事就都 应验了。 我听⻅这话，却不明白，就说</a:t>
            </a:r>
            <a:r>
              <a:rPr lang="en-US" altLang="zh-CN" sz="2400" dirty="0"/>
              <a:t>:“</a:t>
            </a:r>
            <a:r>
              <a:rPr lang="zh-CN" altLang="en-US" sz="2400" dirty="0"/>
              <a:t>我主啊，这些事的结局是怎样呢</a:t>
            </a:r>
            <a:r>
              <a:rPr lang="en-US" altLang="zh-CN" sz="2400" dirty="0"/>
              <a:t>?” 9</a:t>
            </a:r>
            <a:r>
              <a:rPr lang="zh-CN" altLang="en-US" sz="2400" dirty="0"/>
              <a:t>他说</a:t>
            </a:r>
            <a:r>
              <a:rPr lang="en-US" altLang="zh-CN" sz="2400" dirty="0"/>
              <a:t>:“</a:t>
            </a:r>
            <a:r>
              <a:rPr lang="zh-CN" altLang="en-US" sz="2400" dirty="0"/>
              <a:t>但以理啊，你只管去</a:t>
            </a:r>
            <a:r>
              <a:rPr lang="en-US" altLang="zh-CN" sz="2400" dirty="0"/>
              <a:t>;</a:t>
            </a:r>
            <a:r>
              <a:rPr lang="zh-CN" altLang="en-US" sz="2400" dirty="0"/>
              <a:t>因为这话已经隐藏封闭，直到末时。必有许多人使 自己清净洁白，且被熬炼</a:t>
            </a:r>
            <a:r>
              <a:rPr lang="en-US" altLang="zh-CN" sz="2400" dirty="0"/>
              <a:t>;</a:t>
            </a:r>
            <a:r>
              <a:rPr lang="zh-CN" altLang="en-US" sz="2400" dirty="0"/>
              <a:t>但恶人仍必行恶，一切恶人都不明白，惟独智慧人能明 白。 从除掉常献的燔祭，并设立那行毁坏可憎之物的时候，必有一千二百九十 日。 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4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245" y="259773"/>
            <a:ext cx="111910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但九</a:t>
            </a:r>
            <a:r>
              <a:rPr lang="en-US" altLang="zh-CN" sz="2400" dirty="0"/>
              <a:t>24-27: ““</a:t>
            </a:r>
            <a:r>
              <a:rPr lang="zh-CN" altLang="en-US" sz="2400" dirty="0"/>
              <a:t>为你本国之⺠和你圣城，已经定了七十个七。要止住罪过，除净罪 恶，赎尽罪孽，引进</a:t>
            </a:r>
            <a:r>
              <a:rPr lang="en-US" altLang="zh-CN" sz="2400" dirty="0"/>
              <a:t>(</a:t>
            </a:r>
            <a:r>
              <a:rPr lang="zh-CN" altLang="en-US" sz="2400" dirty="0"/>
              <a:t>或作“彰显”</a:t>
            </a:r>
            <a:r>
              <a:rPr lang="en-US" altLang="zh-CN" sz="2400" dirty="0"/>
              <a:t>)</a:t>
            </a:r>
            <a:r>
              <a:rPr lang="zh-CN" altLang="en-US" sz="2400" dirty="0"/>
              <a:t>永义，封住异象和预言，并膏至圣者</a:t>
            </a:r>
            <a:r>
              <a:rPr lang="en-US" altLang="zh-CN" sz="2400" dirty="0"/>
              <a:t>(“</a:t>
            </a:r>
            <a:r>
              <a:rPr lang="zh-CN" altLang="en-US" sz="2400" dirty="0"/>
              <a:t>者”或作 “所”</a:t>
            </a:r>
            <a:r>
              <a:rPr lang="en-US" altLang="zh-CN" sz="2400" dirty="0"/>
              <a:t>)</a:t>
            </a:r>
            <a:r>
              <a:rPr lang="zh-CN" altLang="en-US" sz="2400" dirty="0"/>
              <a:t>。 你当知道，当明白，从出令􏰀新建造耶路撒冷，直到有受膏君的时候，必 有七个七和六十二个七。正在艰难的时候，耶路撒冷城连街带濠都必􏰀新建造。 </a:t>
            </a:r>
            <a:r>
              <a:rPr lang="en-US" altLang="zh-CN" sz="2400" dirty="0"/>
              <a:t>26 </a:t>
            </a:r>
            <a:r>
              <a:rPr lang="zh-CN" altLang="en-US" sz="2400" dirty="0"/>
              <a:t>过了六十二个七，那</a:t>
            </a:r>
            <a:r>
              <a:rPr lang="en-US" altLang="zh-CN" sz="2400" dirty="0"/>
              <a:t>(</a:t>
            </a:r>
            <a:r>
              <a:rPr lang="zh-CN" altLang="en-US" sz="2400" dirty="0"/>
              <a:t>或作“有”</a:t>
            </a:r>
            <a:r>
              <a:rPr lang="en-US" altLang="zh-CN" sz="2400" dirty="0"/>
              <a:t>)</a:t>
            </a:r>
            <a:r>
              <a:rPr lang="zh-CN" altLang="en-US" sz="2400" dirty="0"/>
              <a:t>受膏者必被剪除，一无所有</a:t>
            </a:r>
            <a:r>
              <a:rPr lang="en-US" altLang="zh-CN" sz="2400" dirty="0"/>
              <a:t>;</a:t>
            </a:r>
            <a:r>
              <a:rPr lang="zh-CN" altLang="en-US" sz="2400" dirty="0"/>
              <a:t>必有一王的⺠来毁灭 这城和圣所，至终必如洪水冲没。必有争战，一直到底，荒凉的事已经定了。 一七 之内，他必与许多人坚定盟约</a:t>
            </a:r>
            <a:r>
              <a:rPr lang="en-US" altLang="zh-CN" sz="2400" dirty="0"/>
              <a:t>;</a:t>
            </a:r>
            <a:r>
              <a:rPr lang="zh-CN" altLang="en-US" sz="2400" dirty="0"/>
              <a:t>一七之半，他必使祭祀与供献止息。那行毁坏可憎 的</a:t>
            </a:r>
            <a:r>
              <a:rPr lang="en-US" altLang="zh-CN" sz="2400" dirty="0"/>
              <a:t>(</a:t>
            </a:r>
            <a:r>
              <a:rPr lang="zh-CN" altLang="en-US" sz="2400" dirty="0"/>
              <a:t>或作“使地荒凉的”</a:t>
            </a:r>
            <a:r>
              <a:rPr lang="en-US" altLang="zh-CN" sz="2400" dirty="0"/>
              <a:t>)</a:t>
            </a:r>
            <a:r>
              <a:rPr lang="zh-CN" altLang="en-US" sz="2400" dirty="0"/>
              <a:t>如⻜而来，并且有忿怒倾在那行毁坏的身上</a:t>
            </a:r>
            <a:r>
              <a:rPr lang="en-US" altLang="zh-CN" sz="2400" dirty="0"/>
              <a:t>(</a:t>
            </a:r>
            <a:r>
              <a:rPr lang="zh-CN" altLang="en-US" sz="2400" dirty="0"/>
              <a:t>或作“倾在那 荒凉之地”</a:t>
            </a:r>
            <a:r>
              <a:rPr lang="en-US" altLang="zh-CN" sz="2400" dirty="0"/>
              <a:t>)</a:t>
            </a:r>
            <a:r>
              <a:rPr lang="zh-CN" altLang="en-US" sz="2400" dirty="0"/>
              <a:t>，直到所定的结局。”一七之内，他必与许多人坚定盟约</a:t>
            </a:r>
            <a:r>
              <a:rPr lang="en-US" altLang="zh-CN" sz="2400" dirty="0"/>
              <a:t>;</a:t>
            </a:r>
            <a:r>
              <a:rPr lang="zh-CN" altLang="en-US" sz="2400" dirty="0"/>
              <a:t>一七之半，他 必使祭祀与供献止息。那行毁坏可憎的</a:t>
            </a:r>
            <a:r>
              <a:rPr lang="en-US" altLang="zh-CN" sz="2400" dirty="0"/>
              <a:t>(</a:t>
            </a:r>
            <a:r>
              <a:rPr lang="zh-CN" altLang="en-US" sz="2400" dirty="0"/>
              <a:t>或作“使地荒凉的”</a:t>
            </a:r>
            <a:r>
              <a:rPr lang="en-US" altLang="zh-CN" sz="2400" dirty="0"/>
              <a:t>)</a:t>
            </a:r>
            <a:r>
              <a:rPr lang="zh-CN" altLang="en-US" sz="2400" dirty="0"/>
              <a:t>如⻜而来，并且有忿怒 倾在那行毁坏的身上</a:t>
            </a:r>
            <a:r>
              <a:rPr lang="en-US" altLang="zh-CN" sz="2400" dirty="0"/>
              <a:t>(</a:t>
            </a:r>
            <a:r>
              <a:rPr lang="zh-CN" altLang="en-US" sz="2400" dirty="0"/>
              <a:t>或作“倾在那荒凉之地”</a:t>
            </a:r>
            <a:r>
              <a:rPr lang="en-US" altLang="zh-CN" sz="2400" dirty="0"/>
              <a:t>)</a:t>
            </a:r>
            <a:r>
              <a:rPr lang="zh-CN" altLang="en-US" sz="2400" dirty="0"/>
              <a:t>，直到所定的结局。”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86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245" y="259773"/>
            <a:ext cx="111910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/>
              <a:t>启十三</a:t>
            </a:r>
            <a:r>
              <a:rPr lang="en-US" altLang="zh-CN" sz="2200" dirty="0"/>
              <a:t>5-7: ” </a:t>
            </a:r>
            <a:r>
              <a:rPr lang="zh-CN" altLang="en-US" sz="2200" dirty="0"/>
              <a:t>又赐给它说夸大亵渎话的口，又有权柄赐给它，可以任意而行四十 二个月。 兽就开口向神说亵渎的话，亵渎神的名并他的帐幕，以及那些住在天上 的。 又任凭它与圣徒争战，并且得胜</a:t>
            </a:r>
            <a:r>
              <a:rPr lang="en-US" altLang="zh-CN" sz="2200" dirty="0"/>
              <a:t>;</a:t>
            </a:r>
            <a:r>
              <a:rPr lang="zh-CN" altLang="en-US" sz="2200" dirty="0"/>
              <a:t>也把权柄赐给它，制伏各族、各⺠、各方、 各国。”</a:t>
            </a:r>
          </a:p>
          <a:p>
            <a:r>
              <a:rPr lang="zh-CN" altLang="en-US" sz="2200" dirty="0"/>
              <a:t>启十二</a:t>
            </a:r>
            <a:r>
              <a:rPr lang="en-US" altLang="zh-CN" sz="2200" dirty="0"/>
              <a:t>6:“</a:t>
            </a:r>
            <a:r>
              <a:rPr lang="zh-CN" altLang="en-US" sz="2200" dirty="0"/>
              <a:t>妇人就逃到旷􏰁，在那里有神给她预备的地方，使她被养活一千二百 六十天。”</a:t>
            </a:r>
          </a:p>
          <a:p>
            <a:r>
              <a:rPr lang="zh-CN" altLang="en-US" sz="2200" dirty="0"/>
              <a:t>但以理书七</a:t>
            </a:r>
            <a:r>
              <a:rPr lang="en-US" altLang="zh-CN" sz="2200" dirty="0"/>
              <a:t>24-25: “</a:t>
            </a:r>
            <a:r>
              <a:rPr lang="zh-CN" altLang="en-US" sz="2200" dirty="0"/>
              <a:t>那侍立者这样说</a:t>
            </a:r>
            <a:r>
              <a:rPr lang="en-US" altLang="zh-CN" sz="2200" dirty="0"/>
              <a:t>:“</a:t>
            </a:r>
            <a:r>
              <a:rPr lang="zh-CN" altLang="en-US" sz="2200" dirty="0"/>
              <a:t>第四兽就是世上必有的第四国，与一切 国大不相同，必吞吃全地，并且践踏嚼碎。至于那十⻆，就是从这国中必兴起的十 王，后来又兴起一王，与先前的不同</a:t>
            </a:r>
            <a:r>
              <a:rPr lang="en-US" altLang="zh-CN" sz="2200" dirty="0"/>
              <a:t>;</a:t>
            </a:r>
            <a:r>
              <a:rPr lang="zh-CN" altLang="en-US" sz="2200" dirty="0"/>
              <a:t>他必制伏三王。他必向至高者说夸大的话， 必折磨至高者的圣⺠，必想改变节期和律法。圣⺠必交付他手一载、二载、半载。”</a:t>
            </a:r>
          </a:p>
          <a:p>
            <a:r>
              <a:rPr lang="zh-CN" altLang="en-US" sz="2200" dirty="0"/>
              <a:t>启十三</a:t>
            </a:r>
            <a:r>
              <a:rPr lang="en-US" altLang="zh-CN" sz="2200" dirty="0"/>
              <a:t>5-7: ” </a:t>
            </a:r>
            <a:r>
              <a:rPr lang="zh-CN" altLang="en-US" sz="2200" dirty="0"/>
              <a:t>又赐给它说夸大亵渎话的口，又有权柄赐给它，可以任意而行四十 二个月。 兽就开口向神说亵渎的话，亵渎神的名并他的帐幕，以及那些住在天上 的。 又任凭它与圣徒争战，并且得胜</a:t>
            </a:r>
            <a:r>
              <a:rPr lang="en-US" altLang="zh-CN" sz="2200" dirty="0"/>
              <a:t>;</a:t>
            </a:r>
            <a:r>
              <a:rPr lang="zh-CN" altLang="en-US" sz="2200" dirty="0"/>
              <a:t>也把权柄赐给它，制伏各族、各⺠、各方、 各国。”</a:t>
            </a:r>
          </a:p>
          <a:p>
            <a:r>
              <a:rPr lang="zh-CN" altLang="en-US" sz="2200" dirty="0"/>
              <a:t>但十二</a:t>
            </a:r>
            <a:r>
              <a:rPr lang="en-US" altLang="zh-CN" sz="2200" dirty="0"/>
              <a:t>12-13: “</a:t>
            </a:r>
            <a:r>
              <a:rPr lang="zh-CN" altLang="en-US" sz="2200" dirty="0"/>
              <a:t>等到一千三百三十五日的，那人便为有福。你且去等候结局， 因为你必安歇。到了末期，你必起来，享受你的福分。”</a:t>
            </a:r>
          </a:p>
          <a:p>
            <a:r>
              <a:rPr lang="zh-CN" altLang="en-US" sz="2200" dirty="0"/>
              <a:t>启二十二</a:t>
            </a:r>
            <a:r>
              <a:rPr lang="en-US" altLang="zh-CN" sz="2200" dirty="0"/>
              <a:t>6-7: “</a:t>
            </a:r>
            <a:r>
              <a:rPr lang="zh-CN" altLang="en-US" sz="2200" dirty="0"/>
              <a:t>天使又对我说</a:t>
            </a:r>
            <a:r>
              <a:rPr lang="en-US" altLang="zh-CN" sz="2200" dirty="0"/>
              <a:t>:“</a:t>
            </a:r>
            <a:r>
              <a:rPr lang="zh-CN" altLang="en-US" sz="2200" dirty="0"/>
              <a:t>这些话是真实可信的。主就是众先知被感之灵 的 神，差遣他的使者，将那必要快成的事指示他仆人。 看哪，我必快来</a:t>
            </a:r>
            <a:r>
              <a:rPr lang="en-US" altLang="zh-CN" sz="2200" dirty="0"/>
              <a:t>!</a:t>
            </a:r>
            <a:r>
              <a:rPr lang="zh-CN" altLang="en-US" sz="2200" dirty="0"/>
              <a:t>凡遵守 这书上预言的有福了</a:t>
            </a:r>
            <a:r>
              <a:rPr lang="en-US" altLang="zh-CN" sz="2200" dirty="0"/>
              <a:t>!””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49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15030</TotalTime>
  <Words>1482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KaiTi</vt:lpstr>
      <vt:lpstr>SimHei</vt:lpstr>
      <vt:lpstr>SimSun</vt:lpstr>
      <vt:lpstr>新細明體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James Ni</cp:lastModifiedBy>
  <cp:revision>230</cp:revision>
  <dcterms:created xsi:type="dcterms:W3CDTF">2014-12-30T18:22:34Z</dcterms:created>
  <dcterms:modified xsi:type="dcterms:W3CDTF">2022-05-08T19:23:40Z</dcterms:modified>
</cp:coreProperties>
</file>