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73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4T18:27:49.5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10098 7363 12 0,'0'0'29'0,"0"0"-8"15,-10 0 4-15,10 0 1 0,0 0 3 0,-9 1 0 16,9-1 0-16,0 0 0 0,-10 0 0 16,10 0 0-16,0 0 0 0,0 0-6 0,-13 0 0 15,13 0-4-15,-7 2 0 0,7-2-2 16,-6 2 1-16,6-2-2 0,0 0-5 16,-10 0 0-16,10 0-4 0,-6 2 1 15,6-2 0-15,-10 2 0 0,10-2 1 16,-10 2-1-16,10-2 0 0,-10 4 1 0,5-3 2 15,5-1-3-15,-10 3 1 0,1 0 3 16,9-3-2-16,-11 3 0 0,5-2-1 0,0 1-2 16,6-2-3-16,-8 4 2 0,4-2-3 15,4-2 0-15,-12 4 3 0,12-4-3 16,-10 2 2-16,6-1-4 0,0 3 0 16,4-4 2-16,-13 4-2 0,9-2 1 0,-3 2-1 15,3-2 2-15,4-2-1 0,-11 5 0 16,5-3 0-16,2 2 1 0,-2-2-2 15,2 1-2-15,-3 1 5 0,0-1-2 16,3 0 1-16,-2 2 6 0,6-5-1 0,-8 3-2 16,2 1 3-16,1-1-2 0,-2 0-2 15,7-3 0-15,-8 4-2 0,4-1 3 0,0 1-7 16,0 0 4-16,-1-1 2 0,1 1-2 16,-2-2 0-16,2 2 0 0,4-4 2 15,-7 8-3-15,3-6 2 0,-1 2-1 16,1-1-1-16,0 1-2 0,0 0 1 0,2 0 3 15,-2-1-7-15,0 1 6 0,0 2-5 16,-2-2 0-16,0 1 1 0,2-1 3 0,0 2-4 16,0-1 2-16,0 4 1 0,-1-4 1 15,1 2 2-15,0 2-2 0,-2-2-1 16,1 1-1-16,1-1-1 0,0-1 6 16,-1 2-2-16,1-1-1 0,2 1-2 0,-2-2-2 15,0 0 4-15,0 1-2 0,2-1 0 16,-2 1-1-16,2-1 0 0,-4 2 3 0,2-3 0 15,2 1 0-15,0 1-2 0,-2-1-2 16,2 2 0-16,-2-3 2 0,2 1 1 16,0 2-1-16,-2-2-3 0,1-1 3 15,-1 2 2-15,2 0 2 0,0 1-4 0,-3-1 1 16,3-1 0-16,-2 1 0 0,2 1-2 16,0-2 3-16,-2 1-3 0,1-1 0 0,-1 2 4 15,2-1-2-15,-2 1-3 0,2-2 2 16,0 1 1-16,-2 0-1 0,2 1 2 15,0 0-3-15,0-1 3 0,-1 3-1 16,-2-2-1-16,3 1 2 0,0 1-3 0,-2-2 2 16,2 1-1-16,-2 1 1 0,2-2 4 15,0 2-3-15,-2-2 0 0,0 2-3 16,2-3 1-16,-1 1 2 0,-1 1 0 0,1 1-1 16,1-2 1-16,0 1 0 0,-2 1-3 15,2-2 1-15,0 0 2 0,-2 3 0 16,2-2 0-16,0 0-1 0,-1 3 16 15,-1-3 2-15,2 3 3 0,0-3-8 0,0 3 1 16,0-3 2-16,0 3 4 0,0-1-9 16,0 0-3-16,-3-1-1 0,5 2 4 15,-2-3-6-15,-2 2 2 0,1-2 1 16,3 1-1-16,-2 0-5 0,0-1 10 0,0 0-7 16,0 0 5-16,0 0-5 0,2-1 0 0,-2 1 2 15,2-1-3-15,-2 1 1 0,2-1-4 16,-2 0 0-16,2 1 0 0,0-1 1 15,-2 2 2-15,2-3-3 0,-2 3 1 0,2-1 0 16,0 0-4-16,-2 1 2 0,2 1 3 16,-2-1 3-16,2 0-5 0,-2 1-3 15,-1-2 5-15,3 1-1 0,-2 0 0 16,2-1-2-16,0 1 3 0,-3-1-3 0,3 0 3 16,0 1-1-16,-2 0-5 0,2-3 5 15,0 1-5-15,0 0 5 0,0 1-3 0,0-3 1 16,0 2 5-16,-2-1-4 0,2-1-2 15,0 1 0-15,0 1 3 0,0-2 0 16,0 1-3-16,0 1 3 0,0-2-3 16,0 1 0-16,0 1 4 0,0-2-4 15,0 1 7-15,2 1 3 0,-2-2-2 0,0 1-1 16,0-1-1-16,0 0-2 0,2 0 5 16,-2 1-3-16,3-2 0 0,-3 1-4 0,0 0 1 15,2 0 3-15,-2-1-2 0,3 1-1 16,-3 0-4-16,0 0 3 0,0-6 2 15,2 9-2-15,-2-3 3 0,2-1 1 16,-2 1-8-16,2 2-1 0,-2-2 9 0,2 1-3 16,-2 1 1-16,2-1 0 0,0 1-9 15,0 2 8-15,-2-3 4 0,2 3-7 16,-2-2 0-16,2-1-2 0,0 3 2 0,0-3 4 16,-2 1-2-16,2-1-4 0,-2 3 3 15,2-2 0-15,-2-1 1 0,3 1-4 16,-1-1 4-16,-2 0 1 0,2 2 0 0,-2-2-3 15,2 1-2-15,0 0 4 0,-2-1-4 16,3 3 4-16,-1-3-2 0,-2 3 5 16,2-3-8-16,0 1 5 0,-2 0-4 0,2-1 1 15,0 3 7-15,0-2-4 0,0-1 1 16,-2 3-6-16,2-3 1 0,0 1 6 16,1-1-6-16,-1 1 2 0,0 2 0 0,0-3 0 15,0 1 0-15,0 1 3 0,-2-1-4 16,2 0 2-16,2 1 0 0,-2-1 5 0,0 2-7 15,1-3 4-15,-1 1 4 0,0 1-2 16,1-1 0-16,-1-1-4 0,2 1 2 16,-2-3-1-16,0 3-4 0,0 0 4 15,0 0 0-15,2-4-4 0,-2 5 2 16,0-1 4-16,0-3-7 0,2 3 4 0,-1-3 1 16,-1 3-1-16,3-2 0 0,-3-1 1 0,2 1-5 15,-2 0 6-15,0 0-2 0,0-3 3 16,0 3-2-16,0 1 0 0,0-4 0 15,2 2 2-15,-1 1-1 0,-1-2 1 16,0 2 2-16,2-2-1 0,-2 1-2 0,2-1 2 16,-1 2-1-16,-1-1-4 0,2 1 9 15,0-2-6-15,1 2-1 0,-1-2 0 16,-2 1 0-16,2 1-5 0,-2-2 6 16,2 0-4-16,0-1 3 0,-2 3-2 0,2-2 4 15,0-1 0-15,0 2-3 0,0-2 5 16,-4-3 0-16,4 8-3 0,0-4 5 15,-2 0-3-15,0-1-1 0,2 1 0 0,1 0-1 16,-3 2-1-16,2-2-1 0,0 1 3 16,1-1-1-16,-1 0 1 0,0 1 5 0,0 0 3 15,3-2 1-15,-3 1 2 0,2 0-5 16,0-1-2-16,0 2 3 0,2-2-1 16,-2 1-3-16,2-1-1 0,-2 0 5 15,0 1-7-15,3-3 0 0,-2 3 1 0,1-2 0 16,-2 2 1-16,1-2-5 0,-1 2 4 15,0-2-4-15,3-1 5 0,-2 1-4 0,-3 2-3 16,4 0 5-16,-2-2-2 0,0 0 0 16,1 0-2-16,0 2-4 0,1-3 6 15,-2 1 1-15,3 0 0 0,-1 2-3 16,0-2 2-16,3 0-3 0,-2 0 4 0,3 0-3 16,-2 0 3-16,2 0-2 0,-2-2 1 15,3 1-4-15,-3-1 2 0,3 2 6 0,-2 0-5 16,-1 0 1-16,-2 0-2 0,4-2 2 15,-4 2-2-15,0-1-2 0,0-1 2 16,3 3 0-16,-2-2 3 0,-1 2-7 16,1-1 4-16,-1-1 1 0,0 2 3 0,4-3-4 15,-4 2 2-15,2-1-2 0,-2 1 2 16,4 0 0-16,-2 0-2 0,0-1 3 16,1-1-6-16,-1 2 3 0,1 1 3 0,0-3 0 15,-1 1-2-15,0 1 0 0,2-2 2 16,-2 3-6-16,-2-2 4 0,1 2 1 15,-1-3 0-15,1 1-2 0,0-1 2 0,-1 2-6 16,0-2 6-16,0 2 2 0,2-2-4 16,0 2 0-16,0-2 0 0,1 2 1 0,2 0 2 15,-3-2-4-15,5 0 2 0,-3 1-3 16,2-1 1-16,0 0 2 0,-1 2 0 16,2-2-2-16,0 0 3 0,-1 2 0 15,2-2 1-15,-2 0 0 0,-2 0-1 16,4 2-1-16,-4-2 1 0,3 2 0 0,-2-2-2 15,0 0 0-15,1 0 2 0,2 2-4 16,-2-2 2-16,1 0 2 0,0 0 0 16,2 2-2-16,1-2 0 0,0 0-1 0,-2 0 1 15,2-2 1-15,-4 2 3 0,5 0-4 16,-1-2 6-16,-4 2-4 0,0 0 5 0,2-2-3 16,1 2-5-16,-3 0 2 0,1-2-1 15,0 2 1-15,-1-2-4 0,2 2-1 16,-4 0 6-16,3-2 0 0,-2 2 0 0,2 0-3 15,-1 0 2-15,2-1 0 0,-2 1-3 16,1-2 3-16,2 2-1 0,2 0 2 16,-2-2-1-16,2 2 0 0,0-2 2 15,2 2 3-15,-2-2-4 0,5 0 0 0,-6-2 1 16,6 3-4-16,-3-2 3 0,0 1 3 16,0 1-9-16,-1 1 7 0,-2-5-1 0,2 5 1 15,-1-1-4-15,-1-1 0 0,2 2-2 16,-4-2 5-16,4 2-2 0,-1 0 4 15,0-2 0-15,2 2 3 0,-2 0 2 16,2-1 0-16,0 1-1 0,3-2-1 0,-4 2 1 16,2 0-3-16,1-3-1 0,1 3 1 15,-2 0-3-15,2 0 3 0,2 0-2 0,-3 0 3 16,-2 0-2-16,2 0-3 0,1 0 1 16,-3 0-3-16,2 0 1 0,-2 0 2 15,1 0 1-15,0-1-2 0,0 1 0 16,1 0-1-16,1 0 2 0,0 0 0 15,2 1-1-15,-3-1 0 0,3 3 1 0,2-1-3 16,-6-2 4-16,8 1-1 0,-5-1-2 16,1 2 0-16,-3-2 0 0,3 2 2 0,0-2-4 15,-4 0 3-15,4 0 0 0,-3 2 1 16,3-2-2-16,-4 0 1 0,2 0 1 16,-1 1 2-16,1-1-5 0,-4 0 0 0,4 0 1 15,-3 2-2-15,3-2 2 0,-4 3 1 16,4-3-4-16,-1 1 2 0,-2 1 1 15,0-2 1-15,3 3 1 0,-1-2-2 0,0 2 0 16,0-2 0-16,1 1-1 0,2 0 1 16,-3 0 1-16,0 0-1 0,0 1 0 0,1-1 1 15,-1 0 0-15,0 0-1 0,0 0 0 16,1 0-2-16,-1 0 2 0,2 0-2 16,-2 0 1-16,3 2 2 0,0-3-4 15,-3-1 5-15,4 2 1 0,-2 0 1 0,-1 0-5 16,-1 0 2-16,1 0 0 0,0-2 1 15,0 1-1-15,0 2-1 0,-1-2-2 0,-2-1 3 16,2 3-2-16,1-1 0 0,-3-1 0 16,0 1 2-16,0 0 0 0,0-2 0 15,-2 2-1-15,2-2 1 0,-2 2 3 16,0-2-5-16,3 0 3 0,-4 0-4 0,2 0 2 16,-1 0 0-16,-1-2-1 0,2 2 1 15,-2 0 2-15,2 0-1 0,-1-2-2 16,0 2 2-16,0 0-1 0,0 0 1 0,2-2-1 15,-2 2 2-15,3 0-2 0,-4-2 0 16,4 2 0-16,-3 0 2 0,2 0-3 16,-2-1 2-16,0 1 1 0,0 0 0 0,-2 0-1 15,2 0 0-15,-2 0 0 0,0 0 0 16,-2 1 1-16,-1-1 0 0,6 0-2 16,-4 0 1-16,4 2 1 0,-1 0-3 0,-1-2 3 15,4 2-3-15,-1 0 1 0,2-2 2 16,0 0 0-16,1 2-2 0,4 0 7 15,-3-1-5-15,1-1-1 0,0 2-2 0,2 1 3 16,-5-2-2-16,3-1 3 0,-4 2-2 16,0 0-3-16,0-2 3 0,-1 2-3 0,-1 1 2 15,2-3 1-15,-1 3-1 0,0-3 1 16,2 2 0-16,1 0-1 0,-1-1 1 16,3 2 3-16,1 0-3 0,0-1 2 15,-1 2-6-15,-3-4 6 0,1 4-1 16,-2-4-1-16,0 2 2 0,-3-1-1 0,2 1-2 15,-2 1 3-15,1-2-1 0,-4 1 1 16,1 2-1-16,0-2 0 0,-2 0 0 16,2-2-1-16,-2 2 0 0,-1 0 1 0,2-2-1 15,0 1-1-15,1 2 3 0,0-2-1 16,-2-1 20-16,5 0 1 0,-4 2 3 0,3-2 4 16,0 2-1-16,-2 0-4 0,2-2-3 15,0 0-1-15,-2 2-1 0,2-2-4 16,-2 2 2-16,0-2-5 0,0 2 2 15,-3-2-5-15,2 2 3 0,-2-2-7 0,3 2 2 16,-2-2 2-16,4 1-2 0,-1-1 1 0,0 3 2 16,1-3 1-16,-2 1 0 0,2 1-3 15,1 0 0-15,0-2-3 0,-3 2 0 16,2-1-1-16,0-1 1 0,1 3-3 16,-4-2 4-16,4-1-3 0,-2 3 1 0,1-3-1 15,1 0 3-15,-2 0-2 0,2 2 6 16,-1-2 4-16,2 1-1 0,2-1-3 15,-1 0 1-15,0 0-1 0,0 3-3 0,1-3-1 16,-1 2 1-16,-2-2-1 0,2 0 1 16,-1 0-2-16,0 0-2 0,-2 1 2 15,0-1-4-15,0 2 2 0,0-2 2 0,-2 0-1 16,2 0-2-16,-1 0-2 0,0 0 1 16,-1 0 3-16,2 0-7 0,-2 0 6 15,2 0-2-15,-2-2-1 0,2 2 1 0,-2-1-2 16,0 1 1-16,0 0 1 0,2-2-1 15,-3-1 1-15,2 3-1 0,-1-1 0 16,0-1 2-16,0-1-3 0,-1 2 0 16,0 1-1-16,-4-3 2 0,5 2 1 0,-2 1-3 15,0-2 3-15,-1 0-1 0,4 2 0 16,-2-2-4-16,1-2 4 0,0 4 0 16,0-1 0-16,0-1 2 0,0-2-2 0,-1 2 3 15,0 0-1-15,-4 0-1 0,1 0-2 16,0 0-2-16,-2 1 3 0,-1-2 0 0,0 3-1 15,2-1 1-15,0-1 0 0,-4 0-2 16,3 2 2-16,-1-2 1 0,1 2-1 16,0-2 0-16,-1 0-1 0,2 0 0 0,2 2 2 15,-2-2-2-15,-1 1 1 0,2-2-2 16,-3 3 3-16,3-2-1 0,-1 2-2 0,-1-1-1 16,0-1 4-16,1 2-2 0,-1-2 0 15,2 2 0-15,-3-2 0 0,3 2 2 16,0-2-2-16,2 2-2 0,-3-2 0 15,0 2 2-15,4-2 2 0,-4 2-3 0,3-1 0 16,2-1 1-16,-4 2-2 0,1-3 5 16,4 2-4-16,-2-1 1 0,-1 0 1 15,0 0-2-15,-2 1 1 0,-1-2 1 0,2 3 1 16,0-2-1-16,-4 0 0 0,4 0-2 16,-2 2 1-16,1-1 0 0,-3-2 1 15,1 3-2-15,0-2-2 0,-1 2 4 0,0-1-1 16,0 1 0-16,-2-2 1 0,2 2-1 15,-10 0-1-15,17-2 1 0,-8 2 0 16,-1-2 1-16,1 0 0 0,-1 2 1 0,0-2 0 16,0 2-2-16,4-2 0 0,-4 1 0 15,0-1-1-15,1-1 2 0,2 2-1 0,-3-2 0 16,3 2-2-16,-3-3 3 0,2 2-2 16,-1 0 2-16,2-1 2 0,-3 1-2 15,0 0 0-15,1 0-2 0,2 0 2 16,-5-2-1-16,2 2 2 0,1 0-2 0,-1-2-2 15,1 3 3-15,0-3-1 0,-1 0-1 16,0 2 1-16,0-2 2 0,2 0-2 16,-2 1 1-16,2-2 0 0,-1 4-2 0,-3-5-3 15,2 5 5-15,1-4 1 0,-2-1-4 16,1 2 3-16,-2 1 1 0,0-1-2 16,0 0-1-16,4 1 2 0,-4-3-1 0,0 2 2 15,0-2-1-15,1 3-1 0,-1-3-2 16,0 0 3-16,1 0-1 0,-1-1 0 0,1 1 1 15,1-2 0-15,-2 1-2 0,0-1 3 16,1 0-4-16,0 1 1 0,1 0 1 16,-2-2 1-16,0 2 0 0,1-2-1 15,-3 1 0-15,3 0-1 0,-1 1 3 0,-2-2 1 16,2-2-1-16,-1 4-2 0,-1-2 4 16,0-1-2-16,2 1 2 0,-2-1 1 15,1 0-1-15,-1 1-1 0,1-2-1 0,-3 1 3 16,2-1 1-16,0 1-1 0,0-2 0 15,0 4-1-15,2-7 1 0,-1 3-2 16,0-2-1-16,-1 3-1 0,0-3 4 0,0 1-3 16,0-1 0-16,0-1 2 0,1 2 9 15,1 0 3-15,-4-2 3 0,2-1-4 16,0 4 8-16,1-3 0 0,-3 1-2 16,2 0-2-16,-1 1-1 0,1-1-1 0,-2 1-3 15,2-2-2-15,-2 2-3 0,0 1 2 16,2-3-2-16,-2 3-13 0,0-1 1 0,0-1 2 15,2-1-3-15,-1 1 1 0,0 0 1 16,1 0 2-16,-2 1 2 0,0 0 0 16,-2 2-1-16,2-3 8 0,-2 3-8 0,2-3 1 15,0 3 1-15,-2-1-2 0,2-1 1 16,-2 2 0-16,0-3 0 0,0 3-1 16,0 0 3-16,-2-2-5 0,4 3 2 0,-2-2 1 15,0 1 0-15,0 1-2 0,0-3 0 16,0 4 0-16,-2-3 1 0,2 0-1 0,0 1 1 15,0 0-1-15,0-1 1 0,0 1-1 16,0-2-2-16,-2 1 3 0,2-1-3 16,-2 1 2-16,2-1 0 0,-2 2-1 15,2-1 0-15,-2-1 1 0,2 2 0 0,-2-3-1 16,0 3 3-16,2-3-3 0,-2 2 2 16,-4-1 0-16,6 0 0 0,-2 2 2 15,0-3-1-15,0 3 0 0,0-3 0 0,0 1-1 16,0 0 0-16,0 2 1 0,0-4 1 15,0 1-1-15,0-2-2 0,-2 3 2 0,2-1-1 16,-3-1 0-16,3 2 1 0,-2 0 0 16,2-2 0-16,-3 1 0 0,3 2 0 15,-2-3 1-15,2 2-1 0,-2 0-2 16,-1 0 5-16,3-3-2 0,-2 3 0 0,0 0 2 16,2 0-2-16,-2-3-1 0,0 3 1 0,2 2 2 15,-3-3-1-15,0 3-1 0,3-3 2 16,-2 3-2-16,2 0 2 0,-2-1-1 15,0 3-1-15,2-3-1 0,-2 1 2 0,0 1-1 16,-1-1-1-16,1 1 0 0,1-1 0 16,-1 1-1-16,0 1 0 0,2-1-1 15,-2 1-1-15,0-4 2 0,-1 1-2 16,1 3 2-16,0-5-2 0,-2 3 1 16,2 0 1-16,-1 1-1 0,-2-1 0 0,1-2-1 15,2 5 2-15,0-2-1 0,-2-1-2 0,2 3 2 16,-3-2 0-16,2 1 0 0,-1 1 0 15,2-1 2-15,2-1-2 0,-4 3 0 16,-1-1 0-16,3 0-1 0,-2 0 1 0,2 1 5 16,-3 1-7-16,1-1 2 0,1 1 1 15,-1 0 0-15,0-1 0 0,-2 1 0 16,2 0 1-16,-4 0 0 0,2 2 1 0,0-1-1 16,-3 0 0-16,0-3 0 0,3 3 0 15,-5-2 1-15,3 1 0 0,-3 3-4 16,2-5 4-16,-1 3-3 0,-1 0 0 0,0-2 3 15,1 3-3-15,-1-1 1 0,1-1-1 16,-4 2-1-16,4 0 2 0,-1-2-1 16,0 2 0-16,-1 1 0 0,1-1 0 0,-2 0 0 15,0 0 2-15,3 1-2 0,-2-2 0 16,0 2 1-16,-1-1 0 0,0 0 0 16,0 1-1-16,-1-2 0 0,0 0 0 0,0 3-2 15,1-4 3-15,-4 3-1 0,2-1 5 16,0 0-6-16,-4-2-1 0,2 2 2 15,0 1-1-15,-2-1 1 0,1 0 0 0,2 0 2 16,-4 1-3-16,4-2 2 0,0 1 0 16,-1 1-2-16,3 1 5 0,0-2-5 0,-2 0 3 15,3 1-4-15,-2 1 3 0,2-2 0 16,1 3-1-16,-4-4 0 0,4 3 0 16,-2-2 1-16,2 0 1 0,-1 1-2 15,0 1 3-15,0-1-3 0,3-2 0 0,-4 1-1 16,2 1 3-16,-3 0-2 0,2 0 2 15,2-1-1-15,-1 2-1 0,2 0 1 0,-6-2-1 16,6 3-2-16,-1-1 2 0,-2-2 0 16,2 0 0-16,1 0 0 0,-2 2 2 15,2-1-3-15,2 1 2 0,-3-2-1 0,2 2 0 16,-1 1 1-16,1-5 0 0,1 5-1 16,-4-1 1-16,2 1 1 0,2-2 0 15,-4 1-1-15,2 2 2 0,-1-1 1 16,-1-1-2-16,-2 0 0 0,4 2 1 0,-4-2-1 15,-2 1 2-15,1-2 0 0,0 1-2 16,-2 2 1-16,3-1-1 0,-4-1 1 0,1-1 0 16,0 2-1-16,-2-2 1 0,2 0-2 15,-2 1 2-15,-1 0 4 0,4 0-4 0,-4 0 2 16,1 1 0-16,1-2 2 0,-2 0-5 16,-1 1 4-16,1 0 2 0,2 0-8 15,-4-1 7-15,3 0-2 0,-3 1-3 16,2-1-2-16,0 1 0 0,-4 0 0 0,1 0 2 15,2-2 0-15,-2 2-2 0,1-1 2 16,-3 2-1-16,3 0 3 0,0-1-6 16,0-1 0-16,-2 2 2 0,3-1 0 0,-3 2-1 15,4-2 2-15,-4 0-2 0,3 2 0 16,-1-2 1-16,4 2 0 0,-4-2 3 16,1 0-4-16,-1 0 0 0,4 2-2 0,-4-1 1 15,3-1 1-15,-3 0-1 0,4 0 0 16,-2 1 1-16,-1-2 0 0,2 1 0 15,0 0 1-15,-1 0-1 0,4 0-1 0,-2 0 2 16,1 0-2-16,0 1 1 0,0-1 0 16,1-2 1-16,-2 2-2 0,3 0 2 0,0 0 4 15,-2-2-5-15,3 2 2 0,-2-2-3 16,2 3 2-16,-2-1 0 0,1-2-2 16,1 2 0-16,-2 0 0 0,2-2 1 0,-2 3-1 15,2-1 2-15,-1-1-1 0,0 0 2 16,0 1-3-16,3 0 2 0,-4 0 0 15,2 0-2-15,-2-1 2 0,1 1 0 0,1-2 0 16,-2 2 0-16,4-2 0 0,-3 1 0 16,2 2 0-16,-2-2 0 0,0 0 0 15,2 2 1-15,-1-3 0 0,-2 2 0 0,2 0-2 16,1 1 2-16,-2-4 0 0,0 4-3 16,3-2 3-16,-4 0-1 0,1 0 1 0,5 2-1 15,-6-1-1-15,2 0 0 0,0 0 1 16,2-2 1-16,-1 3-1 0,0-2 0 15,0 3 1-15,1-1 0 0,-1-1-2 16,-2 2 0-16,3-2 0 0,-2 2 1 0,-3 0-2 16,5-2 5-16,-6 2-2 0,2 0-3 15,-2 0 2-15,1 2 0 0,-2-2 0 16,2 2 2-16,-3-2-2 0,4 0 0 0,-1 2 0 16,0-2 0-16,0 0 0 0,1 0 0 15,0 0 2-15,-2 0 1 0,2 0-3 0,-1 0 0 16,1 0-1-16,0 0 0 0,0-2 1 15,0 2 0-15,3 0 0 0,-4 0-2 16,2 0 7-16,-3 0-6 0,6 0 2 16,-3 0-4-16,2-2 3 0,0 4 0 0,1-4 1 15,-2 2 2-15,2-2-3 0,-1 2 0 16,0 0 0-16,-2-2 0 0,3 2 0 0,-2-2 1 16,0 2-2-16,1-2 0 0,-4 2 0 15,2 0 4-15,-2-2-3 0,-2 4-2 16,-1-2 0-16,2-2 1 0,-6 2 1 0,3 0 1 15,-1 0-2-15,-1-2 0 0,2 2 2 16,0 0-2-16,-1 0 1 0,3-1 0 16,0 1-2-16,2-2 2 0,0 2 7 15,2 0-8-15,0-2 2 0,2 2-4 0,0 0 2 16,1 0 1-16,-2-2 1 0,4 2-3 16,0-2 3-16,-2 2-4 0,2 0 5 0,2 0-2 15,-1-2 2-15,-2 2-3 0,2-2 3 16,1 2 2-16,0-2 4 0,0-1 1 0,0 2-1 15,0 1 0-15,1-1 0 0,0-1-3 16,1-2-1-16,0 4 5 0,-1-4-3 16,3 2-3-16,-2 0 2 0,-1 0-2 15,9 2 0-15,-15-2-2 0,9-1 1 16,-2 1-2-16,-1 2 3 0,2-2 0 0,-1 0-1 16,0 1 0-16,8 1 0 0,-15-5-2 0,9 5 2 15,-3-2-4-15,0 0 0 0,9 2 4 16,-12-2-1-16,4 0-1 0,2 0 2 15,6 2 0-15,-14-1-3 0,6-1 1 0,2 0 0 16,6 2 0-16,-18-2 1 0,10 0 0 16,0 2-3-16,-1-2 3 0,1 0 0 15,0 1-1-15,-4 1 0 0,4-3 1 0,0 1-1 16,0 1 2-16,8 1-1 0,-18-3 2 16,10 3-4-16,-1-1 2 0,9 1-5 15,-16-2 4-15,7 2-1 0,-2-2 2 0,3 2 0 16,8 0 0-16,-19-2-3 0,10 2 1 15,-1 0-1-15,10 0 1 0,-17 0 2 0,9-2 0 16,-3 2-1-16,11 0 0 0,-19 0 0 16,11 0 3-16,8 0-4 0,-18 0 1 15,8 0 0-15,10 0 0 0,-19 0 2 16,8 0-2-16,0 2 0 0,1-2 1 0,-2 2-2 16,0-2 1-16,2 2 0 0,-2-2 1 15,1 0-1-15,0 0 0 0,-1 2 0 16,1-2 0-16,1 1 0 0,-2-1-1 0,4 0 1 15,-2 3-2-15,-3-3 2 0,4 0 0 16,-1 1 0-16,-3-1-1 0,3 2 2 0,-1-2 3 16,-2 3-4-16,3-3-2 0,0 1 3 15,-4-1-1-15,4 2-1 0,0-2 1 16,-3 2 2-16,2-2-1 0,-2 0-3 0,3 2 3 16,0-2 1-16,-4 2-4 0,4-2 3 15,0 2-1-15,-1-2-2 0,0 2 1 16,-2-1 1-16,1 1-2 0,2 0 4 0,-6-2-1 15,4 2 2-15,-3 0-3 0,-2 0-1 16,2 0-2-16,-4 1 4 0,2-2-2 0,-1 1 1 16,-2-2 0-16,1 2 0 0,-2 0 0 15,2-2 0-15,-3 1 1 0,2 1 0 16,-2 0-1-16,3 0 1 0,-4 0 0 0,2 0-1 16,-1 0-3-16,1-2 2 0,-2 3 0 15,2-3 3-15,0 3-2 0,-2-1-1 16,1-1 1-16,1-1-2 0,-3 1 4 0,4 2-2 15,-1-3-1-15,-3 2 2 0,4 0-3 16,-2-2 1-16,1 2 0 0,-2 0 1 16,4-2 0-16,-3 2 0 0,2 0-1 0,0-2-2 15,-1 2 2-15,2-1-2 0,-2 1 2 16,1 0 0-16,4-2 4 0,-3 2-5 0,2-2 0 16,0 2 0-16,2-2 1 0,0 2 1 15,1-2-4-15,-2 2 5 0,4 0-2 16,-3-2-1-16,3 2 1 0,-4-1 0 15,2 2-2-15,-1-2 4 0,0 1-3 0,2 0 0 16,-1-2 2-16,-2 2-2 0,4 0 1 16,0 0 2-16,-2-1-1 0,2 3-1 15,-1-2-1-15,1 1 1 0,-1-2 0 0,0 1 0 16,1 2 1-16,-4 0 0 0,2 0-1 16,-1 0 4-16,-2-1-4 0,2 4 0 15,-3-4 1-15,0 3 0 0,2-1-1 0,-2 1 2 16,2 0-2-16,-3 0 0 0,1 1-1 15,2-2-1-15,-2 1 3 0,2 0-3 16,-1 0 3-16,2-2 1 0,-2 1-2 0,3-1 0 16,-2 3 1-16,4-4-2 0,-1 2 2 15,0-1 0-15,3 0 0 0,-3 0-2 16,5-1 0-16,-3 2-2 0,0 0-2 0,1-1 3 16,2 0-1-16,-3 0-1 0,0-1 3 15,3 2-1-15,-3-2-1 0,3 1 2 0,-3 0 1 16,0 1 4-16,1-1-6 0,0 0 3 15,-2-1-2-15,2 1 0 0,0 1 2 16,-1-2-2-16,3 1 0 0,-3 2 2 16,0-3 0-16,1 1 0 0,0-1-1 0,-2 3 1 15,2-3-1-15,0 1 1 0,-1 0-1 16,-2 1 2-16,-2-1-3 0,5 0 2 0,-6 0 0 16,4 0-1-16,2-1 1 0,-1-1 0 15,0 2-1-15,1-1 2 0,-1 1-2 0,1-2 5 16,-1 1-6-16,2 0 0 0,1 1-1 15,0-2 2-15,0 0 0 0,-2 1-3 16,4-1 3-16,-2 2 1 0,0 0-3 16,-3-2 3-16,0 2 0 0,1-3-2 0,-1 4 0 15,1-2 3-15,2 1-4 0,-4-2 4 16,4 0-2-16,0 2-1 0,-1-3 4 16,3 2-2-16,-1-2 0 0,1 1-1 0,6-2 1 15,-11 4-2-15,7-2 2 0,4-2 0 0,-8 2-1 16,8-2-1-16,0 0 3 0,-10 2-2 15,10-2 0-15,0 0 0 0,-8 2 3 16,8-2-2-16,0 0-1 0,-6 2 3 16,6-2-1-16,0 0 1 0,0 0-3 0,0 0 2 15,-6 2 1-15,6-2-3 0,0 0 3 16,0 0-3-16,0 0-1 0,0 0-25 16,0 0-48-16,0 0-74 0,0 0-86 15,-6 2-693-15,6-2 316 0,-13-2 208 0</inkml:trace>
  <inkml:trace contextRef="#ctx0" brushRef="#br0" timeOffset="40727.26">14035 5452 23 0,'0'0'98'0,"0"0"-8"0,0 0-4 0,0 0-12 16,0 0-4-16,0 0-9 0,-6-4-6 15,6 4-3-15,0 0-8 0,0 0-1 16,0 0-2-16,0 0-3 0,0 0-4 16,0 0 5-16,0 0 2 0,0 0-1 15,0 0 1-15,0 0-2 0,0 0 3 0,0 0-6 16,0 0-1-16,0 0-1 0,0 0 2 16,0 0-5-16,-11 0-8 0,11 0-4 0,0 0 2 15,0 0 2-15,0 0-8 0,0 0-1 16,0 0-1-16,0 0-4 0,-4 6-2 15,4-6 1-15,-4 3 3 0,4-3-8 0,0 0 5 16,-2 6-9-16,2-6 4 0,-2 4 2 16,2-4-1-16,-4 4 2 0,4-4 4 15,0 0-5-15,-4 6 2 0,4-6 5 0,-4 5-5 16,4-5 7-16,-2 4-9 0,2-4-1 16,0 0 5-16,0 0 6 0,-4 6-5 0,4-6-4 15,-2 6 5-15,2-6-5 0,-2 5 3 16,0-1 1-16,2-4-5 0,-2 8-2 15,0-5 6-15,2 3-7 0,0-6 0 0,-2 10 5 16,0-5-3-16,0 3-1 0,2-2 5 16,-2 1-7-16,0 1 3 0,-1-2-4 15,3 1 0-15,-2 1 2 0,2-2-1 16,-2 1-1-16,2 1-3 0,-2-2 4 16,2 1-1-16,-2 1-1 0,2-3 2 0,0 3 4 15,-2 0-5-15,2 0-3 0,0-1 7 16,0-1-4-16,0 3 1 0,-2-3-2 0,2 2 1 15,-3-1 0-15,3 3 6 0,0-3-6 16,-2 1-2-16,0 0 0 0,2-1 3 16,-2 0-2-16,2 2 5 0,0 0-2 0,0-2-3 15,-2 2 2-15,2-2-1 0,0 1-3 16,0 1 1-16,0-1 3 0,0-1 1 0,0 2-3 16,0 0-1-16,0-2 3 0,0 2 0 15,0-1 6-15,0 0-5 0,0 1-5 16,0 1 4-16,0-3-1 0,0 1 3 0,0 0-2 15,-2 1-2-15,2-1 0 0,2-1 4 16,-4 1-7-16,2 2 4 0,0-2 4 16,0 0-4-16,0 3 1 0,-2-4 2 15,2 2-3-15,0 1 4 0,-3 0-2 0,1-1-6 16,2 1 5-16,-2-1 3 0,2 3-4 16,-2-2-3-16,2-2 8 0,-2 4-4 0,0-3 5 15,2 3-8-15,-2-2-2 0,2-1 4 16,-2-1 5-16,0 3-8 0,2-1 2 15,-2-1 2-15,2 1 0 0,-2 1-6 16,2 0 5-16,-2 1 0 0,2-3 2 0,-2 3-2 16,2 0-2-16,-3-3-3 0,3 3 8 15,-2-3-2-15,2 2 0 0,-3-1 3 0,3-3 0 16,-2 3-2-16,2-1-3 0,-2 1 4 16,2-3-2-16,-2 3 1 0,2-2-2 15,-2 0 0-15,2-1-1 0,-2 0 0 0,2 2 5 16,-2-2-4-16,2 2 3 0,-2 1-3 15,2-3-4-15,-2 3 6 0,2 0 3 16,-2-1-7-16,2 1 4 0,0-2-2 16,-2 3 0-16,2-4-2 0,0 3 0 0,-2 0 0 15,4-1 1-15,-4-2-1 0,2 3-2 16,0-3 9-16,0 3-1 0,0-2-8 0,-2 0 8 16,2-1-2-16,0 2-1 0,0 1 2 15,-2-1-4-15,2-1 0 0,-2 2 0 16,2-1 2-16,-3 2-1 0,3-3 2 0,-2 4 0 15,2-3-2-15,-2 1 3 0,2 1-4 16,0-3 0-16,-2 2 1 0,2-1-5 16,0-2 4-16,0 1 4 0,0-2-1 0,0 1-5 15,-3-1 4-15,3-2-1 0,0-4 1 16,0 10 2-16,-2-5 2 0,2-5-3 0,0 8 3 16,0-8-4-16,0 8 3 0,0-4-2 15,0-4-2-15,0 0-1 0,0 9 1 16,0-9-2-16,0 6-3 0,0-6 7 0,-2 3-3 15,2-3 2-15,0 0-1 0,2 6-2 16,-2-6 2-16,0 0-4 0,0 8 1 16,0-5 3-16,-2 3-6 0,2-6 5 15,0 13-6-15,0-3-14 0,0-1-19 0,0 1-19 16,0 0-31-16,-2-1-402 0,0-2 167 16,0-2 110-16</inkml:trace>
  <inkml:trace contextRef="#ctx0" brushRef="#br0" timeOffset="42542.12">13790 5791 127 0,'0'0'117'16,"0"0"-7"-16,0 0-14 0,0 0-8 15,0 0-6-15,0 0-12 0,0 0 2 0,0 0-7 16,0 0 4-16,0 0-5 0,0 0 4 16,6 2 1-16,-6-2 3 0,0 0 6 15,0 0-2-15,0 0 2 0,0 0 2 0,0 0-1 16,0 0-4-16,0 0-6 0,0 0-3 16,0 0-4-16,0 0-7 0,0 0-3 15,0 0-6-15,0 0-3 0,0 0-6 0,0 0-3 16,0 0-5-16,0 0-1 0,0 0-3 15,0 0-3-15,4-9-4 0,-2 4-1 16,-2 5-1-16,2-6-2 0,-2 6 1 0,4-8-2 16,-2 2-4-16,0 1-1 0,1 0-2 15,-1-1 2-15,0 1 0 0,1-3-1 16,1 2-1-16,-2 0-3 0,0-1 0 0,2 1 0 16,-2-1-1-16,0 1 2 0,2-2-1 15,1 2 0-15,-3 1 1 0,0-3-1 16,2 3-2-16,-2-3 2 0,2 3-1 0,-2-3-1 15,3 0 0-15,-1 2 0 0,-1-2 0 16,1 1 0-16,0 1 0 0,0-1-3 0,-2 1 3 16,2 0-1-16,0 0-3 15,-2 1 5-15,2-1 0 0,1 0 0 0,-2 1-2 16,1-2-2-16,-2 4 3 0,0-3 0 16,2 3-2-16,-2-1 1 0,0-2 0 0,0 1 0 15,0 0 1-15,-2 5-1 0,4-9-1 16,1 5 0-16,-3 1-1 0,-2 3 0 0,4-8 3 15,-2 4-2-15,3 0 1 0,-5 4 0 16,2-8 0-16,0 5-3 0,0-1 4 16,-2 4-3-16,4-8 2 0,-4 5-2 15,0 3 2-15,5-8 0 0,-3 4 0 0,0-2 0 16,-2 0 0-16,2 1-1 0,2 1-1 16,-2-2-1-16,0-1 2 0,2 1-1 0,-2 2 0 15,2 0-1-15,-2 1 1 0,2-3-3 16,-4 6 5-16,4-6-3 0,-2 2 1 15,-2 4 3-15,4-3-1 0,-4 3-3 16,2-6 3-16,-2 6 1 0,4-6-1 16,-4 6 2-16,0 0-2 0,4-1 0 0,-4 1 0 15,0 0-1-15,0 0 2 0,2-6-1 16,-2 6 2-16,0 0 0 0,2-5 2 0,-2 5 2 16,0 0 4-16,0 0 1 0,0 0 3 15,0 0 5-15,0 0-6 0,0 0 0 16,0 0-2-16,0 0 0 0,0 0 0 15,0 0-1-15,0 0-1 0,0 0 0 0,0 0-3 16,0 0 0-16,0 0 3 0,0 0-3 16,0 0 0-16,0 0-1 0,0 0 1 0,0 0 0 15,0 0 0-15,0 0-2 0,0 0 0 16,0 0-1-16,0 0-1 0,0 0-2 16,0 0 2-16,0 0-1 0,0 0 0 0,0 0-1 15,0 0 1-15,0 0 0 0,0 0 0 16,0 0-1-16,0 0 0 0,0 0-1 15,0 0-2-15,0 0 3 0,0 0 1 0,0 0 0 16,0 0-2-16,0 0-1 0,-6 16 2 16,6-16-1-16,-2 9 2 0,0-6-1 15,2 4 1-15,0-1-1 0,0-1 0 16,0 1-1-16,-2 0 3 0,2 2 0 0,0-1-3 16,0 1 0-16,0-1 1 0,2 3 0 15,-2-1-2-15,2 1 2 0,-2 0 0 0,2 1 0 16,0 0 1-16,0 1-1 0,-2-1-1 15,2 1 3-15,0-1-3 0,0 0 1 16,1 1 1-16,1 0 1 0,-2-1-2 16,0 0 1-16,0 0 0 0,3 1-1 0,-3 0 0 15,0-3 1-15,0 2 0 0,0-1-3 16,2 0 3-16,-2-1 2 0,1-1-3 0,-1-1 1 16,-2 1 0-16,2-1-1 0,0-1 2 15,-2 0 0-15,2-2 1 0,-2 1 1 16,0-5-2-16,2 6 4 0,-2-6 1 15,2 6 3-15,-2-6 3 0,0 6-4 0,0-6 1 16,0 0-2-16,0 0-1 0,0 6 0 16,0-6-2-16,0 0 1 0,0 0-2 15,2 5 2-15,-2-5-1 0,0 0-2 0,0 0 1 16,0 0-1-16,0 0-1 0,0 0 0 16,0 5 1-16,0-5-1 0,0 0-1 15,0 0 0-15,0 0 1 0,0 0-2 0,0 0-6 16,0 0-13-16,0 0-21 0,0 0-29 15,0 0-47-15,0 0-56 0,0 0-613 16,0 0 267-16,0 0 176 0</inkml:trace>
  <inkml:trace contextRef="#ctx0" brushRef="#br0" timeOffset="45919.12">15375 3217 4 0,'0'0'85'0,"0"0"3"16,0 0-10-16,0 0-5 0,0 0 6 15,0 0-3-15,0 0-4 0,0 0 0 0,0 0 4 16,0 0-8-16,-2-5 0 0,2 5-5 16,0 0-4-16,0 0-6 0,0 0-1 15,0 0-8-15,0 0 0 0,0 0-2 0,0 0-8 16,0 0-7-16,0 0 3 0,0 0-4 15,0 0-2-15,0 0-2 0,0 0-5 16,0 0 1-16,0 0 0 0,0 0 0 0,0 0 2 16,0 0-4-16,0 0 1 0,0 0-4 15,0 0-4-15,0 0 3 0,0 0-7 16,0 0 5-16,0 0-4 0,0 0 0 16,0 0-1-16,0 0 1 0,0 0 0 0,0 0-6 15,0 0 2-15,0 0-2 0,0 0-5 16,0 0 5-16,0 0 4 0,0 0-3 0,0 0-4 15,0 0 4-15,0 0 1 0,0 0 4 16,0 0-5-16,0 0 0 0,0 0-7 16,0 0 8-16,0 0-2 0,0 0-1 15,0 0-3-15,0 0 6 0,0 0-2 0,0 0 7 16,19 7-11-16,-19-7 7 0,0 0-2 16,10 2-3-16,-10-2 4 0,0 0 0 0,0 0-4 15,11 2 3-15,-11-2 0 0,0 0 1 16,9 2 0-16,-9-2-4 0,0 0 5 15,10 0-4-15,-10 0 3 0,0 0-2 0,6 2-5 16,-6-2 7-16,6 1-1 0,-6-1 0 16,0 0-1-16,12 3 1 0,-8-2-1 15,-4-1 0-15,6 2 2 0,-6-2-2 16,8 3-4-16,-8-3 3 0,9 1-3 0,-9-1 5 16,8 2 1-16,-8-2-4 0,9 2 2 15,-5 0 2-15,-4-2 1 0,7 2-2 0,-7-2 0 16,0 0 1-16,12 2-2 0,-12-2 0 15,10 0 1-15,-10 0-2 0,10 2 3 16,-10-2-4-16,8 0 1 0,-8 0 3 0,10 0-2 16,-10 0 2-16,11 1-2 0,-11-1 3 15,0 0 1-15,10 0-4 0,-10 0 1 16,9 0-1-16,-9 0 1 0,9 2-1 16,-9-2 2-16,0 0-5 0,12 0 4 0,-12 0 1 15,10 0-1-15,-10 0 1 0,14 0-11 16,-14 0 13-16,12 0-1 0,-2 0-5 15,-3-2 7-15,-7 2-6 0,15 0 3 0,-7 0 2 16,-8 0-2-16,13 0 1 0,-13 0-2 16,12 0-3-16,-5-1-2 0,-7 1 4 0,11 1 0 15,-11-1-2-15,10 0 1 0,-10 0 1 16,10-1 2-16,-10 1-4 0,14 0 2 16,-14 0 3-16,12 0-3 0,-12 0 1 0,15-2 4 15,-7 2 6-15,1-2-5 0,2 2-2 16,-3-2 6-16,2 2-1 0,1-2-6 15,-2 2 3-15,-9 0-3 0,19-2 0 16,-11 2-2-16,0 0-2 0,-8 0 2 0,18 2 2 16,-10-2 1-16,0 0 2 0,-8 0-6 15,14 2 4-15,-6-2 1 0,-2 2-3 16,-6-2-1-16,15 0 1 0,-7 0 0 0,-1 2 1 16,-7-2-2-16,17 0 1 0,-11 0-1 15,2 2 0-15,-8-2 3 0,13 0-3 16,-4 0-1-16,-9 0 1 0,12 0-2 0,-12 0 3 15,13 0-5-15,-9 1 1 0,-4-1 3 16,11 0 1-16,-11 0-2 0,10 0-2 16,-10 0 5-16,11 0-3 0,-11 0 4 0,8 2-1 15,-8-2-5-15,11 0 4 0,-11 0-3 16,9 0 3-16,-9 0-2 0,0 0 1 0,10 2-1 16,-10-2-2-16,0 0 2 0,8 0-1 15,-8 0-1-15,0 0 3 0,11 2 3 16,-11-2-7-16,0 0 5 0,9 0-2 15,-9 0 0-15,0 0-1 0,12 0 4 0,-12 0-1 16,9 2-3-16,-9-2 2 0,0 0 0 16,10-2-3-16,-10 2 3 0,0 0-2 15,11 2 0-15,-11-2 0 0,0 0 0 0,0 0-1 16,9 0 5-16,-9 0-1 0,0 0 0 16,0 0-6-16,8-2 1 0,-8 2 5 15,0 0-3-15,8-2 4 0,-8 2-1 16,6-2 0-16,-6 2-2 0,9-2-2 0,-9 2 0 15,9-1 4-15,-9 1 0 0,6-2 0 16,-6 2 0-16,0 0-4 0,8-2 2 0,-8 2 2 16,0 0-2-16,0 0 2 0,7-2 1 15,-7 2-1-15,0 0 3 0,0 0-2 16,0 0-2-16,8-2 0 0,-8 2-1 16,0 0 0-16,0 0 0 0,0 0 4 0,0 0-3 15,0 0 10-15,0 0 5 0,0 0 4 0,0 0 4 16,0 0 3-16,0 0-2 0,0 0 0 15,0 0-5-15,0 0-1 0,0 0-1 16,0 0-2-16,0 0-1 0,6-2-2 16,-6 2 0-16,0 0-3 0,0 0-2 15,0 0 0-15,0 0 1 0,0 0-3 0,0 0 2 16,0 0-1-16,0 0-3 0,0 0 0 16,0 0-2-16,0 0 2 0,0 0-5 15,0 0 4-15,0 0-1 0,0 0-1 0,-2 13 0 16,2-13 1-16,-4 6 1 0,4-6-2 15,-4 8 2-15,2-4-1 0,2-4-2 16,-2 7 0-16,-1-3 0 0,1 2-2 0,0-2 3 16,0 0 2-16,0 1-5 0,0 1 3 15,0 0-1-15,2-6 1 0,-2 9 1 0,0-3-1 16,0 0-2-16,0-1 2 0,0 1 5 16,0 1-9-16,-1-1 3 0,0 2 1 15,1-3 1-15,0 2-2 0,0 0 0 16,0 1-3-16,0-3 3 0,0 3-4 15,0-2 8-15,0 1-1 0,0-1-4 0,0 1-1 16,0 1 3-16,2-2 0 0,-2 1 0 0,0-1 1 16,0 1-1-16,-1 0-4 0,3 0 5 15,-2-1 0-15,0 1-3 0,0 1 2 16,2 0 1-16,-2-1-1 0,2 1-2 16,-3 2 2-16,3-3 0 0,0 2 0 15,0-1-2-15,0 3 1 0,0-2-1 0,0 0 2 16,-2 2 3-16,4-3-4 0,-4 3 2 15,2 0 1-15,0 1-2 0,2 1 4 0,-2 1-8 16,-2-2 5-16,2 2-1 0,0 0 1 16,0-1 0-16,0 1 0 0,0 2 2 15,-2-2-7-15,2-1 7 0,0 2-2 0,-2-1-2 16,2-1 1-16,-2-1-1 0,2 1 2 16,0-1-2-16,-2-1 0 0,2 1 1 15,-2-1 0-15,0 0 0 0,2-1 1 0,-2 1-2 16,2 1-1-16,0-1 2 0,0 0-2 15,0 1 2-15,0 0 0 0,0 0-1 16,2 0 0-16,-2 1 1 0,2 1 0 0,0-1-3 16,0 0 2-16,0 3 1 0,0-3 1 15,0 3-1-15,0-2 0 0,-2 0 3 16,5-1-4-16,-3-1-2 0,0-3 4 0,-2 1 1 16,2 0-2-16,-2-1 3 0,3-2-3 15,-1-1-2-15,-2 2 5 0,0-3-2 16,2 1 3-16,-2 0 1 0,2-1 3 15,-2-5 1-15,0 10 1 0,0-6-2 0,0-4 1 16,2 6 4-16,-2-6 3 0,0 0 8 16,0 5 3-16,0-5 11 0,0 0 7 0,0 6 7 15,0-6 5-15,0 0 7 0,0 0-6 16,0 0-7-16,0 0-3 0,0 0-5 16,0 0-3-16,0 0-3 0,0 0-5 15,0 0-5-15,-15-14-3 0,11 11-17 0,-1-3-21 16,1 0-37-16,0-1-46 0,-2 1-60 15,-1-5-85-15,-1-1-577 0,0-1 278 0,-4-2 184 16</inkml:trace>
  <inkml:trace contextRef="#ctx0" brushRef="#br0" timeOffset="54202.44">14046 2507 10 0,'0'0'63'0,"0"0"-6"0,2-4-7 16,-2 4-4-16,0 0-2 0,0 0-3 0,0 0-5 15,0 0 3-15,0 0-6 0,0 0 2 16,0 0-3-16,0 0-3 0,0 0 4 15,0 0-1-15,0 0-1 0,0 0 5 0,0 0-9 16,0 0 2-16,0 0 6 0,0 0-7 16,0 0 2-16,0 0-6 0,0 0 1 15,0 0-1-15,4 13-4 0,-4-13 2 0,0 8-2 16,0-8-4-16,-2 9 4 0,2-3-2 16,-2 1-2-16,2 2-1 0,-2-2-1 15,0 1 1-15,0 0 10 0,-1 3-4 0,1-4-3 16,0 1 5-16,0 1-4 0,0-1-3 15,0 2-6-15,-3-3 6 0,3 3-3 16,0-1-2-16,0 1 2 0,-2 1-1 16,2 0-7-16,-2 3 5 0,0 1-2 0,0 0-2 15,-2 1 1-15,0 1 2 0,2 0 7 16,-4 0-4-16,2 0 5 0,-1 0-4 0,1 2 0 16,-1-2 5-16,1 1-7 0,0-1 0 15,-1 0-2-15,1 0 0 0,0 0 2 16,2-2-3-16,-3 1 1 0,0-1-7 0,1 0 3 15,2-1 2-15,-2-1-12 0,2-2 16 16,0 0-3-16,-1-3 1 0,1 0-2 16,2 2-3-16,-3-6-1 0,1 5-1 0,2-3 7 15,0-1-8-15,0 1 3 0,0 0 4 16,0-3 2-16,2-3 2 0,-5 8-3 0,3-4 5 16,2-4-5-16,-2 6 0 0,2-6-9 15,-2 3 8-15,2-3 0 0,0 0-1 16,-2 6-6-16,2-6 3 0,0 0 2 15,0 0-4-15,0 6 1 0,0-6-1 0,0 0 2 16,0 0-1-16,0 0 0 0,0 0 0 16,0 0-1-16,0 0-3 0,0 0 2 15,0 0-7-15,0 0 6 0,0 0 0 0,29-9-2 16,-20 4 0-16,4 1 1 0,-1-1-1 16,6 1 5-16,-4-2-3 0,5 1 4 15,1 1-10-15,-2 0 7 0,4-1 2 0,-4 1-6 16,4 0 6-16,-3 0-3 0,-3-1 2 15,4 4 2-15,-4 0-6 0,0-4 2 16,-4 5 0-16,3-1 2 0,0-1-1 0,-2 2-1 16,1-3-1-16,4 2 7 0,0-3-6 15,4 2-1-15,-3-1 0 0,3-1-1 16,2 1 0-16,2-2 4 0,-1-1 0 0,3 2-4 16,-3 1 2-16,0-1 5 0,0 0-6 15,-3 1-1-15,1-2 4 0,-4 4 0 16,0-2-3-16,1 0 4 0,-4 1-2 0,2 0-3 15,-6 0 4-15,0 2 1 0,1-2-1 16,-2 2-5-16,0-1 1 0,-3 1 1 16,2 0 2-16,-10 0-1 0,20 0-2 15,-12 0 4-15,0 1-3 0,1-1-5 0,-9 0 7 16,17 2 0-16,-9-2-1 0,-1 2 0 16,1 0 2-16,-2 0-4 0,3 0 2 0,-2-1-3 15,-1 3 4-15,0-2-5 0,-2 2 5 16,2 0 1-16,-2 0-4 0,3-1 4 15,-4 1-1-15,3 0-1 0,-2 2 2 0,-4-6 4 16,6 6-4-16,-4-2-5 0,3-3 5 16,-5-1 0-16,4 8-7 0,-4-8 10 15,2 4-3-15,0-1 0 0,-2-3 3 0,0 6-4 16,0-6-4-16,0 6 8 0,0-6-3 16,-2 6 0-16,2-6 0 0,-4 6 1 15,4-6-5-15,-5 5 0 0,3-1 3 0,2-4-1 16,-8 6 4-16,2-3-2 0,2 1-2 15,-1-2-3-15,0 2 5 0,-1 0 0 16,0 0 0-16,0-1-2 0,0 1 2 0,-1 1 0 16,0-2-6-16,1 1 6 0,0 1-2 15,0-1-2-15,-1 0 4 0,-1 2 0 16,2-2-4-16,-3 1 1 0,0 3-4 0,1-2 5 16,0 0-4-16,0 1 5 0,-4 2-2 15,0 1 4-15,1-1-4 0,-1 1-1 16,-3 2 4-16,0 1-2 0,1-3 2 15,-2 5 2-15,0 0-4 0,-2-2-1 0,1 3-2 16,3 0 4-16,-4 0-1 0,2 1-4 16,-1 0 2-16,2 0 7 0,0 0-4 0,1 2 2 15,-2 2-5-15,2-2 2 0,-1 2 3 16,4 2-2-16,-3 4-1 0,-1 0 0 0,2-1 4 16,0 3-10-16,3-7 9 0,-2 7-3 15,0-2 2-15,2-3-1 0,0 2 6 16,3-4-7-16,-1 1 1 0,1-2 1 15,1 0-3-15,-1-4 2 0,1 0 2 0,2-1-6 16,0-3 8-16,0-2 1 0,2 1-1 16,0-3 7-16,-3 1-7 0,2-2 3 0,1-1-2 15,2 1 2-15,-2-2 0 0,0-1-2 16,2 1 2-16,-2-1-4 0,2-5 2 16,-2 10 0-16,2-6-1 0,0-4-2 15,-2 6 1-15,2-6-1 0,-2 7-4 16,2-7-3-16,0 5 5 0,0-5 0 0,0 0-1 15,-2 7-1-15,2-7 2 0,0 0-1 16,0 6 3-16,0-6-2 0,0 0-4 0,-2 5 2 16,2-5 2-16,0 0-1 0,4 8 0 15,-2-6 2-15,-2-2-2 0,4 10 0 0,-2-7 0 16,0 1 3-16,2 1-5 0,-1-1 2 16,-1 2 2-16,1-2-3 0,-3-4 3 15,4 6 0-15,-2-3-2 0,-2-3 2 0,4 6 0 16,-4-6 4-16,4 3 11 0,-4-3 10 15,0 0 7-15,2 4-2 0,-2-4-3 16,0 0-4-16,0 0-4 0,0 0-9 0,-4-15-24 16,4 15-33-16,-4-9-80 0,0-1-499 15,-5 1 212-15,-2 0 141 0</inkml:trace>
  <inkml:trace contextRef="#ctx0" brushRef="#br0" timeOffset="57114.51">15362 3520 53 0,'0'0'109'0,"0"0"-4"16,0 0-6-16,0 0-3 0,0 0-4 15,0 0-7-15,0 0-9 0,0 0-2 16,0 0-6-16,0 0-9 0,0 0 1 0,0 0-8 16,0 0-8-16,0 0 0 0,0 0-6 15,0 0-7-15,0 0 0 0,0 0-5 0,0 0 3 16,0 0-2-16,0 0 1 0,0 0-3 15,0 0 5-15,0 0 5 0,0 0 0 16,0 0 3-16,0 0 2 0,0 0 2 16,0 0-3-16,0 0-2 0,0 0-2 15,0 0-1-15,0 0-5 0,-2-6-2 0,2 6-4 16,0 0 3-16,0 0-8 0,0 0 0 16,0 0-3-16,0 0-2 0,0 0 0 0,0 0-5 15,0 0 3-15,0 0-5 0,0 0 0 16,0 0 0-16,0 0-1 0,0 0 1 15,0 0 0-15,0 0-2 0,2 18 2 16,-4-15-2-16,2-3-1 0,0 8 2 0,2-2-2 16,-2 0 0-16,0 0-2 0,-2-1-2 15,2 3 6-15,0-4-3 0,0 3-1 0,0 0 3 16,0 1-4-16,-2 0 2 0,2 0-2 16,0-1 2-16,0-2 3 0,0 4-3 15,0-2 0-15,-2 0-3 0,2 1 2 16,0-1 1-16,-2 0-3 0,2-1 3 0,-3 1 0 15,3 0 1-15,0 1-2 0,-2 0 2 16,0 1-3-16,2 1-3 0,-2 1 6 16,0-1-1-16,0-1 1 0,0-1 0 0,0 3 0 15,0-1-3-15,0-1 0 0,2-1 0 16,0 1-2-16,-2 1 2 0,0-1 0 16,2 1-1-16,-2-2 1 0,0 3 1 0,2-1 1 15,-2-1 0-15,-2 1 0 0,2-1 0 16,2 1 1-16,-2-1-4 0,0 3-1 0,2-3 2 15,-2 1 2-15,2-3-3 0,0 3 1 16,-2-1-3-16,2 0-1 0,0-1 0 16,0 0 0-16,-2 0 1 0,2 0 1 15,0-3-2-15,0 3 0 0,0-2 4 0,0-6-3 16,0 9-2-16,0-5 4 0,0 1 2 16,0-5-4-16,0 6 1 0,0-6-1 15,0 8 2-15,0-8-2 0,0 6 2 0,0-6-1 16,0 6-2-16,0-6 2 0,0 0-3 15,0 7 3-15,0-7 2 0,0 0-4 16,-2 4 4-16,2-4-3 0,0 0 2 16,0 0 1-16,2 5-1 0,-2-5 2 0,0 0-1 15,0 0-2-15,0 0 1 0,0 0-1 16,0 7 0-16,0-7 0 0,0 0 0 0,0 0-2 16,-2 5 5-16,2-5 0 0,0 0 2 15,0 6-1-15,0-6-5 0,0 0 0 0,0 0 4 16,0 0-3-16,-2 7 1 15,2-7 2-15,0 0-1 0,0 0 0 0,0 0 2 16,0 0-3-16,0 0 0 0,0 0 1 16,2 6-2-16,-2-6 4 0,0 0-2 0,0 0-1 15,0 0 2-15,0 0-1 0,0 0-2 16,0 0-1-16,0 0 2 0,0 0 1 16,0 0 0-16,0 0 1 0,0 0-2 0,0 0-1 15,0 0 2-15,0 0 0 0,0 0 4 16,0 0-3-16,0 0 3 0,0 0 2 15,0 0-4-15,0 0 1 0,0 0-4 0,0 0 1 16,0 0-1-16,0 0-2 0,0 0 0 16,0 0 3-16,0 0-2 0,0 0 0 15,2 8-3-15,-2-5 1 0,0-3 1 0,0 6 1 16,2-3 1-16,-2-3-1 0,0 7 2 16,0-7 5-16,2 6-5 0,-2-6 2 15,0 0 2-15,2 3 2 0,-2-3 5 16,0 0-2-16,0 0 2 0,0 0-2 0,0 0-2 15,0 0 2-15,0 0-3 0,0 0-1 16,0 0 2-16,0 0-5 0,0 0 4 0,0 0-1 16,0 0 0-16,0 0 0 0,0 0-5 15,0 0 0-15,0 0-7 0,-4-17-10 16,4 17-24-16,-2-6-28 0,2 6-44 0,-4-11-499 16,0 3 208-16,-2-3 138 0</inkml:trace>
  <inkml:trace contextRef="#ctx0" brushRef="#br0" timeOffset="60438.32">12653 2428 44 0,'0'0'69'0,"4"-5"0"0,-4 5-1 0,0 0-2 15,0 0 0-15,0 0-7 0,0 0-1 16,0 0-2-16,0 0-4 0,0 0-9 15,0 0-2-15,0 0-1 0,0 0-10 0,0 0-1 16,0 0 6-16,0 0-10 0,0 0 2 16,0 0-5-16,0 0-4 0,0 0 1 15,0 0-6-15,0 0 3 0,0 0-2 16,0 0 14-16,0 0-7 0,-2 15-5 0,2-11 3 16,0-4-3-16,-2 13-3 0,2-5-4 15,0-1-2-15,-2 5 5 0,2-3-3 0,-2 5-1 16,0-1-1-16,2 2 1 0,-4 3-4 15,1-3 10-15,1 2-5 0,0 0-2 16,-2-1 0-16,2-1 3 0,-3 0-2 16,3 2-5-16,-2-4 2 0,2 2 1 0,-2 1-1 15,1-3 1-15,-1 0-3 0,2 2 0 16,0-3-4-16,-2 3 4 0,0-1-6 16,2-1 8-16,-2-3 1 0,2 3-7 0,-1-1 7 15,-2-1-5-15,3 1 4 0,0 2-5 16,0 1 3-16,-2-1-2 0,2 1-3 15,-2-2 6-15,2 1-4 0,-2-1 7 0,0 0-3 16,-1 1 0-16,3-1 0 0,-2-1-2 16,-1-3-3-16,1 3 6 0,2-5-2 15,0 3-6-15,0-3 12 0,0-1-5 0,0 2 1 16,0-1-5-16,-1-1 2 0,1 1-1 16,2-1 2-16,-4 0-3 0,2 0 1 15,0 0-2-15,2-1-1 0,-2 1 10 16,0 0-4-16,0-3-8 0,2-3 6 0,-4 10-4 15,1-4 3-15,1-3 0 0,0 6-3 16,-1-4 2-16,-1 2-1 0,0 1 2 0,0 0-7 16,2-1 9-16,-2 1-9 0,0 0 2 15,2-3 0-15,-2 3 3 0,1-2 0 16,1 0 3-16,0-3-7 0,2-3 6 16,-5 8-3-16,3-3 4 0,2-5-4 0,-2 6 8 15,2-6-3-15,-4 7-6 0,4-7 5 0,-2 3 2 16,2-3-3-16,-2 5-1 0,2-5-2 15,-2 4 5-15,2-4-5 0,0 0-3 16,0 0 4-16,0 6-2 0,0-6 8 16,0 0-4-16,0 0-6 0,0 0 5 0,-2 5-2 15,2-5 2-15,0 0-2 0,0 0 0 16,0 0 4-16,0 0 0 0,0 0 2 16,0 0-6-16,0 0 0 0,0 0 12 0,0 0-14 15,0 0 5-15,0 0 0 0,0 0 1 16,0 0-6-16,12-11 6 0,-12 11-2 15,4-5 0-15,-2 1 0 0,-2 4-3 16,7-3 0-16,-7 3 5 0,7-7-2 0,-7 7-1 16,4-4 0-16,0 0-1 0,-4 4 2 15,6-3-2-15,-2-1 1 0,0 0 0 0,3 2-1 16,-2-4-3-16,1 2 3 0,2 1 5 16,-2-1-9-16,1-1 7 0,-1 1 1 15,2-1-4-15,-1 2 4 0,0 1-4 16,1-2 4-16,0 1-4 0,-2-1 2 0,3 0-2 15,2 1 0-15,-3-3 2 0,3 3 0 16,-1-1-5-16,1 1 7 0,0-1-1 0,3 1 1 16,-1-2-4-16,2 1 1 0,1-2 4 15,0 3-6-15,-2-3 3 0,3 2 1 16,1 1-1-16,-2-3 0 0,-1 2-1 16,2 0-1-16,-2 1 0 0,-1-1 3 15,2 2 0-15,-6-2-2 0,2 2 0 0,0 0 1 16,-2-1-3-16,0 2 1 0,1 0-1 15,-1-1 5-15,1 2 0 0,0-3-2 0,-1 3-2 16,-2 0-1-16,4 0 4 0,-2 0-1 16,-10 0 3-16,19 0-4 0,-10 0 3 15,-1 3 1-15,3-1-1 0,-3-2-4 0,2 1 1 16,-1 0 4-16,0 2-1 0,1-1-1 16,0 0-2-16,1 2 3 0,-2-2-2 15,1 0-2-15,1 1 2 0,-1-1-4 0,1 2 6 16,2 0-4-16,-3-2 9 0,0 2-10 15,4-1 3-15,-4-1 0 0,1 0 2 16,-1 0-3-16,1 2-1 0,-2-2 1 0,1-1 5 16,-4 2-6-16,2-3-3 0,0 1 5 15,-8-1-3-15,14 2 5 0,-10 1-2 16,-4-3 5-16,11 1-4 0,-11-1-4 0,8 0 4 16,-8 0-2-16,7 2 2 0,-7-2 1 15,0 0 0-15,10 0 0 0,-10 0-3 16,0 0 0-16,0 0-1 0,9 0 2 15,-9 0 2-15,0 0-3 0,0 0 1 0,0 0 4 16,0 0-5-16,8 3 1 0,-8-3 4 16,0 0-4-16,0 0-3 0,0 0 2 0,0 0-4 15,0 0 4-15,0 0 2 0,10-3 2 16,-10 3-1-16,0 0 0 0,0 0 7 16,0 0 3-16,0 0-1 0,0 0 2 15,0 0-6-15,0 0 2 0,0 0-2 0,0 0-1 16,0 0-3-16,0 0 2 0,0 0 0 15,0 0 2-15,0 0-5 0,0 0 5 0,0 0-3 16,-14-9-2-16,14 9 4 0,0 0-1 16,-11-3-3-16,11 3 2 0,0 0-1 15,-14 3-6-15,14-3 9 0,-13 1-6 16,4 1 3-16,3 2 0 0,-2-2 2 0,-1 1-1 16,0 0 2-16,1-1-1 0,0 2 0 15,-1-1 2-15,-2 2-1 0,1 1-4 0,-1 1-2 16,-1-2 3-16,1 3 3 0,-2 0 0 15,1-3-2-15,1 3-4 0,-2-1 6 16,3 1-6-16,-1 0-4 0,3-1 4 16,-3 1 4-16,0 0-4 0,1-1 2 0,2 4 5 15,0-1-7-15,-4-2 0 0,2 4 4 16,-1-3-7-16,1 2 1 0,-1 2 4 0,-2-1-5 16,3 1 4-16,-6 1 3 0,2 1 1 15,2-2-4-15,-1 0 0 0,2 1 4 16,-1 1-2-16,-1-2-3 0,3 1 3 15,-4 1-1-15,4-2-1 0,2 3-2 0,-3-3 3 16,2 3 4-16,1-2-8 0,0 2 2 16,-1-1 20-16,5 0 1 0,-4 2-2 15,1 0-1-15,0 5-2 0,1-6-1 0,-2 5-9 16,4-1 8-16,0-1-2 0,0-3-6 16,-1 4 3-16,3-1 1 0,-3-2-5 15,3 0 2-15,0 0 1 0,-2-3-3 16,2-1 2-16,2-1-2 0,-2-3-4 0,-2 0 3 15,4 1-3-15,0-2 2 0,0-1-1 16,-2 1-1-16,2-1 4 0,-2-1-4 0,2 0 0 16,0 0 3-16,0-6-5 0,-3 10 6 15,3-7-5-15,0-3 2 0,-2 5-2 16,2-5 1-16,0 8-1 0,0-8 0 0,-2 4 0 16,2-4 2-16,0 0-2 0,0 6 0 15,0-6-2-15,0 0 3 0,-2 6-2 0,2-6 1 16,0 0 2-16,-2 3-5 0,2-3 6 15,0 0-4-15,0 0 4 0,-2 4-1 16,2-4 0-16,0 0-1 0,0 0 0 0,0 0 2 16,0 0 0-16,-2 8-3 0,2-8 0 15,0 0-2-15,0 0 6 0,0 0-5 16,0 6 5-16,0-6-3 0,0 0 6 16,0 0-1-16,0 0 3 0,0 0-3 15,-2 3 8-15,2-3-5 0,0 0 4 0,0 0-9 16,0 0 4-16,0 0-1 0,0 0 3 0,0 0-7 15,0 0 3-15,0 0-8 0,0 0 8 16,0 0 0-16,0 0 0 0,0 0-2 16,0 0 0-16,0 0 2 0,0 0-4 0,0 0 3 15,0 0 2-15,0 0 0 0,0 0-3 16,0 0 1-16,0 0-1 0,0 0-1 16,0 0 1-16,0 0-1 0,0 0 0 15,0 0-1-15,0 0-3 0,0 0 1 0,0 0-1 16,0 0 1-16,0 0 2 0,0 0-4 15,0 0 3-15,0 0 3 0,0 0-7 0,0 0-8 16,0 0-14-16,0 0-28 0,0 0-55 16,0 0-493-16,0 0 204 0,0 0 135 15</inkml:trace>
  <inkml:trace contextRef="#ctx0" brushRef="#br0" timeOffset="68226.14">11756 3006 39 0,'0'0'88'0,"0"0"-7"0,0 0 1 15,0 0-3-15,0 0-4 0,0 0-6 0,0 0-1 16,0 0-4-16,0 0-1 0,0 0-6 15,0 0 1-15,0 0-3 0,0 0-4 0,0 0-10 16,0 0 0-16,0 0-11 0,0 0 2 16,0 0-2-16,0 0-7 0,0 0-1 15,0 0 1-15,0 0-4 0,0 0-4 0,0 0 1 16,0 0-3-16,0 0-2 0,0 0-3 16,0 0 4-16,0 0-11 0,0 0 11 15,0 0-7-15,0 0-2 0,0 0 4 16,0 0-2-16,8 0-3 0,-8 0 6 0,6 1-3 15,-6-1 7-15,0 0-7 0,15 0-3 16,-15 0 2-16,13 0 1 0,-7 3-3 16,-6-3 3-16,15 0-6 0,-7 2 4 0,1-2 2 15,-9 0-5-15,17 1 0 0,-9-1 2 16,0 0 2-16,-1 3-9 0,-7-3 3 16,13 0 6-16,-7 1-5 0,-6-1 1 0,11 2 2 15,-7 0 6-15,-4-2-10 0,8 4 1 16,-3-2-1-16,-1 2 3 0,-4-4-1 15,6 3-2-15,-3 1 3 0,1 0 3 16,-4-4-2-16,4 6-4 0,-2-3 8 0,-2-3 0 16,2 10-8-16,-2-5 2 0,0 0-2 15,2-2 1-15,-2 3 0 0,-2 0 0 16,2 0 0-16,0-2 2 0,-2 5 0 0,2-3-1 16,-2 1 1-16,0 1-2 0,0-1 2 15,-2 3 0-15,1-1-1 0,-1 1 2 16,0 1-4-16,2 0 2 0,-3 0-2 0,1-2 2 15,0 0 6-15,2 1-6 0,-2-1-1 16,1-1 1-16,1 0-1 0,-2-3 3 0,2 3 0 16,2-2 3-16,-2-2-3 0,0-1 0 15,2-3-4-15,0 0-14 0,0 0-26 16,0 0-32-16,21-11-353 0,-17-1 145 16,-4-1 96-16</inkml:trace>
  <inkml:trace contextRef="#ctx0" brushRef="#br0" timeOffset="76916.13">12321 2246 75 0,'0'0'69'16,"0"0"-6"-16,0 0-3 0,0 0-4 15,0 0-2-15,-3 3-3 0,3-3 0 16,0 0-2-16,0 0-4 0,0 0-4 0,0 0 7 16,0 0-3-16,0 0-8 0,0 0 3 15,0 0 4-15,0 0-14 0,0 0 2 0,0 0-8 16,0 0-2-16,0 0-1 0,0 0-3 16,0 0-3-16,0 0 6 0,0 0-13 15,0 0 1-15,0 0-2 0,0 0 3 0,0 0-1 16,0 0-1-16,0 0-3 0,3 8-2 15,-3-8 4-15,0 7 3 0,-3-2-6 16,3 1 0-16,0-1-1 0,-2 3 0 16,0-1 0-16,2-1 3 0,-2 3-4 0,2-1 3 15,-2 2 1-15,0-1-7 0,2 3 4 16,-2-1 0-16,0 0 0 0,-1 1-3 16,1 1 2-16,2 1 0 0,-2 1-2 15,0-2 7-15,0 1-8 0,0 0 2 0,2 0-1 16,-2 0 4-16,0-1-2 0,2 0-3 15,-2-2 8-15,2 3-9 0,-2-3 4 16,2 3 1-16,-2 1 2 0,2 0-6 0,0 1 2 16,-2 0-1-16,2 1-1 0,-2 1 2 15,-1 1-1-15,0-2 5 0,1 2-5 16,0 2 7-16,0-2-4 0,0 0-2 0,0 2-1 16,-2 0 1-16,2 0 0 0,0-2-1 15,0 1 6-15,-2 0-4 0,2-1 3 0,0 0-8 16,-1-2 5-16,1 2-3 0,0-2 3 15,0 1 8-15,2-2-7 0,-2 2 1 16,-1-1-7-16,3 2 2 0,-2-2 1 16,0 0-4-16,0 0 8 0,0 2-5 15,2-1 5-15,-4-1-2 0,2 0-4 0,0 0 0 16,-1 0 3-16,1 0-2 0,0 1 5 16,0-2-2-16,0 2-7 0,0-1 9 0,-2 0 1 15,2 0 3-15,0 0-4 16,2 1-2-16,-4-3-1 0,4 0-4 0,-3 0 3 15,3 2-2-15,-2-1 1 0,2-1 2 16,0 2-3-16,-2 0 6 0,2 0-4 0,0 2-2 16,-3 0 3-16,3 2 2 0,-2 2-4 15,0-2-1-15,0 5 1 0,0-6 3 16,0 3-8-16,0-2 7 0,0 2 5 16,-2-1 2-16,2 3-8 0,0 0 0 0,0-2 2 15,-2 0-8-15,1-1 4 0,1-1 1 0,0 0 6 16,-1 0-5-16,1-2 0 0,0 2 2 15,0-1-4-15,0 1-3 0,-2-2 8 16,2-1 0-16,0 1-4 0,0-1 0 16,0-1 3-16,-1 0-8 0,1-1 5 15,0-3-2-15,0 0 5 0,2-4-1 0,-2 1 1 16,0 0-2-16,2-1 0 0,-2-2-2 16,2-1-1-16,-2 2 4 0,2-2-3 0,-2-1 1 15,2 1 0-15,-2 0-2 0,2-6 3 16,0 8 0-16,-3-5 0 0,3-3-4 15,0 7 4-15,0-7 2 0,0 6-6 16,0-6 4-16,0 0-3 0,3 9 13 0,-3-9-26 16,4 3 15-16,-4-3 2 0,4 6-3 15,0-4 3-15,-4-2 11 0,9 5-9 16,-5-3-3-16,0 2-2 0,2 0 4 0,-2-2-5 16,3 2 5-16,0-1-1 0,-1-1 2 15,0 2-3-15,0-1-4 0,0 0 1 0,1 1 0 16,2-1 5-16,-3 1-3 0,0-2 3 15,0 2-3-15,3-1-7 0,-3 2 9 16,3-2-3-16,0 1-4 0,1 0 4 16,-2 0 5-16,2 0-1 0,0-1 1 15,0 1 1-15,0-2-4 0,1 2 0 0,2 0 1 16,-2-3 2-16,1 2-6 0,-2-1 7 16,4-1-4-16,0-1 3 0,-1 2-4 0,2-2 0 15,0 0 6-15,-1 0-7 0,2 0 4 16,0 0-8-16,-1 0 7 0,2 0 3 15,2-2 2-15,2 2 9 0,0-1-1 16,-1-1 3-16,2-1-28 0,4 3-2 0,-3-1 7 16,3 1-2-16,-1-2 3 0,3 0-2 15,0 2-1-15,0-2 7 0,2 2-3 16,-2-2 4-16,3 2 0 0,-1-2-1 0,4 2-2 16,-3-2 4-16,6 2 6 0,-1-2-4 15,0 2-3-15,8-1 3 0,-1 1-2 0,-1-4-1 16,1 2 7-16,1 0-5 0,-2-1-4 15,-1 0 4-15,-1-1-3 0,-1 2 0 16,-5-1 1-16,0 0 3 0,-2 2-8 16,2-1 6-16,-2 0 0 0,0 0 2 15,-2 2 10-15,1 0 5 0,1 0-5 0,0 0-2 16,-3 2 0-16,-1 0 3 0,4 0-4 16,-1-1-3-16,3 4 0 0,0-4-3 0,0 1 1 15,0 1 1-15,-1-2 3 0,1-1-4 16,0 3-2-16,2-2 6 0,3-1-4 15,0-1 2-15,5 1 2 0,1 0 3 16,-3-3-8-16,5 3 2 0,2-4-1 0,-2 2-1 16,-1 1 0-16,1-1-1 0,-3-2 1 15,3 2 4-15,-3 0-2 0,-1-2-6 0,-1 3-1 16,-2-2 1-16,-1 2 0 0,-6 1 2 16,3-2 7-16,-2 2-5 0,-2-3-2 0,-3 6 4 15,3-6-4-15,0 6 1 0,-3-3 0 16,3 0 0-16,0 2 6 0,0-1-9 15,1 2 2-15,1-2 2 0,0 3-2 16,5 0-3-16,-1 0 3 0,-1 1-1 0,1-1 4 16,-4 0-5-16,3-2 5 0,-3 0-6 15,1 0 4-15,1 0-2 0,0-2-5 0,-2 0 6 16,2 2-1-16,-2-2 1 16,-2 0-1-16,0 0 1 0,2-2-1 0,-3 2-1 15,1-2 3-15,0 4-2 0,-1-4-2 16,1 2 4-16,0 0 1 0,0 0 1 15,-1 0-1-15,1 0 3 0,0 2-2 0,-3-2-2 16,1 0 2-16,0 0-1 0,-5 0-3 16,1 2 8-16,-4-2-4 0,2 0-6 0,-2 0 4 15,-2 0-6-15,-1 0 7 0,1 1-1 16,-6-1-1-16,2 0 0 0,-2 0-4 16,-1 2 5-16,-1-2-2 0,1 2 0 0,-2 0-3 15,-1 0 3-15,-2-2 1 0,4 2-1 16,-4 0 1-16,0 0 1 0,-8-2-1 15,13 1-3-15,-7 2 3 0,1-3-5 0,-1 2 3 16,-6-2 2-16,9 1-2 0,-9-1-2 16,8 2 5-16,-8-2-2 0,0 0-2 15,10 0-3-15,-10 0 7 0,0 0 2 16,6 2-5-16,-6-2 4 0,0 0-3 0,8 2 2 16,-8-2 1-16,0 0 2 0,0 0 2 15,0 0 5-15,6-7-3 0,-6 7-1 16,-2-10 0-16,2 4 4 0,0-1 1 0,-2-5 2 15,2 0 8-15,-2-2 1 0,0 0 9 16,-1-3 4-16,-2 0-3 0,1-3-3 0,2 2-3 16,-2-3 0-16,0-2-4 0,-2 0-4 15,1-4 2-15,1 1-4 0,0-3-2 16,0-1-3-16,-3-4 0 0,3-3-1 0,0-2-2 16,-1 0 2-16,-1-1-1 0,0-2-1 15,0 0-1-15,-2-4-4 0,-4-3 3 0,0 0-2 16,4-1 1-16,-5-2-2 15,2 1 0-15,0-2-2 0,1 3-2 0,0-1 2 16,-2 4 1-16,4 1-3 0,0 7-1 16,0 0-2-16,1 2 2 0,0 3 0 0,1-1 1 15,0 7-3-15,2-1 2 0,-1 3-1 16,3-3 0-16,0 2 1 0,-2 1-4 16,4 0 1-16,-2 1 0 0,0-2 0 0,2 0 2 15,0 6-4-15,0-2 1 0,2-3 1 16,-2 1-2-16,4 0-1 0,-2 1-4 15,5-2-4-15,-3 2-3 0,0-1-6 16,4 2-3-16,-1-2 0 0,-1 1 7 0,3 3 2 16,-3 2-2-16,0 0 2 0,0 3-1 15,-1 1 3-15,0 2-1 0,-1 1 4 0,0 3 1 16,-2-1 0-16,2 1 2 0,-2 1 0 16,0 1-1-16,0 1-1 0,0 0 3 15,0 0-1-15,1 0 0 0,-1 1 0 16,0 1-1-16,-2 4 2 0,2-7-3 0,0 3 0 15,-2 4-1-15,2-6 1 0,-2 6 2 16,2-4 1-16,-2 4-1 0,2-6 1 0,-2 6 3 16,3-3 0-16,-3 3 0 0,0 0 2 15,0 0 6-15,0-6 3 0,0 6 7 16,0 0 0-16,0 0 7 0,0 0-2 16,0-6 0-16,0 6 0 0,0 0-4 0,0 0-2 15,-7-6 4-15,5 3-6 0,2 3-2 16,-8-6 3-16,3 2-4 0,-1 1-2 15,-2 0 0-15,0 0 2 0,-6-1 1 0,4 0 1 16,-5-2-4-16,-2 2 0 0,-2-1 0 16,-5-1 3-16,0 0-3 0,-4 2 2 0,-4-1-1 15,3-1 5-15,-3 1 0 0,-6-1-1 16,1 0 0-16,2 2 0 0,-3-1-2 16,4-1-1-16,2 2 1 0,-6-2-2 0,-1 2-1 15,0-2 3-15,1 3-1 0,0-3 0 16,-3 2-1-16,3-2-2 0,0 1 1 15,0-1 0-15,4 2 0 0,-4 1-2 16,4-1 2-16,0 0-3 0,0 2-1 0,-1 0-1 16,-1 0 2-16,1 0 1 0,-1 2-3 15,0 0-2-15,1 0 2 0,-1 0-1 0,-7 2 1 16,1-2 0-16,0 2 0 0,-3 0-1 16,-1 0 0-16,-1 0 0 0,-1-2-1 15,-4 0 0-15,1 2 0 0,-8-2-2 0,-2 0 0 16,-1 0-1-16,-3 0-1 0,3 0 2 15,-1 2 0-15,1-2 0 0,3 0 0 16,9 0-1-16,1 0 2 0,1-2-1 16,-1 2-2-16,4-2 0 0,1 2 6 0,2 0-3 15,-1-2-1-15,5 2 0 0,2 0 1 16,0-2 1-16,2 2 0 0,3-2 0 16,-1 0-1-16,-1 2 2 0,5-2-2 0,-2 2 2 15,-2-2-3-15,1 2 2 0,-2 0-1 16,1-1-1-16,-2 1 1 0,1 0-3 0,-1 0-2 15,-2 0 0-15,0 1 0 0,-4 1 1 16,-3 0 1-16,3 2-2 0,-3-2 1 16,1 2 0-16,1-2 3 0,0 2-5 0,-1-3 2 15,0 3 0-15,-1 0 3 16,9-1 1-16,-6 0 1 0,6-2-4 0,5 2 2 16,-3 0-1-16,2-1 1 0,5 0 0 15,-3 0 1-15,7 0 1 0,-2 0 0 0,4 0-1 16,-1-2 2-16,2 0-4 0,-2 0 6 15,6 0-2-15,-1 0-2 0,0-2 2 16,0 2 0-16,3-2 0 0,-2 0-2 0,4 0 0 16,0 2 4-16,-1-2 0 0,0 2-2 15,11 0 1-15,-16-2-2 0,9 1-6 0,-1 1-1 16,8 0-2-16,-11 0-3 0,11 0-6 16,-11-2 1-16,11 2-2 0,-10 0-1 15,10 0 3-15,0 0 1 0,0 0-3 16,-12 0-12-16,12 0-6 0,-7 2-10 0,7-2-26 15,-5 5-28-15,1-1-31 0,2 0-364 16,-2 2 169-16,-2-3 111 0</inkml:trace>
  <inkml:trace contextRef="#ctx0" brushRef="#br0" timeOffset="165351.84">18019 8170 12 0,'0'0'42'0,"0"0"0"0,0 0 0 0,0 0 2 16,0 0-1-16,-13-6-7 0,13 6 0 15,0 0-2-15,0 0-2 0,-4-3-2 16,4 3-2-16,0 0 2 0,0 0-3 0,-7-4 2 16,7 4-2-16,0 0-1 0,-2-6-4 15,2 6-1-15,0 0 0 0,-4-4-5 16,4 4 1-16,-2-5 0 0,2 5-2 16,-4-4-6-16,4 4 3 0,-4-8-2 0,2 4-1 15,2 4-1-15,-2-7 0 0,0 1-2 16,2-1-3-16,-4 1 5 0,4-4-4 15,-2 3-1-15,2-2 1 0,-2 0-1 0,2-2 2 16,0 2-1-16,-2-1-3 0,2-1 0 16,0-1-1-16,0 1 1 0,0-1 0 15,0 0 1-15,2-2-4 0,0 0 0 16,-2-1 1-16,2 2 4 0,2-2-3 0,-2-1-1 16,2 1-2-16,-2-1-1 0,0 2 2 15,2-2 1-15,0-1 2 0,2-3-2 16,-1-2 2-16,3 1-1 0,-1 0-2 0,1 0 2 15,1 0-1-15,-3 2 4 0,2 0-5 16,0 2 0-16,0 2 4 0,-2-2-1 0,0 3-2 16,2-1 2-16,-2 2 0 0,1-1-3 15,0 3 3-15,-1-2-2 0,-2 3 0 16,0-1 6-16,0 1-7 0,1 1 2 16,-1-2-3-16,0 4 2 0,0 0-1 0,0-1 2 15,-2 2 1-15,3-1 0 0,-1 1-3 16,1 1 0-16,-1-1 3 0,0 0-2 15,0 2-1-15,0-1 0 0,0 1 0 0,2-2 4 16,-1 4-6-16,-5 2 3 0,7-6 1 16,-3 5 0-16,-4 1 1 0,8-3-2 15,-8 3-2-15,9-1-4 0,-9 1 4 16,0 0 0-16,0 0 2 0,12 0-3 0,-12 0 6 16,0 0-6-16,0 0 3 0,9 0 0 15,-9 0 5-15,0 0-2 0,0 0-3 16,0 0 6-16,0 0 3 0,11 0 5 0,-11 0-1 15,0 0-1-15,2-6 0 0,-2 6-3 16,0-6 3-16,0 6-3 0,0-5-4 16,0 5 3-16,2-10-2 0,-2 6-2 0,0 4-1 15,2-9-1-15,0 4 2 0,0-1-3 16,0-3 3-16,2 4-2 0,0-2 2 16,0-1-3-16,1 0-2 0,2-1 2 0,1-1 0 15,2-2 2-15,1 1-2 0,2-1 0 16,2-3-2-16,1 3 2 0,2-4-2 15,-2 2-1-15,1 1 5 0,-2 0-1 0,0 3-1 16,-1-1-3-16,-2 3 5 0,0-1-1 16,-2 1-1-16,1 3-3 0,-2-1-1 15,-1 0 1-15,-2 2-3 0,3 3 3 16,-9 1 1-16,12 0 0 0,-5 3 1 0,-3 3-4 16,3-3 4-16,-3 6 0 0,0-2 0 15,0 1-4-15,-2-1 6 0,2 1-2 0,0-1 2 16,-2-1 0-16,1 2-2 0,2-2 1 15,-3-1-1-15,0 1-2 0,0-1 5 16,0 0-1-16,-2-5-4 0,2 7 2 16,0-3 3-16,0 0-3 0,-2-4 1 0,0 0 1 15,0 0-3-15,0 0 6 0,21-10-6 16,-14 3 3-16,3-3-2 0,3 1 0 16,-3-3 5-16,6 1-6 0,-2-2 1 0,3-3-3 15,2 1 5-15,4-4-1 0,3 2 3 16,2-3-3-16,-1 0 1 0,3 1-3 15,2 0-3-15,-1 0 5 0,1 1 0 0,0 0-2 16,-3 2 2-16,1 1 2 0,0 2-4 16,-8 1 2-16,4 4 1 0,-3-1 0 15,-1 1-2-15,-6 2 0 0,4 1 3 0,-6 1-4 16,3 2 0-16,-4-2-1 0,0 4 2 16,-1 0 0-16,-2 0 4 0,2 2-3 15,-2 0 2-15,0 2-3 0,-1-2 2 0,2 2-4 16,-5-1 2-16,3 3 0 0,-3-2 0 15,2 0 2-15,-2 0-2 0,-1-1 1 16,0 2-1-16,1 0 0 0,-4 1 2 16,2-2 0-16,0 1-1 0,-2 1 0 0,2 0-2 15,-2 0 1-15,0-3 0 0,0 3 3 16,3-3-2-16,-3 1 6 0,-2-4-7 16,2 8-1-16,1-4 1 0,-3-4-1 15,4 6 0-15,0-5-2 0,-4-1 6 0,0 0-6 16,0 0 2-16,21-7 1 0,-11 1-1 0,4-4 2 15,-2 1-1-15,5 0-2 0,2-5 1 16,2 1 1-16,7-2 2 0,0 2-5 16,1-1 2-16,1 1 0 0,0 1-2 15,-6 1-1-15,4 1 3 0,-1 1 2 0,1 1-4 16,2 1 4-16,-3-1-4 0,3 2 4 16,-2-2-5-16,3 3 9 0,-1-1-4 15,0 0-3-15,1 1 3 0,-1 3 0 0,0-2-1 16,-1 4-2-16,-4-2 2 0,1 4-2 15,-3 0-4-15,1 0 8 0,-1 1 0 16,-2 1-5-16,-2 2 4 0,-1 0 0 16,0 1-2-16,-1 1 0 0,-2 0 2 0,0-1 0 15,-5 1 2-15,0 2-3 0,-1-1 4 16,0 3-1-16,-5 1 0 0,0 0 2 0,0 3-5 16,-2 0 1-16,-2 2 0 15,0-1 1-15,0 0 0 0,0 0-2 0,0-2 3 16,-2 3-2-16,2-5 0 0,0 0 4 15,0 1-2-15,0-3 1 0,0 0-5 0,0-1 4 16,0 0-3-16,2-1 3 0,-2-2-5 16,4 0 2-16,-2 2 0 0,3-3-2 15,1-3 4-15,1-1-1 0,1 0 0 16,-8-2-1-16,21-4 4 0,-6 1-6 0,-2-3 3 16,3 0-3-16,0-1 4 0,5-3-3 15,-2 1-2-15,2-1 4 0,3 0 4 0,-2 3-8 16,2-3 5-16,-1 3-2 0,3-1-1 15,-4 0-1-15,2 2 4 0,-3 1-1 16,-1 1-2-16,0 0 1 0,2 2 0 16,-3-1-1-16,2 3 0 0,-2-2 0 0,1 2-1 15,0 0 1-15,-1 2 4 0,0 0-6 16,-2-1 1-16,3 3 0 0,-4 2 1 16,1-1 1-16,0 1-1 0,0 2 1 0,-3 2 1 15,0-1 2-15,-2 0-4 0,0 1 3 16,-3 1 0-16,2 1-1 0,-5-1 1 15,0 3 1-15,1-3 3 0,-3 1-6 0,-2-1 3 16,0-2 1-16,0 3 1 0,-2-3-2 16,0 1 2-16,0-2-3 0,0 1 0 15,0-3 2-15,0 2-4 0,0-3 2 16,0 3 1-16,0-2-1 0,0-6-5 0,2 9-1 16,-2-5 5-16,0-4-5 0,2 5 9 15,-2-5-8-15,5 3 3 0,-5-3-1 16,0 0-1-16,0 0 1 0,21-8-3 0,-11 4 2 15,0 1 1-15,0-3-3 0,2-2-1 16,3 2-2-16,-2 1-1 0,2-1 0 16,1-2-1-16,2 1-2 0,0 1 1 0,2 0 3 15,1-2-1-15,0 3 3 0,0-1 0 16,-2 1 0-16,2 0 2 0,-2 1-1 0,1 3-1 16,-2-1-1-16,2 2 4 0,-1 0-2 15,-2 2 1-15,0-1 1 0,-3 3-1 16,2 1 0-16,0-2-1 0,-3 3 4 15,2-1-1-15,0 1 1 0,-1 0 0 0,-1 2-3 16,2-1 1-16,-3 1 0 0,1 0 3 16,0-1-1-16,0 3 0 0,-3-2-1 15,0 1 3-15,2 0 0 0,-4-1-2 16,0 2 2-16,0-1 1 0,-3 1-1 0,2 0 0 16,-5-1 2-16,0 0 0 0,-2 1 4 15,0-1-2-15,-4 2 2 0,-1 0-1 0,0-1-2 16,-3 3 1-16,2-5 1 0,0 4-2 15,0-3 2-15,-1 1-1 0,0-2-3 16,3-1 4-16,0 1-4 0,0-2-3 16,0 1 1-16,-1-2-1 0,1 2-1 0,2-2 1 15,0 1-6-15,0-2-2 0,2-4 1 16,0 7-1-16,0-7 1 0,2 6 2 0,0-2-1 16,-2-4 1-16,9 2 0 0,-9-2 0 15,14-2 0-15,-5 2 1 0,2-1 1 16,-1-5-1-16,2 5-1 0,2-2 0 0,0 0 2 15,1 0-2-15,0-1 4 0,2 2-2 16,1-2 1-16,0 2 0 0,-1 1 2 16,2-1-4-16,-2-1 1 0,1 3 0 15,-2-1-1-15,-2 2 0 0,-1 2-1 16,2-1 1-16,0 1-1 0,-3 3 2 0,1-1 0 16,-2 3-2-16,-3 2 5 0,2-1-3 15,0 3 4-15,-4 1-4 0,0 3 4 0,-2-2-1 16,0 3 1-16,-2 3 3 0,1 1-4 15,-1-2 2-15,-2 3-2 0,0-1 3 16,0 3-1-16,-2 0 4 0,-1 3-1 16,1-2 2-16,-2 2-4 0,0-3 2 0,0 3-1 15,0-1 1-15,2-1 0 0,-3-2 4 16,0 0-4-16,1-2-3 0,0-4 1 0,2 2 0 16,-2-4-2-16,0 1 2 0,2-1-1 15,0-3 0-15,0-2 7 0,0 0-10 16,0-2 0-16,-1 1-2 0,3-3 0 15,-2 1-1-15,2-1 3 0,0 0-1 0,0-6-1 16,-2 6 2-16,2-6-2 0,0 0 0 16,2 7 0-16,-2-7 0 0,0 0-1 15,5 4 1-15,-5-4 1 0,2 4-2 16,-2-4 3-16,4 4 1 0,-4-4-2 0,6 4 0 16,-2-3 1-16,-4-1 1 0,10 4-1 15,-3 0 2-15,0-2-2 0,-1 2-2 0,2 2 1 16,-1-2 1-16,-1 1 1 0,2 0-1 15,-1 1 1-15,2 3-1 0,-3 0 2 16,-2-2-1-16,2 5 2 0,0 1 0 16,-4 0 1-16,2 5 1 0,-4-1 3 0,0 2-2 15,-2 0 7-15,-2 4 1 0,-2-1 2 16,0 2 0-16,-2-2 7 0,-1 1 1 0,-2-2 0 16,1 2-3-16,-1-2 2 0,-1 0-4 15,-2-2 2-15,4 3-4 0,-2-5-1 16,-2 5 0-16,4-5-6 0,0 0 1 15,-1-1-2-15,3 0-3 0,1 0 5 0,-2-3-1 16,5 3-2-16,-2-4-4 0,2 0-4 16,0-2-7-16,0-1 1 0,2 1-4 0,2-3 2 15,0 1-1-15,2-3-2 16,2 1 0-16,2-3-3 0,-6-3-5 0,15 0-1 16,-4 0-5-16,1-4 2 0,3-1-2 15,2 0-1-15,2 1-1 0,-3 0-4 0,4 3 0 16,-1-1 1-16,-2 4 3 15,0-2 0-15,-1 3 5 0,0 5 1 0,-4 1 6 16,-1 3 1-16,-3 3 2 0,-3 4 3 16,-3 6-2-16,0 2 3 0,-6 1 2 0,-1 6-1 15,-1 3 4-15,-3-3 0 0,1 4 0 16,-2-2-5-16,-4 1-21 0,0-3 10 0,-1-2 8 16</inkml:trace>
  <inkml:trace contextRef="#ctx0" brushRef="#br0" timeOffset="169288.91">18129 8220 14 0,'0'0'27'16,"0"0"1"-16,0 0-3 0,0 0-1 16,0 0-3-16,0 0 0 0,0 0 0 15,0 0 3-15,0 0-3 0,-7 2 0 0,7-2 1 16,0 0-3-16,0 0-1 0,0 0-4 15,0 0 1-15,0 0-2 0,0 0-3 16,0 0 0-16,0 0 0 0,0 0-3 16,0 0 0-16,-6 3 1 0,6-3-2 0,-4 4-1 15,2 0 0-15,2-4 0 0,-4 6-2 16,4-6 0-16,-5 4 0 0,5-4-2 0,-6 6 5 16,6-6-6-16,-3 3 2 0,3-3-3 15,-4 4 0-15,4-4 1 0,-4 3 1 16,4-3-2-16,-4 6 0 0,2-1 0 15,2-5 1-15,-4 7 1 0,2-1 0 0,0-2-1 16,2-4 1-16,-4 9-2 0,2-4 3 16,-1 1-4-16,1 0 3 0,-1 0-2 15,1 0 3-15,0 1-4 0,0 3 2 16,0-3 1-16,0 3-3 0,0 1 3 0,0-1-1 16,0 2 2-16,2-1-2 0,-2 0 3 15,-2 0-5-15,4 3 2 0,0-3 1 0,-3 4-2 16,1 1 2-16,-2 1 0 0,2 0 1 15,0 0-1-15,0 0 0 0,0 1-1 16,-1-2 0-16,1 4 0 0,0-1 1 16,0 1-1-16,0 0 1 0,0-1 1 0,0 1 0 15,-1 4-1-15,3-5 4 0,-2 2-3 16,2-3-1-16,0 2 0 0,0-1 1 0,2-2-2 16,1-2 1-16,-1 0-1 0,0 1-1 15,2-3 2-15,0 0-3 0,1-2 3 16,1-1-2-16,3 0 3 0,-3-3 4 0,2 1-8 15,0-4 3-15,2 2-2 0,-2-3 1 16,0 1 0-16,-2 0 1 0,1-2 0 16,2 0 1-16,-5 2-2 0,-4-4-2 15,12-3 3-15,-12 3-1 0,9-5 2 16,-5 1-3-16,0-2 1 0,0 3 1 0,-2-2-1 16,0-2 0-16,3 1-1 0,-5 1 1 15,2 1 0-15,0-2-1 0,1 0 6 0,-1 2-7 16,-2 4 0-16,0-9 1 0,2 6 2 15,-2 3-1-15,0-6-2 0,0 6 1 16,0-6 0-16,0 6 1 0,0 0-2 16,2-6 0-16,-2 6-2 0,0 0 0 0,0-5 1 15,0 5 2-15,0 0-2 0,0 0 0 16,0 0 0-16,0 0 1 0,0 0 0 0,4 17-1 16,-4-10 3-16,2 1 0 15,-2 4 1-15,2-1-1 0,-2 7 0 0,-2-2 4 16,0 5-2-16,0 0-1 0,0 5-1 15,2-1 3-15,-2 2-3 0,0 2 2 0,2-1 0 16,0 1 1-16,0-1 0 0,0 2-1 16,0-1 9-16,2 2-6 0,2-3 5 15,-2-1-4-15,2-2 2 0,0 0 3 16,0-4-8-16,0-3 3 0,1 1-2 0,0-1-1 16,1-3 0-16,0 0-3 0,0-1 2 15,1-1-1-15,-1-4 1 0,0 1 0 0,1-4-1 16,1-1 1-16,1-1-2 0,-1-4 0 15,2 0 0-15,0 0-1 0,0-4 1 16,-2 1 2-16,0-5-1 0,3 1-1 16,-2-3 1-16,-1 1-1 0,-1-3 1 0,-1-1-1 15,0 1 1-15,-2 1 0 0,0-1-2 16,1 3-1-16,-3-1 3 0,1 1-3 16,-1 1 1-16,0 1 2 0,-2 1-2 0,2-2 0 15,0 2 3-15,-2 3-2 0,2-3-2 16,-2 6 2-16,2-6-3 0,-2 6 0 15,0 0 1-15,0 0-1 0,0 0 2 0,2 15 2 16,0-5-2-16,-2 1 1 0,2 3-1 16,-2-1 0-16,2 2 0 0,-2 3 3 15,0 1 2-15,0-2-3 0,2 0-2 16,0 1 2-16,-2 0-1 0,2-1 1 0,1 0 2 16,1 0-1-16,-2 1 1 0,3-2 2 15,-1 2-2-15,0-3 1 0,2 2 2 0,1-1 0 16,-1-1 1-16,2 1-4 0,1-3 0 15,2 0 2-15,-1-2-2 0,0 0 3 16,4-1-3-16,-2 0 2 0,3-3 1 16,-1-2-5-16,4-1 0 0,0-1 0 0,2-1 3 15,1-4-1-15,-2-1-2 0,4-1 0 16,-1 1 0-16,-2-1 2 0,0 0-3 16,-1-1 0-16,-3 1 2 0,2 2-2 0,-6-2 4 15,-4 1 2-15,3 0-2 0,0 0-1 16,-5-1 2-16,3 0-1 0,-5 2 1 0,2-1-3 15,-2-2 2-15,-4 5 3 0,7-3 1 16,-3-1 1-16,-4 4-9 0,7-4 7 16,-7 4-2-16,6-3-3 0,-6 3-2 15,4-2 0-15,-4 2-1 0,0 0 2 16,8-3-1-16,-8 3 2 0,0 0 3 0,11 5-4 16,-4-4-2-16,-3 3 2 0,2 0-3 15,0 0 2-15,3 2-1 0,-3-1 0 16,2 3 3-16,1-1 2 0,2 3-3 15,-3-3-1-15,2 3 7 0,4-2-2 0,-4 1 4 16,2 1-3-16,1-2-4 0,0-1 4 16,2-1-1-16,-1-1 1 0,4-1-4 0,-2 0 2 15,4-2-2-15,-1-4 0 0,2 0 0 16,2-4-1-16,3-1 2 0,-1-3 0 16,0 1 0-16,4-4 4 0,-1-3-9 0,0 1 4 15,-5 1-8-15,1 1 4 0,-4 2 2 16,-2 0 1-16,-1 3-1 0,-5-2 3 15,1 2 3-15,0 3-1 0,-5-1 4 0,2 1-1 16,-3 0 6-16,2 1-7 0,-1-1 3 16,-2 3 1-16,1-2-2 0,-1 1-6 15,-2 1 1-15,2-2-2 0,-6 4 2 16,9-4-3-16,-9 4 0 0,9 0 2 0,-9 0-5 16,0 0 2-16,12 4 1 0,-8 0-3 15,2 0 2-15,-1 1 1 0,2 1 4 16,-3-1-3-16,2 3 0 0,0 2 5 0,3-3-5 15,-1 3-1-15,3 2 2 0,2-3 0 16,1 1-4-16,6 1 8 0,-4 0-2 16,6-3-1-16,1-1 0 0,0-1 0 0,2-2-1 15,3-3-2-15,-1-1-3 0,3 0 4 16,2-3 1-16,0-1-6 0,-3-1 0 16,7-1 2-16,-2-4-2 0,-2 1 6 0,-1-2-2 15,-5 1 2-15,-1 1-2 0,-1-1-1 16,-6 0 0-16,2-1-4 0,-5 3 5 15,-3-1-3-15,1 1 4 0,0 1-6 16,-3-1 8-16,-2 2 0 0,2 0-7 16,-4 1 4-16,2-1-1 0,-2 2 0 0,-2-2-3 15,3 2 2-15,-1 1-2 0,-1 1 3 16,-1-2 0-16,-4 4-3 0,11-3 2 0,-11 3-4 16,10 0 6-16,-10 0-1 0,14 3 0 15,-4-1-2-15,-2 3 2 0,2 1 0 16,1 0-3-16,2 2 3 0,-1-2-1 15,3 1 1-15,0 1 2 0,0-1-1 0,1-1 1 16,2-1-3-16,1 2-3 0,0-2 2 16,2-1 10-16,5 0-8 0,1-1-1 0,0-1 0 15,0-2 1-15,5 0-3 0,-2 0 4 16,2-2-1-16,1 1 0 0,2-1 0 16,-1-2-1-16,-2 2-3 0,-3-2 3 15,1 1-1-15,-2-1 1 0,-8 0-2 0,2 0 6 16,-3 0-2-16,-1 1 3 0,0-3-6 15,-6 0 3-15,3-2 0 0,-4 1 1 16,-1-1-3-16,-1-2-3 0,-1 3 3 16,-2 2 3-16,1-1-1 0,-3-1 4 0,3 4-4 15,-3-3 5-15,0 3-4 0,0-1 1 16,-4 4 3-16,6-6-2 0,-2 4 5 0,-4 2-11 16,0 0 2-16,0 0 2 0,0 0 4 15,12 10-7-15,-10-3-2 0,0 3 1 16,2 0 4-16,-2 0-1 0,2 2-2 15,2 2 2-15,1-3-4 0,-1 2 3 0,3 0-3 16,1-1 0-16,-1 1 6 0,3-3-2 16,4 0 1-16,-2-1-5 0,1 0 3 0,4-3-1 15,0 0 7-15,5 0-5 0,-4-2 1 16,4-3 0-16,-1 1 0 16,3-2 0-16,0 2-1 0,0-4 2 0,2 2-3 15,1-2-2-15,-1-2 1 0,-3 1 2 0,3-1-3 16,-4 0 1-16,0-1 2 0,0-1 0 0,-5 0-2 15,-3-1-2-15,2-1 2 16,0-2 4-16,0-3-3 0,-4 0 1 0,-1-5 3 16,0-1-5-16,0-2 2 0,-1-1-5 15,-2-3 2-15,0 2 4 0,0-2-5 0,-2 2 6 16,1 2-6-16,-3 4 6 0,1 0-4 16,-1 2 4-16,-2 1-3 0,0 3 0 15,1 2-1-15,-1-1 2 0,-2 0-1 16,0 3-4-16,2 1 7 0,-2 3-4 15,-2 3-3-15,0 0 4 0,0 0-2 0,0 0 5 16,14 15-5-16,-10-4 0 0,-2-1 1 0,0 1 1 16,2 3 2-16,0-3-2 0,0 0 0 15,0 3 0-15,-2-3 2 0,3-1-1 16,-1-1 0-16,3 1-3 0,-3-3 3 16,0 1 1-16,2-2 1 0,1-3-2 0,1 1 3 15,0-6 1-15,-8 2 2 0,18-8-5 16,-6 1-1-16,-2-7 4 0,2-1-6 15,0-7 3-15,-1-1 3 0,3-8-7 16,-3 1 4-16,0-3-2 0,-3 3 3 0,0 4 1 16,-4 0 12-16,4 4 20 0,-4 2 1 15,-2 1 1-15,0 4 2 0,0 0 1 0,-2 2-9 16,0 1-10-16,0 0 3 0,0 3-4 16,0 0-7-16,0 1 1 0,0 0 2 15,-2 1-3-15,2-1-2 0,0 2-13 16,0 0-11-16,0 6-14 0,0-7-17 15,0 2-30-15,0 5-37 0,-2-6-267 0,0 4 129 16,2 2 84-16</inkml:trace>
  <inkml:trace contextRef="#ctx0" brushRef="#br0" timeOffset="173786.81">14935 11228 20 0,'0'0'80'0,"-6"-4"2"15,6 4 0-15,0 0-13 0,-7-2-7 16,7 2-5-16,0 0-5 0,0 0-5 0,0 0-6 16,-15 2-2-16,15-2-4 0,0 0-6 15,0 0 6-15,-12 0-3 0,12 0-5 16,0 0-3-16,0 0 1 0,0 0-2 0,-11 0-3 16,11 0-4-16,0 0 5 0,0 0-8 15,0 0 3-15,0 0-10 0,0 0 3 16,-11 0 2-16,11 0-3 0,0 0 1 0,0 0-4 15,0 0 2-15,-2 6 1 0,2-6-3 16,0 0-2-16,0 5 0 0,0-5 1 16,2 8 1-16,-2-8-4 0,4 8 0 0,-1-5-3 15,1 3 5-15,0 0-5 0,1 0 3 16,1 0-2-16,0-1 3 0,0 1-1 16,0-1 3-16,4 3 0 0,-2-2-6 15,0 1 5-15,3 1-2 0,-1-1 4 0,1 1-6 16,0 0 0-16,-1 0 4 0,0-1-1 15,2 1-3-15,-2-2 8 0,0 1-3 16,3 1-7-16,-2-1 3 0,1 1 2 0,-1-1-2 16,1-1 3-16,0-2 1 0,0 2 0 15,0-4-6-15,2 1 4 0,2 0 4 16,-3-2-3-16,4 1-4 0,0-2 2 0,-1 0-3 16,6-2 6-16,-3 2-3 0,4-4-2 15,2 1 1-15,3-1-4 0,2-2 2 16,-1-2 6-16,3 3-6 0,-2-3 0 15,-1 2 3-15,3 1-1 0,-2-1 1 0,-1 0 0 16,1 1 2-16,0-1-5 0,-1 0 1 16,-1 1 2-16,4-1-6 0,-3 0 6 0,1 0-4 15,2 0 4-15,2-1 1 0,1 1 0 16,1-1 0-16,-4 1 0 0,2 2-2 16,-3-2 0-16,1 1 2 0,0 1-1 0,-2 0 1 15,-1 1-2-15,-1-2-5 0,0 4 7 16,-3-3-2-16,3 2 1 0,-5-2 2 15,0 2-3-15,-2 0-2 0,1-2 2 16,-4 3 1-16,4 1 1 0,-3-5-3 0,-1 5 1 16,0-1 0-16,-2 0 0 0,0-2 0 15,-4 3 0-15,1 0 3 0,-1 0-3 0,2 0-4 16,-4 0 1-16,0 0-3 0,1 0 5 16,0 3 0-16,-1-2-2 0,1 0 1 15,-1-1 3-15,1 3 1 0,0-1-7 16,-1-1 3-16,0 3-3 0,2-2-2 0,-2 2-1 15,0-2 3-15,1 1-4 0,-2 1 1 16,1 1 0-16,1 0 2 0,-3 1-1 16,0-2-1-16,2 3 2 0,-2-1-3 15,-2 2 1-15,2-1 3 0,1 2-3 0,-3-1 2 16,1 2 5-16,-1 1 0 0,0-1-3 0,1 1-1 16,-1 1 2-16,-2-3 0 0,2 2 2 15,-1 1 1-15,-1 0-1 0,1-4 3 16,-1 5-4-16,-2-4 4 0,0 0-4 0,0 3-2 15,-2-5 3-15,2 5-3 16,-2-3-1-16,0 1 4 0,-2 0-3 0,2-1 2 16,-2-2-2-16,0 3 4 0,0-4-1 15,-2 2 0-15,1-3-2 0,1 1 0 0,-2 0 1 16,1-2-5-16,-1-1-1 0,4-3-5 16,-6 6 1-16,6-6-1 0,-4 4-4 15,4-4 0-15,0 0-5 0,0 0 0 16,0 0 0-16,-9-10-1 0,9 10 4 0,2-7-2 15,-2 1 4-15,3-2 2 0,-3 2-1 16,2 1 3-16,0-2 0 0,0-2 1 0,2 2 1 16,0-1 0-16,0 1 3 0,3-3-1 15,0 3 3-15,-3-3 0 0,4-1-2 16,2 1 4-16,-1-3 0 0,2 2 0 16,-1-2 0-16,1 2 1 0,1 0-1 0,1 1-1 15,2-1 3-15,-1 0-1 0,2 1-1 16,0 1 3-16,-3-1-1 0,2 0 2 0,0 3-2 15,-1 1 0-15,0-2-2 0,0 3 3 16,-1-1 2-16,2 1-3 0,0 1 2 16,1-2 0-16,0 2 4 0,0-2-2 15,4 3-3-15,-2-1-1 0,3-2 5 0,-1 3-3 16,0-2 0-16,4 1 0 0,-1 1-2 16,3-1 4-16,-2 2-2 0,0-1-1 0,0-1 4 15,-1 2-5-15,1-2 4 0,-4 4-4 16,4-1 3-16,-3 1-1 0,0 0-1 15,-2 0 3-15,3 1 3 0,-4 0-4 16,1 2 5-16,3-1-4 0,-4 2-1 0,4-3-2 16,-3 5 1-16,2-2 3 0,-2 1-3 15,0 1 2-15,2-2 0 0,-1 0 1 0,0 2 5 16,1-1-7-16,1 1 3 0,-4 0-2 16,4 1 4-16,-1 1-4 0,1 2 2 15,-2-1 0-15,0-2 1 0,1 3-2 16,-2 0 0-16,2-1-1 0,-2 1 1 0,2-1-3 15,-2 1 5-15,2-1-3 0,0-1 4 16,3-1-4-16,-1 1 2 0,0-1 0 16,3-1-1-16,-3 2 1 0,3-2-1 0,-1-1-1 15,0 3 2-15,0-4 3 0,1 0-6 16,2 0 3-16,-3-1-2 0,5-1 0 16,-3-2 0-16,3 0 2 0,2-2 0 15,2-1-2-15,3-1 1 0,1-2-2 0,3-2 1 16,-1-1 0-16,0 0-2 0,5-5 3 15,-1-1-5-15,-6 1 2 0,-2 3 0 0,1 0 0 16,-4-1 3-16,1-1-4 0,-4 1 2 16,-3 1-2-16,-4 2 2 0,0 0 0 15,-1 0-1-15,-4 2 1 0,-2 1 4 16,-2 0 7-16,1 1 4 0,-2-1-2 0,0 0 3 16,-1 0-2-16,-1 0-2 0,0 3-3 15,-3-3-5-15,2 3 0 0,-1-1 4 0,0-1-7 16,-3 3-2-16,0-3-10 0,1 3-10 15,-1 0-25-15,-6 2-193 0,0 0 81 16,0 0 53-16</inkml:trace>
  <inkml:trace contextRef="#ctx0" brushRef="#br0" timeOffset="174758.15">17052 12279 56 0,'4'-3'69'0,"-4"3"-6"0,0 0-8 16,0 0-5-16,0 0-4 0,0 0-7 16,0 0-6-16,0 0-3 0,0 0-2 15,0 0-1-15,-11 15-2 0,6-8 0 0,-1 3-1 16,-2 3 5-16,2 1 4 0,-5 3 1 0,-2 2 4 15,3 1 5-15,-3 1-1 0,1 8-2 16,-4-2-2-16,4 2 1 0,-1-1-5 16,0-1 1-16,1-2-9 0,3-5 3 15,-1 1-4-15,2 0 8 0,-2-5-11 16,4-1-1-16,0 0-4 0,0-2-7 0,2-1 5 16,0 1-15-16,-3-3-13 0,2-1-16 15,3-1-26-15,0 1-24 0,0-3-260 16,-2 0 115-16,2 0 76 0</inkml:trace>
  <inkml:trace contextRef="#ctx0" brushRef="#br0" timeOffset="176016.23">17699 12165 91 0,'2'-5'100'0,"-2"5"-12"0,0 0-6 16,0 0-6-16,0 0-9 0,0 0-10 16,0 0 0-16,0 0-8 0,0 0 0 15,0 0-9-15,0 0 0 0,-23 9-9 0,19-7 1 16,0 2-3-16,4-4 6 0,-12 5-7 16,8 1-7-16,-4-1-4 0,2 1 6 15,-2 0-8-15,-3 3 1 0,0 0-4 0,0 2 3 16,1-2-4-16,-2 5-7 0,-2-3 15 15,4 1-8-15,-5 3-8 0,2-2 3 16,1 2 0-16,-1 0-3 0,1 1-2 16,0-1 5-16,4-2-2 0,-2 3-11 15,2-3 13-15,1 0-2 0,-2 1 2 0,3 0-11 16,0-2 6-16,2 2 3 0,-1-3-1 16,-1 2 1-16,4-1-1 0,0 3 1 0,-2-2-4 15,4 1 3-15,-3-1-4 0,3 0 7 16,0 1-4-16,0 1 2 0,0-2-7 0,3 0 4 15,-1-1 3-15,0 3-4 0,2-1 3 16,-2-3-2-16,2 0-9 0,1 3 8 16,1-3 8-16,-2 0-8 0,2 1 0 15,1-3-2-15,2 3 5 0,-3-4-10 0,2-1-1 16,2 3 5-16,-1-5-3 0,2 3 2 16,-1-4-1-16,1-2 0 0,1-1 3 15,-1 2 5-15,2-2-8 0,-3-1 3 0,4 0-3 16,-4 0 1-16,0-1 3 0,1 1-8 15,-1-3 9-15,-1 2 2 0,0-1-4 16,-1 0 4-16,2-2 0 0,-2 1 1 16,2-3-2-16,-2-2-3 0,0 2 0 0,1-1 4 15,-1-1-2-15,1-2-1 0,-3 5-2 16,1-5 0-16,-1 3 1 0,-2-3 0 0,2 2 2 16,-2-1-4-16,-2 3 6 0,3-3-2 15,0 3 0-15,-3-1 0 0,0-1-2 16,2 2 2-16,-4-1 0 0,2 1 2 15,0-2-3-15,-2 2-1 0,2-1-5 0,-2 3 7 16,0-1 4-16,0-4-4 16,0 9 0-16,-2-9 0 0,0 6 6 0,2-3-6 15,0 6 0-15,-4-10 5 0,2 6 3 16,-2 1-2-16,4 3 1 0,-5-6 3 0,5 6 5 16,-7-4-14-16,7 4 4 0,-8-5 3 15,4 4-5-15,4 1-2 0,-8-1 10 0,8 1-11 16,0 0 3-16,-11-2-7 0,11 2 4 15,0 0-9-15,-11 0 11 0,11 0 0 16,-11 2-2-16,7 0 2 0,-2 1 0 16,0 3 2-16,0-2-3 0,-4 1 0 0,2 1-1 15,0-1 4-15,0 5-2 0,-1-2-1 16,1-1 2-16,-1 3 4 0,1-1-7 0,-1 3 0 16,1 0-1-16,0-1 0 0,0 1-3 15,2 0 3-15,2 2 1 0,-2-1-3 16,4-1 3-16,-2 1 1 0,2 0 4 15,0-1-6-15,0-1-1 0,-1 3 2 0,3-5-4 16,0 2 0-16,0 1 4 0,0-3-2 16,0 1 2-16,0 0-4 0,0-3 1 15,3 1 5-15,-3-1-7 0,0 1 7 16,2 0-2-16,-2-3 4 0,0 1-4 16,2 0 1-16,-2-2-22 0,2 1 4 0,0-1-13 15,0 3-20-15,-2-7-24 0,2 8-26 0,0-3-209 16,0-2 105-16,-2-3 70 0</inkml:trace>
  <inkml:trace contextRef="#ctx0" brushRef="#br0" timeOffset="38988.65">3166 9971 51 0,'-2'-6'70'0,"2"6"2"0,0 0-4 16,-2-4 5-16,2 4-2 0,0 0-5 15,0 0 0-15,0 0 4 0,0 0 1 16,0 0-5-16,0 0 0 0,0 0 3 16,0 0-1-16,0 0 1 0,0 0 0 0,0 0-2 15,0 0 0-15,0 0 3 0,0 0 0 16,0 0-1-16,0 0 7 0,0 0-5 16,0-5-1-16,0 5-3 0,0 0-6 0,0 0-4 15,0 0-5-15,0 0-5 0,0 0-6 16,0 0-2-16,0 0-7 0,0 0-2 15,0 0-5-15,0 0-1 0,0 0-1 0,0 0-3 16,0 0-3-16,0 0 1 0,0 0-3 16,14 9-2-16,-14-9 1 0,9 3-2 15,-9-3-2-15,9 3-3 0,-3-1 0 0,-6-2-2 16,10 3 3-16,-4-1-1 0,4 2-2 16,-2-4 4-16,0 2-3 0,3-2-1 15,1 0 6-15,4 0-4 0,-2 0 2 16,0 0-1-16,4-2-6 0,-1 2 3 0,2-2 1 15,2 0-1-15,1 0 1 0,0 0-3 16,2-4 0-16,1 3 1 0,3-1 0 0,-3 0-1 16,3-2 0-16,-1 0 0 0,0 1 1 15,1-1-3-15,0 3 2 0,-3-3 1 16,-3 2-3-16,-2 2 3 0,2-2-3 16,-3 2 2-16,-3 0-3 0,0-1 0 0,-2 1 2 15,-4 2-2-15,4-2 4 0,-4 0 0 16,-2 2-1-16,1-2 2 0,-1 2 0 0,1-2 2 15,0 0 1-15,-9 2 0 0,10-2-1 16,-10 2-1-16,10 0 0 0,-4-2 0 16,-6 2-2-16,0 0 3 0,12-2-2 0,-12 2-2 15,0 0 1-15,8-1-12 0,-8 1-22 16,0 0-37-16,0 0-53 0,0 0-78 0,6 1-515 16,-6-1 243-16,0 0 159 0</inkml:trace>
  <inkml:trace contextRef="#ctx0" brushRef="#br0" timeOffset="39840.47">2485 10161 93 0,'0'0'86'16,"0"0"-4"-16,0 0-5 0,0 0-2 15,12 4-13-15,-12-4-1 0,6 6-8 16,0-4-9-16,-1 1-1 0,0 1-5 0,-1 0-2 16,0 2-3-16,0 1 4 0,0-1-3 15,0 2-3-15,1-1-3 0,-3 3 2 0,2-3-1 16,-2 5 4-16,0-1-2 0,2 2 2 15,1 3 2-15,-3 1 4 0,0 0 6 16,-2 2 2-16,2-1-2 0,0 4 3 0,1 1 4 16,-6-2 2-16,3 5 3 0,0 2 8 15,-2-2 3-15,-2 0-1 0,2 1-3 16,-3 0-5-16,3-3-3 0,-2 1-5 0,0-5-5 16,0 1-8-16,2-2-2 0,-1-2-2 15,1-1-4-15,0-1-3 0,0-3-4 16,0 0 1-16,0-2-3 0,0-1 2 15,2 0-4-15,-2 1-6 0,2-5 5 0,-2 4-1 16,2-4-2-16,0 1-4 0,0-6-5 16,-2 7-21-16,2-7-24 0,-2 6-40 0,2-6-34 15,0 0-39-15,-7 2-503 0,7-2 223 16,0 0 147-16</inkml:trace>
  <inkml:trace contextRef="#ctx0" brushRef="#br0" timeOffset="41170.7">2624 10249 29 0,'0'0'97'0,"0"0"-6"0,0 0 9 16,0 0 2-16,0 0-8 0,0 0-4 15,6 11-9-15,-6-11-3 0,0 0-6 16,0 0-3-16,0 6-7 0,0-6-5 15,2 3-7-15,-2-3-5 0,3 6-6 0,-3-6-6 16,0 0-3-16,0 6 1 0,0-6-7 16,0 0 5-16,4 6-2 0,-4-6 0 0,2 3-4 15,-2-3 1-15,2 4 0 0,-2-4-1 16,7 4-1-16,-7-4 2 0,6 4-2 16,-6-4-4-16,9 2-3 0,-9-2 2 15,10 4 0-15,-4-4-8 0,4 2 4 0,0-1-1 16,-2-1-1-16,4 0 1 0,1 0-2 15,4-1 2-15,0-1-3 0,3 0-4 16,0 0 2-16,4-2 7 0,1 2-5 16,1-2-4-16,-2 0 1 0,4 1 2 0,0-3-4 15,-1 3 1-15,3-4-1 0,-2 2 1 16,1-1-2-16,1-1 2 0,2 1-2 0,3-2-3 16,-5 2 6-16,2 1-3 0,-3-1 1 15,3 0 0-15,-2 1-4 0,2-1 3 16,-3 0 1-16,-1 3-2 0,2-3 0 0,-1 0 2 15,-1 2-4-15,2-3 3 0,-3 3-4 16,-2-2 8-16,0 0-6 0,1 0-1 0,-1 2 2 16,1 1-1-16,-6-1-3 0,4 0 2 15,0 0 3-15,-1 3 0 0,0-5-2 16,0 4 0-16,-1-2-1 0,1 0 2 0,-2 2-4 16,4-1 6-16,-3-1-4 0,5 0 21 15,-6 0-2-15,6 0 0 0,-1 0-6 16,4 3 3-16,-1-5-3 0,1 4 0 0,2-1-2 15,-1-1 0-15,7-2-2 0,3 1-1 16,-1 0 0-16,2-3-1 0,-1 4-1 16,-1-3-3-16,0 1 3 0,-2 1 2 15,1-1-4-15,-8 2-1 0,1 0 1 0,-2 1-3 16,-1 3-1-16,1-4 4 0,-2 2-1 16,-2 0-1-16,2 0 0 0,-5 0 2 15,1 2-5-15,-1-2 5 0,0 2-2 0,3 0-1 16,-5 0-1-16,3 2 3 0,-2-2-2 15,0 2-2-15,-1 2 2 0,3-2 0 0,-4 2 1 16,-1-1 0-16,2 1-4 0,-2 2 5 16,-1-2-2-16,-2 0 1 0,2-1-3 15,-4 1 2-15,1 0 0 0,-3 0 0 16,-1-1 1-16,0 2 1 0,-1 0-4 0,-2-3 0 16,2 2 3-16,-2 1-1 0,0-2-1 15,1 2 0-15,-3-1 1 0,2-2-2 0,-1 2-2 16,-1-1 2-16,1 3 2 0,-1 0 2 15,0-2-3-15,-2 1 0 0,0 1 3 16,4 0-4-16,-4 0 3 0,-2 1-1 16,2-1 1-16,0 1 0 0,0 0 0 0,-2 2-3 15,0 0 2-15,0 1 1 0,0 0 0 16,0-1 0-16,1 0 0 0,-3 5 2 0,2-2-3 16,-2 3 0-16,-2 4 2 0,-1 1 1 15,1 1-2-15,-2 4 6 0,0 2-2 16,0-1 1-16,-2 7 2 0,-2 1-2 0,0-1-1 15,2-1 1-15,0-4-1 0,0 1-2 16,-1 0 5-16,3-5 7 0,-2 1 4 16,1-2 0-16,-1-4 1 0,4-2 0 0,0 0-1 15,-2-3 17-15,1-3 10 0,1 1 11 16,0-3 11-16,-2 1 7 0,2-3-1 16,0 1-7-16,-2-3-8 0,2 0-5 0,-2 0-7 15,-4-3-5-15,4 2-11 0,-2-2-19 16,0 1-26-16,-4-1-38 0,-3-2-47 15,0 4-58-15,-4-4-63 0,-7 2-605 0,0-2 280 16,-6 0 185-16</inkml:trace>
  <inkml:trace contextRef="#ctx0" brushRef="#br0" timeOffset="42116.64">3640 9944 52 0,'4'-4'87'0,"-4"4"-13"0,0 0-5 16,0 0-10-16,0 0 0 0,7-2-1 15,-7 2-2-15,0 0-1 0,6 9-8 16,-6-9 7-16,2 10-2 0,0-4-4 16,0-1-3-16,-2 1-8 0,3 2 3 15,-1-3 0-15,0 3-8 0,0 2-6 0,-2-1 2 16,2 1 3-16,0 1 1 0,0 3 0 15,-2-3 0-15,3 4-2 0,-3 2-1 16,0 1 1-16,2 1-5 0,-2 2-3 0,2 5-1 16,-2 1-2-16,2 3 0 0,-2 0-1 15,2 3-2-15,0 0 1 0,0 5-4 16,-2 0-1-16,2 3 3 0,-2-9-3 0,2 5 5 16,-2-2 13-16,0-3 1 0,-2-2-6 15,2 1 2-15,2-2-6 0,-2-5 2 0,-2-1 0 16,2-1-4-16,0-5-3 0,0 1 0 15,-2-4 3-15,2-1 9 0,0 1 14 16,0-5 13-16,0 0 6 0,0-1-5 16,0-2-9-16,-2-2-12 0,2-4-12 0,0 0-23 15,0 0-25-15,0 0-57 0,0 0-56 16,0 0-479-16,-15-14 210 0,7 10 139 16</inkml:trace>
  <inkml:trace contextRef="#ctx0" brushRef="#br0" timeOffset="42711.63">3037 10521 166 0,'0'0'165'15,"0"0"-9"-15,0 0-3 0,0 0-12 16,0 0-11-16,0 0-8 0,0 0-5 0,0 0-10 16,0 0-4-16,0 0-5 0,0 0-9 15,0 0-6-15,0 0-5 0,0 0-5 16,0 0-13-16,0 0-5 0,0 0-3 16,0 0-1-16,6-4-8 0,-6 4-2 0,13 0-4 15,-2-2-2-15,-1 2-2 0,0-2-5 16,4 0-2-16,0-1-1 0,1-1-3 0,4-2-1 15,4-2-3-15,1 1 0 0,1-4-3 16,0 1-2-16,3 1 0 0,-5-1-8 0,-5 4-17 16,-2 0-25-16,-1 1-42 0,-4 3-67 15,-9 2-575-15,-2 0 246 0,0 0 161 16</inkml:trace>
  <inkml:trace contextRef="#ctx0" brushRef="#br0" timeOffset="43105.52">2917 10761 159 0,'0'0'167'0,"0"0"-8"16,0 0-14-16,0 0-13 0,0 0-10 16,0 0-13-16,0 0-8 0,0 0-4 15,0 0-11-15,0 0-6 0,0 0-5 16,-5 4-2-16,5-4 1 0,0 0 15 15,0 0 14-15,21-8 8 0,-10 4 3 0,6 1-8 16,2-5-8-16,1 2-12 0,4-1-5 16,0 1-9-16,-1-2-10 0,-2 4-18 15,0 1-30-15,-2-3-40 0,0 4-61 0,0 0-61 16,1-2-634-16,-4 3 266 0,2-3 176 16</inkml:trace>
  <inkml:trace contextRef="#ctx0" brushRef="#br0" timeOffset="43754.96">3994 10376 51 0,'0'0'122'0,"2"-5"-7"16,-2 5-7-16,0 0-8 0,0 0-3 15,0 0-8-15,0 0 2 0,0 0 20 0,6-2 6 16,-6 2 13-16,8-2 7 0,-8 2 3 15,14-6-2-15,-4 2-6 0,2-3-8 0,3 1-10 16,4-2-13-16,2-2 4 0,1 1-9 16,-1 0-9-16,0-3-12 0,2 5-8 15,-1-3-9-15,-4 5-13 0,0-1-24 16,-4-2-28-16,1 4-30 0,-2 1-31 0,-2 0-42 16,-3 3-54-16,-8 0-579 0,10 5 252 15,-8 0 167-15</inkml:trace>
  <inkml:trace contextRef="#ctx0" brushRef="#br0" timeOffset="44060.85">4040 10597 186 0,'-4'4'189'16,"4"-4"-9"-16,-4 4-8 0,4-4-10 15,0 0-14-15,0 0-11 0,-4 6-13 0,4-6-9 16,0 0-6-16,0 0 3 0,0 0 11 16,0 0 2-16,0 0-3 0,25-4-9 15,-12-2-11-15,6 1-10 0,-1-1-3 0,6-2-13 16,2 0-9-16,1 1-6 0,1 1-11 15,-2-2-20-15,0 3-39 0,0-1-47 16,-7 4-62-16,1 0-53 0,-4 0-622 0,-6 2 270 16,-1 2 178-16</inkml:trace>
  <inkml:trace contextRef="#ctx0" brushRef="#br0" timeOffset="44763.05">2645 11333 60 0,'2'-4'120'0,"-2"4"-10"0,0 0-7 16,0 0-13-16,3-4-7 0,-3 4-12 0,0 0 0 16,0 0 5-16,0 0-1 0,4-4 0 15,-4 4-6-15,0 0 2 0,0 0 14 16,0 0 25-16,0 0 1 0,6 9-2 0,-4-1 4 15,1 0 0-15,-1 3-2 0,2 1-11 16,0 3-5-16,0 2-9 0,-2-1-4 16,4 3-9-16,-2-2-7 0,-1 2-6 0,2 0-5 15,-1-2-7-15,-2 1-3 0,2 0-4 16,-2-1-4-16,0-2-11 0,0 1-10 16,0-5-26-16,-2 1-28 0,2-1-43 15,0 0-40-15,-2-1-68 0,-2-3-565 0,0-2 256 16,0-2 169-16</inkml:trace>
  <inkml:trace contextRef="#ctx0" brushRef="#br0" timeOffset="45358.76">2736 11287 125 0,'-2'-6'151'0,"2"6"-10"0,0 0-10 0,0 0-5 16,0 0-10-16,0 0-5 0,7-9 8 15,-3 6-7-15,0 0-8 0,2 1-7 16,1-2-11-16,1 1-8 0,5-1-8 0,-2-1-7 15,5 3-7-15,2-5-3 0,0 3-6 16,3 0-2-16,-1 1-7 0,-2-1-3 16,4 2-2-16,-1 0-3 0,0 0-5 0,-2 1-2 15,1-2 0-15,-4 1-4 0,-1 2-2 16,0-1-1-16,0 1-1 0,-3 0 0 16,1 0-3-16,-2-3-2 0,-1 6-3 0,-2-6 1 15,3 3-1-15,-11 0 0 0,15 0 2 16,-6 0-4-16,-3-1-1 0,-6 1 1 15,12 1 1-15,-12-1 0 0,9 0 0 16,-9 0-2-16,11-1-1 0,-11 1-1 0,0 0 0 16,0 0-7-16,12 0 6 0,-12 0 0 0,4 4 2 15,-4-4 1-15,7 3 0 0,-5 3-6 16,1 0 3-16,-1 1 2 0,0 1 1 16,0 2 0-16,-2 1 5 0,2 0 6 15,-2 7 10-15,2-1 6 0,-2 0-1 0,2 2-1 16,0 1-1-16,-2-2 1 0,2 3 0 15,-4-4-10-15,2 2 5 0,0-1-2 16,0-2-6-16,0 0 1 0,-2-3 0 0,2 0-6 16,-2-2 3-16,2 1-4 0,-2-1-9 15,0 0-25-15,2-4-30 0,-2 1-38 0,0-1-62 16,-3-1-626-16,3-1 265 0,-5-1 175 16</inkml:trace>
  <inkml:trace contextRef="#ctx0" brushRef="#br0" timeOffset="45730.54">2804 11708 106 0,'0'0'132'0,"0"0"-9"16,-10 0-8-16,10 0-1 0,0 0-6 15,0 0-3-15,0 0-3 0,0 0-7 0,0 0 3 16,0 0-2-16,0 0-6 0,0 0 0 16,0 0 1-16,0 0-4 0,0 0-5 0,0 0-1 15,0 0-3-15,0 0-2 0,27 6-6 16,-14-6-4-16,4-2-4 0,2 0-5 15,4 0-6-15,3-2-7 0,-1-2-3 16,5 1-5-16,-4-1-6 0,4 2-16 16,-2-4-24-16,-3 3-26 0,-1-1-45 0,-3 2-25 15,-2 1-43-15,0-1-35 0,-4 0-420 16,2-1 206-16,-3 2 135 0</inkml:trace>
  <inkml:trace contextRef="#ctx0" brushRef="#br0" timeOffset="46415.61">3530 11241 62 0,'0'0'125'16,"5"-4"-13"-16,-5 4-11 0,0 0-9 15,0 0-10-15,0 0-8 0,0 0-6 0,0 0-10 16,0 0-4-16,12 11-5 0,-8-5 8 15,0 0 9-15,1 3 0 0,-1 1 12 16,0 2 0-16,0 1 2 0,-2 2 0 0,3-1-1 16,-3 2-3-16,0 0-9 0,0 1-6 15,-2-2-5-15,2 2-7 0,-2-3-5 16,0 2-3-16,0 2-6 0,0-5-1 16,0 1-5-16,0 1 0 0,-2-2-1 0,2-1-6 15,0 0-5-15,-2-2-13 0,2 3-21 16,-2-5-29-16,2 0-25 0,0 0-31 0,0-3-41 15,0-5-427-15,0 4 194 0,0-4 128 16</inkml:trace>
  <inkml:trace contextRef="#ctx0" brushRef="#br0" timeOffset="46983.14">3585 11228 14 0,'0'-6'152'0,"0"6"-14"0,0 0-10 0,0 0-5 16,2-5-5-16,-2 5-15 0,3-5-7 15,-3 5-9-15,0 0-9 0,0 0-5 16,2-5 4-16,-2 5 12 0,6-2 5 0,-6 2 0 15,14-4-6-15,-4 0-7 0,2 0-8 16,2 1-9-16,1-3-4 0,9-2-5 16,-1 1-4-16,0-1-7 0,3-2-5 0,-1 3-3 15,1-1-4-15,1 1-3 0,-2 1-2 16,-1 0-4-16,-5 3-3 0,-1 0-3 16,0 0 0-16,-4 3-4 0,-1 0 0 0,2 2-2 15,-4-1-1-15,-1 2 2 0,0 0-3 16,0 1 2-16,-2 0-5 0,0 0 2 0,0 0 2 15,-1-1-6-15,-1 2 1 0,1-2-4 16,-1 2 3-16,-2 0 1 0,1-1 1 16,-3 3-3-16,2-1-1 0,-2-1 4 15,0 3-3-15,-2 0-1 0,0 1-1 0,0 4 3 16,-2-1-2-16,0 3-1 0,-2 1 1 16,2 2-2-16,-1 1 2 0,-1 1-2 15,2 1 2-15,0-1-2 0,0 0 1 0,0-2 2 16,0 1-1-16,2 0-3 0,-2-2 2 15,2 1-4-15,0-3 3 0,0-2 1 16,0-1-1-16,0-1 0 0,0-2 3 16,0 1-1-16,-3-2-2 0,3-1-1 0,0-1-16 15,0 1-18-15,-2-2-29 0,2 1-49 16,0-6-41-16,-2 5-528 0,2-5 232 0,0 8 153 16</inkml:trace>
  <inkml:trace contextRef="#ctx0" brushRef="#br0" timeOffset="47421.5">3685 11696 18 0,'-11'0'144'0,"11"0"-2"0,0 0 1 16,0 0-6-16,0 0-2 0,0 0-3 16,0 0 3-16,0 0 2 0,0 0-1 15,0 0 0-15,0 0 2 0,0 0-2 16,-8-2-6-16,8 2-6 0,0 0-9 0,0 0-9 15,0 0-10-15,0 0-10 0,0 0-8 16,0 0-7-16,0 0-9 0,0 0-5 16,0 0-5-16,0 0-2 0,0 0 1 0,0 0-3 15,25-3 2-15,-13 1-7 0,6-2-2 16,0 1-4-16,4-1-1 0,3-1-4 0,3 2-1 16,-3-1-5-16,0 0-2 15,-3 2-3-15,-1-1-16 0,0 0-18 0,-2 3-19 16,-2-3-23-16,-4 3-36 0,2 0-43 15,-3 0-50-15,-2-2-54 0,2 4-576 0,-2-2 276 16,-10 0 183-16</inkml:trace>
  <inkml:trace contextRef="#ctx0" brushRef="#br0" timeOffset="47884.93">4244 11123 100 0,'6'-2'91'0,"-6"2"-8"0,0 0-8 16,14 9-5-16,-7-4-2 0,1 1-7 0,1 1-6 15,0 3-1-15,-1 3 9 0,4 2 3 16,2 2 2-16,-4 4 6 0,4 1 5 15,-1 0 1-15,2 4-1 0,-2 3-4 0,-5-4 3 16,2-1-4-16,0 3 3 0,-4-4 2 16,-2 2-7-16,0-2-5 0,-2-2-6 15,-2-2-10-15,0 0-4 0,-2-2-3 16,2-2-4-16,-2 0-6 0,2-3-16 0,-2-1-15 16,-2-1-34-16,2-2-34 0,0-1-52 15,0-5-39-15,2-2-394 0,0 0 187 16,0 0 123-16</inkml:trace>
  <inkml:trace contextRef="#ctx0" brushRef="#br0" timeOffset="48561.95">4337 11167 14 0,'-4'-3'155'16,"4"3"-9"-16,0 0-11 0,0 0-13 0,-2-7-10 16,2 7-12-16,0 0-12 0,0 0-2 15,0-6-5-15,0 6-4 0,8-5 1 16,-6 1 1-16,4 0 4 0,-2-1-1 15,2 1-3-15,-1 0 0 0,3 0-1 0,1-2-3 16,-1 2-5-16,5-1-5 0,-1 1-9 16,2-2-4-16,4 1-4 0,2 1-6 15,1 0-2-15,0 0-2 0,8 4-7 0,-1-1-1 16,4 1-3-16,-1 0-3 0,1 0-1 16,0 1-4-16,1 1 1 0,-3 0-3 15,-2 0-1-15,-1 0-1 0,-5 0-4 0,-2 0 2 16,0 0-3-16,-3-2 2 0,-5 1-2 15,4-1-1-15,-4 0-1 0,-2 2 3 16,2-2 0-16,-2 0-1 0,-2 0 8 0,1 0-4 16,-9 0 2-16,15 0-4 0,-9-2 1 15,3 1-2-15,-9 1 0 0,10-2 0 0,-4 2-2 16,-6 0-4-16,6-4 5 16,-6 4-3-16,10-2 0 0,-10 2-1 0,0 0 1 15,10-2-3-15,-10 2 0 0,0 0 0 16,0 0-1-16,0 0 2 0,8 0-2 0,-8 0-5 15,0 0 0-15,0 0-2 0,0 0 4 16,0 11-3-16,-2-3-1 0,0 0 4 0,0 3-2 16,0 3 0-16,-2 2 1 0,2 4 2 15,0 1 0-15,-2 4-2 0,0 1-1 16,0 0 4-16,2-1-1 0,0 0-4 16,-2 0 5-16,2-5 2 0,2-2-3 0,-4 1 1 15,2-2 1-15,0-2-1 0,0 0 1 16,0-3-1-16,-1 1-5 0,1-1-19 15,-2-1-20-15,0 3-29 0,-1-3-45 0,-1 3-44 16,0-5-40-16,-3 2-498 0,1-2 237 16,0-2 157-16</inkml:trace>
  <inkml:trace contextRef="#ctx0" brushRef="#br0" timeOffset="49038.77">4493 11633 116 0,'-13'0'180'15,"9"3"-5"-15,4-3-1 0,0 0-8 16,-10 0-1-16,10 0-5 0,0 0-4 0,-11 1-3 15,11-1-6-15,0 0-3 0,-9 0-8 16,9 0-5-16,0 0-5 0,0 0-7 16,-8 2-13-16,8-2-9 0,-8 4-9 0,2-3-10 15,-1 4-6-15,0-3 2 0,1 1-7 16,2 0-8-16,4-3-5 0,-10 3-8 16,5 1-1-16,5-4-6 0,-6 4-3 15,6-4-6-15,-6 2-1 0,6-2-5 0,0 0-2 16,0 0 0-16,-7 2-4 0,7-2-2 15,0 0 4-15,0 0 3 0,0 0-5 0,38-6 5 16,-18 2-2-16,4-1 0 0,11-5-3 16,1 0 1-16,2 1-1 0,11-2-4 15,-3-3 1-15,1 1-5 0,-3 1 1 0,-4 3-3 16,-6 0-7-16,-5 3-11 0,-3 0-7 16,-1 0-7-16,-5 0-15 0,-2 3-11 15,-2 0-18-15,-2-1-16 0,-1 4-27 0,-3 0-22 16,-1 4-31-16,-3-1-27 0,-1-1-33 15,-3 1-591-15,-2 1 277 0,0-4 183 16</inkml:trace>
  <inkml:trace contextRef="#ctx0" brushRef="#br0" timeOffset="49962.29">2343 12289 15 0,'0'0'161'0,"-7"-2"-4"0,7 2-5 15,0 0-2-15,0 0-1 0,0 0-3 0,0 0 0 16,0 0-3-16,-4-4-5 0,4 4-6 16,0 0-9-16,0 0-13 0,0 0-10 15,0 0-11-15,0 0-6 0,0 0-10 0,0 0-7 16,0 0-7-16,0 0-7 0,0 0-6 16,0 0-3-16,0 0 0 0,0 0 5 15,13-4 3-15,-13 4-2 0,10 0 0 0,-10 0-2 16,17 3-1-16,-7-3-1 0,2 0-2 15,2 0-5-15,3 0-2 0,2 0 0 16,4-3-5-16,3 3-3 0,2 0-3 0,3-1-2 16,3-1-1-16,0-1-2 0,4 3-1 15,3-3-3-15,3 0 3 0,1 2-6 16,1-1-3-16,3-2-1 0,5 3 0 0,5-5-4 16,5 0 1-16,21-5-1 0,0-1 1 15,2-1-2-15,2-4 0 0,2 0-1 16,2 1 1-16,-2-1-1 0,10 5 0 15,-2 1-8-15,1 4-7 0,-1 3-6 0,-5 2-1 16,-18 2-1-16,-13 0-7 0,1 2 1 16,-7 2 4-16,-8-3 1 0,-5 3 1 0,-2 0 5 15,-8-2-1-15,-3 2 2 0,-1-1 2 16,-4 0 3-16,-5-2 3 0,1 3 6 16,-4-2 1-16,0 0 2 0,-4 2-3 15,1-3 2-15,-5-1 1 0,4 3 0 0,-4-1 0 16,-2-2 1-16,0 0-2 0,-8 0 0 15,16 1 0-15,-8-1 2 0,-8 0-1 0,13 0-4 16,-13 0-3-16,10 0-18 0,-10 0-36 16,0 0-42-16,7-3-39 0,-7 3-56 15,0 0-622-15,-13-10 278 0,2 7 183 16</inkml:trace>
  <inkml:trace contextRef="#ctx0" brushRef="#br0" timeOffset="50851.74">3622 12230 46 0,'0'0'127'15,"0"0"-9"-15,0 0-3 0,-4-6-17 16,4 6-3-16,0 0-7 0,0 0 6 0,0 0 0 16,0 0-6-16,0 0-3 0,0 0 1 15,0-6-3-15,0 6-3 0,0 0-7 16,0 0-1-16,0 0-2 0,0 0-1 15,0 0-3-15,0 0 1 0,0 0 3 0,0 0-2 16,0 0 3-16,0 0 5 0,0 0-1 0,0 0 0 16,0 0-3-16,0 0-6 0,6-6-4 15,-6 6-6-15,0 0-4 0,0 0-6 16,0 0-6-16,0 0-3 0,0 0-4 16,0 0-1-16,2 18-3 0,0-11-3 15,0 3-2-15,0 0-2 0,2 6-2 0,-2 4-1 16,2 4-3-16,0 1 1 0,-2 6 0 15,5 5-3-15,-1 2 1 0,-1 2-2 0,1 0-1 16,-2 2-2-16,-2 1-1 0,3 2 1 16,-3 1-1-16,-2-3-1 0,2 1 1 15,-2 1-2-15,2-1-1 0,-2 0 0 0,2-2 0 16,-2-2 1-16,0 0-2 0,2-7-1 16,-2-3 1-16,0-1-1 0,0-7 0 15,0 1-1-15,0-4-1 0,0-1 2 16,0-2 4-16,2-1 0 0,-2-4 4 0,0-2-2 15,-2-1 0-15,2-3-5 0,-2-1-6 16,2-4-18-16,-6 2-23 0,6-2-30 0,0 0-36 16,-17-11-45-16,10 5-38 0,-1-4-42 15,-1 3-529-15,1-5 259 0,-2-1 171 16</inkml:trace>
  <inkml:trace contextRef="#ctx0" brushRef="#br0" timeOffset="51464.41">3270 12297 119 0,'2'-3'107'15,"-2"3"-11"-15,0 0-12 0,4-3-7 16,-4 3-7-16,0 0-7 0,5-4-10 0,-5 4 0 16,0 0-8-16,0 0-5 15,0 0-2-15,8-2 5 0,-8 2-6 0,0 0 0 16,0 0 2-16,0 0 0 0,0 0-5 16,0 0-1-16,0 0 16 0,0 0 8 0,0 0 1 15,0 0-1-15,0 0 1 0,6 8-3 16,-6-8-2-16,0 7 1 0,-2-1 7 15,2 0 1-15,-2-1 4 0,0 5 1 16,-2-2 2-16,0 3 7 0,-5 3 4 0,2-1 4 16,-5 4-2-16,-1 4-3 0,-1 4-5 15,-6-1-4-15,4 1-5 0,-6 4-7 16,1-3-4-16,-3 1-7 0,0 3-5 0,0-5-3 16,1 0-7-16,1-4-1 0,4 0-3 15,0-4-3-15,4-2-3 0,-1-2-5 0,2-1-10 16,3 0-9-16,-3-1-8 0,3-1-12 15,-4-1-5-15,6-3-2 0,-2 1-13 16,-1 1-15-16,2-2-24 0,-1 1-29 0,-1-1-32 16,3 0-26-16,-2-1-20 0,-2 1-495 15,2-1 232-15,0 0 154 0</inkml:trace>
  <inkml:trace contextRef="#ctx0" brushRef="#br0" timeOffset="52023.31">3111 12555 110 0,'0'0'169'0,"0"0"-11"15,8-3-16-15,-8 3-9 0,0 0-14 16,4-2-12-16,-4 2-15 0,0 0-4 0,0 0-8 15,7-2-11-15,-7 2-4 0,0 0-7 16,0 0-3-16,0 0 3 0,15 2 3 0,-9 0 0 16,1 0-8-16,1-1 0 0,0 5-5 15,1-2-5-15,4 4-1 0,1-1-2 16,2 3-4-16,2 1-3 0,1 0-2 16,1 5-1-16,0 0 4 0,2 4 3 0,-1-1 5 15,-4-2-2-15,0 0 3 0,-1 0 1 16,2 1-1-16,-4-5 0 0,-3 1-2 0,0-3-6 15,-1 0-4-15,-1-1 1 0,-1 0 3 16,0-3 10-16,-1-1 7 0,-2-1 6 0,1 1-6 16,-2 0 2-16,2-2-6 0,-2 2-4 15,0-3-6-15,-2 1-3 0,3 0-3 16,-3 0-6-16,-2-4-6 0,7 6-8 16,-3-5-9-16,-2 5-8 0,-2-6-14 15,4 6-27-15,-4-6-44 0,6 5-50 0,-4-2-69 16,-2-3-656-16,5 3 294 0,-5-3 194 15</inkml:trace>
  <inkml:trace contextRef="#ctx0" brushRef="#br0" timeOffset="52686.28">4224 12232 43 0,'6'-2'93'16,"-6"2"0"-16,0 0 2 0,0 0-2 15,0 0 6-15,0 0 1 0,0 0 2 16,4-4-1-16,-4 4 4 0,0 0-2 0,0 0 1 16,0 0 1-16,0 0 8 0,0 0 0 15,0 0 1-15,3 13-7 0,-6-5-6 16,3 0-6-16,-2 3-5 0,0 2-2 0,-2 5-1 15,-2 0-3-15,0 3 4 0,-2 3 15 16,-1 2 0-16,-4 6 0 0,0-3-6 16,1 3 1-16,-8 6-13 0,2-1-7 0,-4-1-11 15,3-8-2-15,3 1-12 0,-2 0-3 16,2-5-6-16,0-3-2 0,4 0-8 16,0-2-7-16,-1-1-11 0,4-5-18 0,1 0-13 15,-3-2-14-15,3 1-10 0,0-3-13 16,-2 1-18-16,4-2-20 0,-2-1-17 0,2 1-16 15,0-2-32-15,-1 0-40 0,-2-1-47 16,1-1-528-16,-3 2 262 0,3-3 173 16</inkml:trace>
  <inkml:trace contextRef="#ctx0" brushRef="#br0" timeOffset="53222.96">4157 12539 83 0,'4'-6'170'0,"-4"6"-10"16,4-1-12-16,-4 1-5 0,0 0-14 15,0 0-7-15,0 0-11 0,6-5-7 0,-6 5-16 16,0 0-1-16,0 0-3 0,0 0-5 16,0 0-3-16,0 0-4 0,9 9 2 15,-5-6 0-15,0 0-1 0,0 1-6 16,3-2-1-16,0 4 0 0,3 0 3 15,2-1 0-15,2 3-5 0,2 1-4 0,5 3-10 16,1-1 1-16,6 2-6 0,-2 3-4 16,2 0-3-16,1-2-4 0,1 1-5 15,-2 3-1-15,-1-1-2 0,-1-2-5 0,0 2 2 16,-6-2-4-16,-1-1-1 0,1-1-1 16,-2-1 0-16,-2 0-6 0,-2-2 5 15,-3-2-2-15,1-1-2 0,-1 1 3 0,-2-2 1 16,-1 0 4-16,-2-1 2 0,0 1 3 15,1-2-2-15,0 2-2 0,-3-5 1 0,0 3-5 16,0 0-1-16,0 0-8 0,-2 0-16 16,-2-4-20-16,0 8-24 0,0-8-23 15,-4 5-41-15,0-1-58 0,4-4-75 0,-10 2-551 16,0 0 272-16,2-2 180 0</inkml:trace>
  <inkml:trace contextRef="#ctx0" brushRef="#br0" timeOffset="55333.19">2190 13619 83 0,'0'0'186'0,"0"0"-8"0,0 0-6 0,0 0-10 16,8 2-7-16,-8-2-13 0,0 0-14 15,0 0-8-15,0 0-13 0,0 0-2 16,0 0-9-16,0 0-5 0,0 0-4 0,0 0-3 15,9 0 0-15,-9 0 4 0,0 0 0 16,0 0-1-16,0 0-1 0,0 0-4 16,0 0-2-16,0 0-3 0,0 0-4 15,0 0-3-15,0 0-3 0,0 0-8 0,0 0-3 16,0 0-3-16,0 0-7 0,0 0-2 0,0 0-1 16,0 0-6-16,0 0 0 0,0 0-2 15,0 0-5-15,0 0-5 0,0 0-1 16,0 0-2-16,0 0-5 0,0 0-2 15,0 0-1-15,0 0-3 0,0 0 2 0,0 0-2 16,0 0-2-16,0 0 0 0,0 0 1 16,0 0 2-16,0 0 1 0,7 1-5 15,-7-1 0-15,0 0-4 0,0 0 2 0,0 0-2 16,0 0 2-16,0 0 0 0,0 0-3 16,0 0 4-16,0 0 3 0,12 0-7 15,-12 0 3-15,11 0-3 0,-11 0 3 0,10 0 0 16,-3-1-1-16,-7 1-1 0,15 0 0 15,-9-2-2-15,-6 2 0 0,12 0 1 16,-6-3-3-16,-6 3 1 0,14 0 1 0,-14 0 3 16,10-1-7-16,-10 1 6 0,11 0-3 15,-11 0 0-15,8 0-1 0,-8 0 2 16,11 0 4-16,-11 0-4 0,11-2 0 16,-11 2 0-16,12 0-2 0,-6-2 1 0,-6 2 2 15,18 0-5-15,-10-2 5 0,2 2-4 16,-1-2-1-16,2 0 1 0,-1 0 4 0,1 2-2 15,-1-2-1-15,1 1 0 0,2-1 3 16,-1-2-4-16,-2 2 1 0,4 0 2 16,-4 0-2-16,3-2-1 0,-5 2 4 15,3 2-3-15,0-2-2 0,-1 1 4 0,-2 1-5 16,4-2 3-16,-2 2 1 0,0 0-2 16,-1-2 2-16,3 2 1 0,1-2 0 0,2 0-4 15,-1 0 7-15,6 1 5 0,-1-2-4 16,0 2 0-16,2-4-2 0,1 4-6 15,0-2 4-15,2 0 0 0,-3 1-1 16,3-2 1-16,-2 3 0 0,0-1-2 16,1-1 2-16,-2 0-2 0,2 0-1 0,-1-1 3 15,3 3 0-15,3-3-1 0,-1 1 0 0,0-1-2 16,1-2 1-16,2 2 2 0,-3 0-2 16,5 0-3-16,-5 1 1 0,5-1 0 15,-2 2-6-15,0-2-1 0,-3 2-3 0,-1-1 4 16,1 0 0-16,-4 3 0 0,0-2-1 15,1 1 0-15,-3-1 3 0,2 0 3 16,0 0-4-16,5 0 1 0,0-2 3 0,-1 1 1 16,1-3 1-16,0 1 0 0,0 0-1 15,2 1-4-15,5-2 4 0,-4 5 2 16,1-3-1-16,0 2 0 0,0 1-10 0,-1-2 2 16,1 3-4-16,-2 0 1 0,1 0 2 15,-1 0 0-15,2 0 0 0,-3 0 4 16,1 0-1-16,2 0 1 0,0-2 1 0,-3 2 1 15,3-1 1-15,-2 1-2 0,-1-2 0 16,1 2 3-16,0 0 0 0,-1 0 1 16,-4 0-4-16,5 0 5 0,-1 0 0 0,1 2 0 15,2-1 2-15,1-1-2 0,-1 5 2 16,9-4-6-16,1 3-2 0,0 1 8 16,3 1 1-16,1 1 0 0,7-2-1 0,-4 1-1 15,-3-3 1-15,10 3-1 0,-9 0-1 16,-1-3 2-16,-4 0 0 0,-1 2-2 15,-4-1 0-15,-3 2 4 0,-4-1-4 16,-2 1 2-16,1-2 0 0,-1 3 1 0,-5-1 0 16,0-1-4-16,-4 2 0 0,3 1 2 15,-4-3 1-15,0 3-1 0,-2-2 2 0,-1-1-3 16,0 1 0-16,-2-2 2 0,-1 1 2 16,-2-1 5-16,0 0-3 0,0 0 6 0,-2-2 3 15,-1 0 2-15,1 1 0 0,-1-1 0 16,-1 0-6-16,-6-2-2 0,8 6 2 15,-8-6-3-15,9 2-4 0,-5-1 0 16,-4-1-2-16,6 3 1 0,-6-3-3 0,9 2 3 16,-4-1-1-16,-5-1 2 0,0 0-2 15,6 4-2-15,-6-4 1 0,6 2 0 16,-6-2-1-16,0 0-2 0,6 4 10 0,-6-4-8 16,0 0 2-16,6 2-2 0,-6-2 4 15,0 0 0-15,0 0 0 0,7 1 5 0,-7-1 1 16,0 0 4-16,0 0 8 0,0 0 14 15,0 0-5-15,0 0 5 0,0 0 6 16,6 2 4-16,-6-2-1 0,0 0-1 0,0 0-2 16,0 0-3-16,0 0 4 0,0 0 2 15,0 0-4-15,0 0-1 0,0 0 2 0,0 0 0 16,0 0-3-16,0 0-5 0,0 0 10 16,0 0 0-16,0 0 0 0,0 0 0 15,0 0-2-15,0 0-2 0,0 0 0 0,0 0-4 16,0 0-3-16,0 0 0 0,0 0-5 15,0 0-3-15,0 0-18 0,3-9-30 0,-3 9-42 16,0 0-66-16,-18-9-105 0,6 6-142 16,-6 3-966-16,-4 0 457 0,-19 6 302 15</inkml:trace>
  <inkml:trace contextRef="#ctx0" brushRef="#br0" timeOffset="57370.56">9067 11319 109 0,'0'0'192'0,"-2"4"-20"15,2-4-11-15,0 0-16 0,-2 6-12 16,2-6-16-16,0 0-11 0,0 0-9 0,0 6-6 16,0-6-5-16,4 6-6 0,-2-3-2 15,-2-3-2-15,9 5-5 0,-3 0-5 16,-2-2 0-16,2-1-4 0,-1 3 1 0,4-2-2 16,-3 1 0-16,0-3 8 0,2 2-6 15,1 0-3-15,0-1-4 0,-1-2 0 16,3 2 1-16,-1-2-4 0,3-2-4 0,0 0-5 15,3 0 0-15,4-3-4 0,3-5-5 16,0 3-3-16,6-6-1 0,3-2-4 16,3 1-3-16,-1-2-3 0,6-2 0 0,2-3-4 15,5 1-1-15,-1 0-2 0,1 0-1 16,1 3 1-16,-1-2-5 0,-3 2 1 0,-7 6-2 16,-1-1-3-16,-5 1 3 0,-5 3-1 15,-4 0-1-15,2 3 2 0,-5 1-1 16,-2 0-1-16,0 1-1 0,-3 0-5 15,2 3 6-15,-4 0-2 0,1 0 2 0,0 0-6 16,-1 3 3-16,1 0 4 0,-1 1-2 16,4 0-2-16,-4 0 2 0,1 1-3 0,-2-1 0 15,1 2 3-15,-1-3 0 0,-3 3-2 16,3 0 3-16,-2-3 4 0,-3 4-1 16,0-4 0-16,2 3 0 0,-4-2 0 15,3-1-1-15,-2 2 0 0,-1-2-3 0,-4-3 2 16,8 7 1-16,-4-6-3 0,0 3 0 15,-4-4 0-15,5 4-3 0,-3-1 1 0,-2-3 0 16,4 8-3-16,-2-2 2 0,-2 3-1 16,2 0 0-16,-4 9 1 0,2 3-1 15,-2 7 3-15,-2 9 0 0,-1 2 1 16,-1 9 2-16,0 4-2 0,0-1 1 16,0 1 5-16,-2-1 11 0,4 3 0 0,-2-7 0 15,2-4 1-15,0-2 2 0,0-1 2 0,0-4 0 16,1-4-11-16,-1-4 7 0,2 1-4 15,0-2-5-15,-1-2 1 0,1-6-2 16,-2-1 1-16,4 0 1 0,-2-2-5 16,0-5 3-16,2 2-1 0,0-3-1 0,-2 1 0 15,0-1-12-15,2-4-21 0,-4-3-21 16,1 1-36-16,3-4-41 0,0 0-53 16,-14-10-87-16,5 6-726 0,0-7 335 0,-1 4 221 15</inkml:trace>
  <inkml:trace contextRef="#ctx0" brushRef="#br0" timeOffset="57964.92">9379 11843 106 0,'0'0'190'0,"0"0"-5"16,0 0-9-16,0 0-7 0,-5 4-3 15,5-4-6-15,0 0-6 0,0 0-1 16,0 0-5-16,0 0-4 0,0 0-2 0,0 0-10 16,0 0-6-16,0 0-9 0,0 0-10 15,0 0-10-15,0 0-9 0,0 0-6 0,0 0-7 16,0 0-5-16,0 0-6 0,0 0-7 15,0 0 2-15,0 0 8 0,0 0-2 16,27-11 5-16,-11 5 0 0,4-2-1 16,2-2 0-16,1 1-6 0,3 2-3 0,-4-3-4 15,4 2-5-15,0 1-6 16,-3 0-3-16,3 0-2 0,-6 4-5 0,2-3 1 16,-3 2-4-16,1-1-4 0,2 1-4 0,-3-2-2 15,9 0-1-15,-5 0 1 0,6 1-8 16,-1-3 5-16,2 0 0 0,-1 1-4 0,1 0 1 15,-5-2-1-15,1 4-4 0,-8-1-5 16,2 3-6-16,-3-3-21 0,-2 2-20 16,-7 4-35-16,-2 0-52 0,-6 0-71 0,3 5-56 15,-3-5-62-15,-13 8-714 0,2 0 350 16,-2 0 232-16</inkml:trace>
  <inkml:trace contextRef="#ctx0" brushRef="#br0" timeOffset="58763.97">9203 12371 77 0,'0'0'212'0,"0"0"-8"0,0 0-5 15,0 0-10-15,0 0-14 0,0 0-10 16,0 0-20-16,0 0-13 0,0 0-11 15,0 0-14-15,0 0-10 0,0 0-10 0,0 0-7 16,0 0-9-16,0 0-7 0,0 0-4 16,0 0-4-16,0 0-2 0,0 0-2 15,0 0 4-15,0 0 3 0,0 0-5 0,0 0-6 16,0 0 2-16,0 0 3 0,0 0 6 16,0 0 1-16,18 9 2 0,-18-9 1 15,12-2-3-15,-12 2-2 0,16-1-3 0,-3-1-8 16,2-2-4-16,4-2-1 0,5 1-4 15,2-1-5-15,7-4-3 0,5 1-2 16,8-3 2-16,7 3-4 0,4-5 1 16,17 1-2-16,-9-1-2 0,-11 5-4 0,-1-2-5 15,-11 2-1-15,-1 4 2 0,-10-1-6 16,-2 1 0-16,-3 1 0 0,-3 1 0 16,-3 0 0-16,-2 1-3 0,-1 1 0 0,-2-2 4 15,-2 3-6-15,-3 0 3 0,1 0 2 16,-2 0-2-16,-1 3 1 0,0-3-8 0,-8 0 8 15,16 0-7-15,-16 0 3 0,10 0-4 16,-10 0-1-16,10 1 4 0,-10-1-1 16,0 0-1-16,0 0 0 0,7 2-4 0,-7-2-4 15,0 0-7-15,0 0-4 0,0 0-7 16,0 0-8-16,0 0-18 0,0 0-23 16,-27 0-33-16,27 0-37 0,-16-2-62 15,10 2-74-15,-4 0-637 0,-4 2 312 0,2-2 205 16</inkml:trace>
  <inkml:trace contextRef="#ctx0" brushRef="#br0" timeOffset="60880.37">8799 12590 56 0,'2'-6'198'0,"-2"6"-15"0,0 0-17 16,2-4-17-16,-2 4-17 0,0 0-11 15,4-3-9-15,-4 3-15 0,0 0-10 16,0 0-9-16,0 0-5 0,4-4-11 0,-4 4-5 15,0 0-4-15,0 0 7 0,0 0 16 16,0 0-7-16,0 0-8 0,0 0-7 0,0 0-4 16,8 11-6-16,-8-11-6 0,5 4-2 15,-5-4-2-15,2 8-5 0,0-3-2 16,0-1-2-16,3 0-3 0,-3 2-2 16,0-3-3-16,0 3 0 0,0 0-3 0,0-1-2 15,0 1-1-15,2 0 3 0,-2 2-2 16,1-1 5-16,-1 1 3 0,0 0 1 0,2-1 0 15,-2 2 6-15,0 1 8 0,0 0-1 16,0-1-2-16,1 2 0 0,-1 1-1 16,0 1-6-16,-2 1 0 0,0 1-2 0,2 2-3 15,-2 0 1-15,-2 2-3 0,0 1-2 16,0 1 1-16,-5 1-3 0,1 3 0 16,-3 0-2-16,-1 1 0 0,-3 1-1 0,0 0-1 15,1 0-1-15,-3-5-1 0,2-1-1 16,-1 0 1-16,-1-1 0 0,2-4-4 0,4 0 3 15,-1-3-1-15,2-2 1 0,-1 0-4 16,0-1 2-16,5 0-3 0,-2-2 2 16,0-1 0-16,-1-1-1 0,3 2 1 15,0-3-2-15,0-1 1 0,-1 2-1 0,3 0 1 16,-2-5-1-16,0 5-1 0,4-6 0 16,-5 6 1-16,1-3 0 0,4-3 0 15,-4 6-2-15,4-6 2 0,-4 4 0 0,4-4-3 16,-2 4 0-16,2-4 1 0,0 0 0 15,-4 4 3-15,4-4-5 0,0 0 4 16,0 0-1-16,-2 5-1 0,2-5-4 0,0 0 4 16,0 0 0-16,-4 4 3 0,4-4-1 15,0 0-1-15,0 0 0 0,0 0 1 16,0 0 2-16,0 0 4 0,-8 2-2 0,8-2 4 16,0 0 4-16,0 0 0 0,0 0 0 15,0 0 0-15,0 0 0 0,0 0 4 16,0 0-3-16,0 0 3 0,0 0-4 0,0 0-1 15,0 0-1-15,0 0-1 0,0 0-1 16,0 0-1-16,0 0 1 0,0 0-1 16,-10-8-1-16,10 8-2 0,0 0 1 15,0 0-1-15,0 0-2 0,0 0 0 0,0 0-1 16,0 0 1-16,0 0 2 0,0 0 0 16,0 0-3-16,0 0-6 0,0 0 6 0,0 0 1 15,0 0-2-15,0 0 2 0,0 0-4 16,0 0 4-16,0 0-1 0,0 0 4 15,0 0-4-15,0 0 2 0,0 0 2 0,0 0-3 16,0 0 3-16,0 0-3 0,0 0 3 16,0 0 2-16,0 0-1 0,0 0 0 15,0 0 6-15,0 0 2 0,0 0-2 0,0 0-3 16,0 0 1-16,0 0-1 0,0 0-5 16,0 0 3-16,0 0 0 0,0 0-7 15,0 0 7-15,0 0-2 0,0 0-7 0,0 0 3 16,0 0 4-16,0 0-2 0,0 0 0 15,0 0-4-15,0 0 1 0,0 0-1 16,0 0 3-16,0 0-2 0,0 0-1 0,0 0 0 16,0 0 1-16,0 0 2 0,0 0-5 15,0 0 2-15,0 0 0 0,0 0 0 16,0 0-2-16,0 0 2 0,0 0-1 0,0 0 3 16,0 0-3-16,0 0-1 0,0 0 1 15,0 0-3-15,0 0-1 0,8-11 1 16,-4 7 2-16,-2 0 0 0,4 1 1 0,0-1-4 15,0-2-4-15,2 1 5 0,-1-1-3 16,1-2 1-16,1 2 1 0,4 1 0 16,-1-2-1-16,0-2-2 0,2 3-1 0,0-1 5 15,1 0 1-15,-2 1-2 0,2-2 1 16,-3 2-2-16,1 1 3 0,0-1-1 16,-1 2 0-16,1-2-1 0,-4 1 4 0,3 1-3 15,-3 1 1-15,1 0 2 0,1-1 2 16,0 1-4-16,-1-1 2 0,0 0-2 15,4 2 0-15,-2-1 3 0,3-2-1 0,0 4-1 16,2-4-2-16,1 1 3 0,2 3-1 16,-1-3 0-16,0 0 0 0,2 1-1 15,5-3 1-15,-4 0 3 0,4 0-4 0,-3 1 2 16,5-1 2-16,-2-1-8 0,1-3 4 16,7 2-1-16,-2-3 0 0,1-1-3 15,1 1-1-15,4-1 3 0,0 1-6 0,7 0 7 16,3-1 1-16,5 1-1 0,0 0 3 15,3 3-2-15,-2-1 0 0,1 1 1 0,0-2-1 16,-1 4 3-16,-2 1-2 0,-5-1 1 16,-1 2 0-16,-1 1-1 0,-1-2-6 15,-1 4 3-15,-7-1 1 0,-3 0-3 16,-1 0 0-16,-4 0 2 0,-5 2-1 0,-2 0 2 16,-2-2 2-16,-1 4 0 0,-4-2 1 15,-4 2 1-15,-1 2 1 0,0-2 0 16,-1 1 3-16,-2 0-5 0,1 0 1 0,-1 1-2 15,-2-2 1-15,2 0 0 0,-6-2 0 16,9 3-3-16,-4-1 4 0,-5-2-3 16,8 4 4-16,-8-4-2 0,6 0-5 0,-6 0 5 15,0 0-5-15,0 0-11 0,0 0-21 16,8-7-31-16,-8 3-25 0,0 4-41 16,-4-9-53-16,2 3-56 0,-2 0-624 0,-2 0 295 15,-2 0 194-15</inkml:trace>
  <inkml:trace contextRef="#ctx0" brushRef="#br0" timeOffset="61662.31">9668 12434 10 0,'0'0'134'15,"5"-4"2"-15,-5 4-6 0,0 0-4 16,0 0 3-16,6-2-4 0,-6 2 2 15,0 0 0-15,0 0 0 0,0 0-2 0,0 0-4 16,4 9-4-16,-4-9 0 0,2 4-5 16,-2-4-3-16,0 6-3 0,0-6-6 0,3 8-9 15,-3-8-8-15,0 9-6 0,0-5-3 16,0 1-9-16,0 1-7 0,0 2-5 16,-3-2-6-16,3 1-4 0,0 3-3 15,3-1-5-15,-3 5-3 0,0-1-3 0,2 3-1 16,-2 2-3-16,0 3-2 0,2 0-2 15,-2 7-5-15,2 0 2 0,0 2-4 0,-2 2 1 16,2 8 8-16,-2 4 12 0,-4 8 14 16,0 4 5-16,-5 15 2 0,-6 4 4 15,-6-3-6-15,-3-1 0 0,-5 1-4 16,-5-6-4-16,-6 2-6 0,-2-2 1 0,-7-1-10 16,-2-4 1-16,-1-3-4 0,-4 0-5 15,1-5-4-15,2-5-2 0,5-4-15 16,8-10 1-16,8-8-2 0,7-5 3 0,1-2-15 15,5-5-11-15,2-1-1 0,4-4-2 16,1 1 0-16,2-4-1 0,0 0 0 0,4-4 4 16,0-1 1-16,6-1-1 0,0 0-5 15,-10-1 3-15,10 1-5 0,0 0 1 16,-5-6-6-16,1 2-9 0,4 4-11 16,-4-8-10-16,4 8-11 0,-7-6-16 0,5 3-11 15,2 3-19-15,-4-6-21 0,2 2-14 16,2 4-16-16,-2-5-14 0,2 5-20 0,-2-10-444 15,2 4 221-15,0 1 146 0</inkml:trace>
  <inkml:trace contextRef="#ctx0" brushRef="#br0" timeOffset="63643.03">9797 13316 82 0,'0'0'187'16,"0"0"-4"-16,0 0-9 0,0 0-7 15,0 0-8-15,0 0-6 0,0 0-4 0,0 0-2 16,0 0 1-16,0 0 2 0,0 0 3 16,0 0 4-16,0 0 6 0,0 0 6 0,0 0 4 15,0 0 7-15,0 0 15 0,0 0 0 16,0 0 0-16,0 0-1 0,0 0-11 16,0 0-9-16,0 0-1 0,0 0-9 15,0 0-16-15,0 0-15 0,0 0-12 0,0 0-13 16,0 0-10-16,-12 5-7 0,12-5-12 15,0 0-8-15,0 0-6 0,0 0-4 0,0 0-9 16,0 0-4-16,-4 4-4 0,4-4-4 16,0 0-3-16,0 0-3 0,0 0-3 15,0 0-5-15,0 0-3 0,0 0-1 0,0 0 0 16,-2 5-3-16,2-5-1 0,0 0 2 16,0 0 3-16,0 0 2 0,0 0-4 0,0 0 0 15,0 0-1-15,0 0-5 0,0 0 2 16,0 0-2-16,0 0-1 0,0 0-3 15,0 0-2-15,0 0 0 0,0 0-2 16,0 0 0-16,0 0-1 0,0 0-2 0,0 0 0 16,0 0 0-16,0 0 0 0,0 0-2 15,0 0-1-15,0 0 3 0,0 0-4 16,0 0 0-16,0 0-1 0,0 0 2 0,0 0-1 16,0 0-2-16,-3 4 0 0,3-4 5 15,0 0-5-15,5 6 1 0,-1-1 0 0,-4-5 0 16,4 5 1-16,0-2-1 0,-2 2 1 15,2-2 0-15,1 1 1 0,-1 0 0 16,1 0-1-16,-1 2 0 0,0-3 2 0,2 1-2 16,-2 0-1-16,2 0 0 0,-1 2 1 15,2-3 2-15,-1 3-2 0,0-3 0 16,0 4 0-16,1-2 0 0,-1 3 2 0,2-3-3 16,-1 1 0-16,4 2 1 0,-1-1 0 15,-2 3 2-15,4-2-1 0,-4-1 0 16,2 3-1-16,1-3 0 0,-3 1 0 0,3 2 3 15,0-3-3-15,-1 1 2 0,0-1-3 0,2 3 2 16,-2-2-1-16,0 2-6 16,1-3 8-16,0 2-2 0,-1 1 0 0,1 1 0 15,-1-1 1-15,3-1 2 0,-2 1-3 16,-1-1 2-16,2 3-1 0,0-1-6 16,0-1-2-16,1 1 3 0,-1 0-1 0,1 1 2 15,2 0-1-15,-3-1 1 0,2 1 0 16,-2-1 2-16,1 1-1 0,-1-1-2 15,1 0 0-15,0-1 2 0,-1 1 4 0,2-1-4 16,-4-1 0-16,4 1 0 0,-1-2 0 16,2 2-1-16,0-2 1 0,2 2-1 15,2 0 0-15,0-1-1 0,0 0 2 0,2 1-11 16,-1-1-7-16,2 1-12 0,0 2-10 16,-1-4 3-16,0 3 3 0,0-2 1 0,1 0-4 15,-4 1-5-15,2-2 2 0,-1 1 2 16,-1-2 3-16,0 2 1 0,-2-2 3 15,4 1-11-15,-3-5-3 0,1 5 1 0,0-2 10 16,-2 1 0-16,2-5 3 0,-4 3 2 16,1 0 2-16,-2-1 1 0,-5-1 6 15,3 1 1-15,-1-2-2 0,-2 2 5 0,2-2 1 16,-2 1 1-16,-2-3 5 0,0 3 0 16,-6-3-1-16,11 3 0 0,-7-1 4 15,3 0 1-15,-7-2 1 0,6 4 0 0,-6-4 4 16,9 2 1-16,-9-2-4 0,4 2 4 15,-4-2-2-15,0 0 2 0,8 2 1 16,-8-2 1-16,0 0 0 0,6 1-1 0,-6-1 2 16,0 0 3-16,0 0-2 0,0 0 2 15,0 0-2-15,6 2 0 0,-6-2 1 16,0 0-1-16,0 0-1 0,0 0 2 0,2 4-2 16,-2-4-2-16,0 0 4 0,0 0-1 15,0 0 3-15,0 0 0 0,0 0 2 16,0 0 2-16,0 0-1 0,0 0-2 0,0 0 3 15,0 0-4-15,0 0-2 0,0 0 3 16,8 2 1-16,-8-2-6 0,0 0 4 0,0 0-3 16,0 0-6-16,0 0 7 0,0 0-1 15,0 0-3-15,0 0 4 0,0 0-1 0,0 0 1 16,0 0-1-16,0 0-1 0,0 0 1 16,0 0-15-16,0 0-52 0,0 0-73 15,0 0-103-15,-18-11-123 0,4 9-1026 16,-8 0 473-16,-7-4 311 0</inkml:trace>
  <inkml:trace contextRef="#ctx0" brushRef="#br0" timeOffset="84085.14">2576 9475 39 0,'0'0'56'0,"0"0"-4"16,0 0-6-16,0 0-4 0,0 0-2 15,0 0-1-15,0 0-2 0,0 0 1 16,0 0 2-16,0 0-3 0,0 0-2 16,0 0-5-16,0 0 0 0,0 0-2 0,0 0 3 15,0 0 2-15,0 0-3 0,0 0-1 16,0 0-5-16,0 0 0 0,0 0 7 15,0 0-8-15,0 0-8 0,0 0 6 0,0 0-4 16,0 0-5-16,0 0-1 16,0 0 0-16,0 0-2 0,0 0-4 0,0 0 0 15,0 0 3-15,0 0-4 0,0 0 2 0,0 0 1 16,0 0-1-16,0 0-4 0,0 0-1 16,0 0 0-16,0 0 1 0,0 0 4 15,0 0-10-15,-11 4 4 0,11-4 7 16,-4 4-6-16,4-4-3 0,-7 2 2 0,7-2 3 15,-4 4 1-15,2-1-4 0,2-3 2 16,-9 6 0-16,5-4-6 0,0 2 10 0,4-4 1 16,-6 6-3-16,6-6-7 0,-6 5 5 15,3-3-6-15,3-2-1 0,-7 5 2 16,7-5 3-16,-4 7-3 0,0-5 4 16,4-2-3-16,-6 6 0 0,4-3 4 0,-2 1-2 15,0-1-1-15,4-3 0 0,-7 8 3 16,3-2-6-16,-1-2 2 0,-1 2 4 15,2-1-6-15,0-1 4 0,0 2 1 0,-1 0-3 16,1-3 2-16,0 1 0 0,0 2 0 16,0-3 7-16,-1 3-12 0,3-2 4 15,-2 0 1-15,-1 0 2 0,1 1-3 16,0-1 1-16,0 0 0 0,0 1 1 16,0 0 2-16,0 1-4 0,2-3 6 15,-4 2-5-15,0 0 1 0,2 1-3 0,0-1-1 16,2-1 2-16,-2 0-2 0,0 1 1 0,-1-1 2 15,5-4 0-15,-6 8 2 0,4-4-2 16,-2-1 0-16,4-3 1 0,-5 8-3 16,1-5 3-16,2 1 2 0,2-4-6 15,-7 6 3-15,5-2 2 0,-2 0-6 0,4-4 2 16,-6 7 3-16,4-3 0 0,-2 0-1 16,0 1 0-16,4-5 2 0,-8 8-2 15,6-3 1-15,-2-2-4 0,0 1 3 16,2 0 2-16,-2 1-1 0,0-1-2 0,4-4 0 15,-6 8-2-15,1-2 5 0,3-2-1 16,-2 1-4-16,0-1 4 0,-1 2 1 0,3 0 0 16,-2-1-3-16,0 1 2 0,-3 0 1 15,3 0 0-15,0-1-7 0,0 1 5 16,0-1 3-16,0 2-2 0,1-2-3 0,-1 1 2 16,-1-1-1-16,3 1 1 0,-2 0 0 15,0-1-3-15,2 3 3 0,0-2 6 16,-2 0-9-16,2-1 3 0,-2 1 2 15,2-1-2-15,-1-1 2 0,-1 2-1 0,1 0-2 16,1-1-1-16,0 0 0 0,0 0 4 16,-2-1 0-16,4 1-5 0,0-5 4 15,-4 10 3-15,2-6-6 0,0 0 0 0,2-4 2 16,-5 7 3-16,3-3-1 0,0 0-3 16,2-4 3-16,-4 6 2 0,2-3-8 15,2-3 2-15,-2 6 5 0,2-6-4 16,-2 5-3-16,2-5 3 0,-2 6 3 0,2-6 0 15,-2 4-1-15,2-4-1 0,-3 5 4 16,3-5 2-16,-2 5-8 0,2-5 4 16,-4 3 1-16,4-3-4 0,0 0-1 0,-3 8 3 15,3-8-2-15,-2 4 1 0,2-4-2 16,-2 8 0-16,2-8 1 0,-2 6 2 16,0-1-1-16,0-1 2 0,2-4-6 15,-4 6 10-15,2-2-3 0,0 1 1 0,2 1-6 16,-2 0 4-16,0 0-4 0,0-1 1 15,-2 3-5-15,1-1 8 0,1 0-2 0,-1 2-2 16,-1-2 2-16,2 3 1 0,-2-2 2 16,4-3-4-16,-2 3-2 0,0-1 6 15,0-1-5-15,0 0 1 0,0-1 2 16,0 1-2-16,0-1 0 0,2 2 2 0,-3-1-5 16,3-1 6-16,-2 0-2 0,2 1 0 15,-2 0 1-15,2-6 0 0,-2 10-3 0,0-5-1 16,2 1 6-16,-2 0-5 15,2 0 4-15,-2-1 0 0,2 1 0 0,-2 1 0 16,-1-1-3-16,3 2 4 0,-2 0-5 16,2-1 6-16,-2 1-10 0,2 2 11 0,-2-3 2 15,0 0-3-15,2 2-4 0,0 0 0 16,-2-2-1-16,2-1 2 0,-3 2 0 16,3-1-4-16,-2-1 6 0,2 2-3 15,0-2 3-15,-2-1-2 0,2 3-1 0,0-2-2 16,0 1 1-16,0 1-2 0,-2-1 9 15,2 1-4-15,0 0-1 0,0-3-7 0,0 3 8 16,0-2-1-16,0 1-1 0,0-1 0 16,-2 2 1-16,2-3-1 0,0 1 3 15,2 0-2-15,-2 1 3 0,0-1-6 16,2 1 5-16,-2-1-5 0,0 0 6 0,2 2-2 16,0-3-3-16,-2 3 1 0,0-2-2 15,3-1 2-15,-1 1-3 0,-2 3 7 16,2-4-1-16,0 2-1 0,0-2 0 15,0 1-2-15,1 0 1 0,-1 2-4 0,0-2 3 16,2-1 0-16,-2 1 0 0,2 0 9 16,1-1-7-16,-1 1-2 0,0 0 0 0,-2 0-2 15,2 0 4-15,0 0-3 0,0-1-4 16,1-1 8-16,0 1-5 0,-3 1 1 16,2 0 4-16,0-2 3 0,0 0-8 15,-2 1 3-15,2-1 0 0,0-1 2 0,-2 3-7 16,3-2 1-16,-3 2 4 0,3-2 7 15,-1 0-5-15,0-1 1 0,-2 1-1 16,2 0-1-16,0 0-7 0,1 0 5 0,1 1 1 16,-2-1 0-16,0 0 0 0,0 0 1 15,1 0-4-15,2-1 4 0,-3 3-4 16,0-2 7-16,2 0-5 0,-2 0 0 0,0-1-2 16,3 1 4-16,-3 2-5 15,1-4 1-15,1 2 4 0,-2-1-4 0,0 2-3 16,2 0 7-16,-1-1 2 0,1-1-3 15,-2 1-1-15,3 0 0 0,-3 0 9 0,0-1-7 16,3 1-3-16,-3 1 4 0,2-2 3 16,-2 1-5-16,2 0 0 0,2-1 2 15,-4 2-1-15,2-2-3 0,0 1 8 16,0-1-5-16,3 0-4 0,-3 1 7 0,1 0-2 16,-1-1 1-16,-2-1-1 0,3 0 3 15,-1 2-2-15,0 0-2 0,0-2 3 0,0 2-4 16,0-3 4-16,0 1-5 0,0 2 5 15,0-2-5-15,0 1 1 0,1 0 1 16,-1-2 0-16,1 1-1 0,-1 2 3 0,2-2 1 16,-1 0 0-16,1 0-1 0,0-2 0 15,-1 2 1-15,2 0 0 0,-1 0-3 16,0-1 1-16,0-1-3 0,2 2 5 16,-2 0-4-16,0 0-2 0,1 0 2 0,-1-2 6 15,1 2-8-15,-1 0 5 0,1-2-1 16,-1 3-5-16,0-3-6 0,4 1 12 15,-4-1 2-15,2 0-6 0,-2 1 3 0,3-1-3 16,2 0 1-16,-2 0 2 0,-1 0-5 16,2 0 6-16,0 3-7 0,-2-3 7 15,0 0-3-15,1 2 0 0,-2-2-4 16,1 0 1-16,1 0 5 0,-1 1 6 0,3-1-8 16,-2 0-2-16,1 0 5 0,1 0-7 15,-2 0 4-15,1 0-3 0,1 0 1 16,2 0 4-16,-2 2-5 0,1-2 2 0,2-2-1 15,-2 2-1-15,1 2 6 0,-3-2-3 16,6 0 2-16,-4 0-4 0,-2 0 5 16,4 2-4-16,-2-2-2 0,1 0 4 0,0 0 0 15,-2 2-4-15,1-2 1 0,2 0 7 16,-4 0-5-16,3 0 1 0,0 2-5 16,0-2 9-16,-1 0-4 0,4 0 2 0,-4 0-2 15,1 0-6-15,0 0 4 0,2 0-4 16,-2 0 5-16,0 0 1 0,-1 0 6 0,2 0-8 15,-4-2-1-15,2 2-1 0,-1 0-2 16,0 0 2-16,0 0 2 0,-1 0 1 16,2 2 2-16,-4-2-2 0,2 0-6 15,1 0 7-15,2 0 0 0,-2 0-2 0,1 0-1 16,2 0 2-16,-2 0 3 0,0 0-4 16,2 0 1-16,-2-2 4 0,1 2-4 15,-2 0-2-15,2 0 4 0,-3 0-2 16,4 0 0-16,-4 0-4 0,-2 0-1 0,3 0 10 15,0 0-8-15,-2 0 6 0,-1-2-3 16,0 2 0-16,2 2 1 0,-2-2 0 0,-2 0-5 16,3 0 5-16,0 0-2 0,-3 0-5 15,3 0 5-15,-1 2 2 0,0-2-5 16,2 0 5-16,-4 2-5 0,2-2 10 16,1 2-9-16,0-2 1 0,-1 2 0 0,1-2 4 15,-1 1-2-15,1-1 1 0,2 0 2 16,-1 3-2-16,-2-3-4 0,4 0 4 15,-4 2-3-15,1-2 0 0,-1 0 3 0,-1 0-2 16,2 0 1-16,-3 1 0 0,-8-1-1 16,16 3-6-16,-8-3 6 0,0 1-2 15,0-1 4-15,-8 0-1 0,15 2 0 16,-7-2 0-16,1 0-5 0,1 2-1 0,-1-2 7 16,-9 0-1-16,19 0 1 0,-8 2 1 0,-1-2-4 15,2 0 2-15,0 0-1 0,-2 0 4 16,1 2-2-16,-1-2-5 0,1 0 6 15,2 0-3-15,-1 2 4 0,0-4-6 16,4 4 4-16,-4-2-1 0,5 0-2 16,-2 0-2-16,2-2 8 0,-1 2 4 0,2 0-5 15,-1 0 7-15,2-2 2 0,-2 2 1 16,-3 0 2-16,4 0-2 0,-4-2-4 16,1 2 0-16,-2 0 1 0,2 0-7 15,-3 0 0-15,4-2 11 0,-2 2-8 0,0 0-2 16,2-2-2-16,-2 2 0 0,1 0-1 15,2-1 1-15,0 1-1 0,-3 0 2 0,4-3 1 16,1 6-5-16,-2-3 10 0,-2 0-12 16,3-3 6-16,0 3-6 0,0 0 4 15,0 0 1-15,-1-1-4 0,1-1 7 16,0 2-6-16,0 0-1 0,0 0 2 0,-2-3 3 16,1 2-1-16,-1 1 0 0,2-2 1 15,0 2-3-15,-2-2-2 0,3 0 4 0,-2 0-6 16,0 0 4-16,1 0-3 0,-2-1-1 15,1 3-11-15,-2-2 16 0,2-1 4 16,-1 1-5-16,0-1 3 0,0 1-4 0,2 0 4 16,-4 0-4-16,3-2-1 15,0 2 8-15,-2-1-6 0,1 1 0 0,0-2 3 16,0 2-4-16,1-1-3 0,-2 0 2 0,0 1-9 16,1-2 12-16,0 3-1 0,-2-1 1 15,2-2-2-15,-2 0 0 0,1 0 1 16,0 1-3-16,0-3 1 0,-1 2 6 15,4-1-1-15,-2-1-8 0,-1-2-19 0,2 2 2 16,-2 0 2-16,1-1 2 0,2 0 0 16,1-2 0-16,-2 2 3 0,0-1-3 0,1-1 8 15,2 0 2-15,-3 1-7 16,-2-2 9-16,2 3-1 0,-3-1-1 0,2-1-3 16,-2 1 6-16,0 0 1 0,0 1-3 15,-2-1-1-15,3-1 7 0,-3-1-2 0,0 1 3 16,0-1 9-16,0 1 5 0,0-3 8 15,-4 2 4-15,2-3 0 0,-1 1 4 16,-3 1 7-16,0 0 4 0,1-2 2 16,-1-3 0-16,-1 3 0 0,-1-2-1 0,0-3 1 15,-2 1 4-15,0 1 4 0,0-2 4 16,0-2-3-16,-2 4 6 0,0-3 2 0,0 0 0 16,0 0-3-16,-2 2-3 0,0-4 1 15,0 2-8-15,0-1-2 0,0-1-4 16,0 1-4-16,-2-3-2 0,-1-2-2 15,3 6-4-15,-2-3-2 0,-1-3-4 0,1 5-2 16,2-1-2-16,0 2-5 0,-2-1 1 16,0 0 0-16,-1-2-1 0,1 4 5 0,-2-3 7 15,-2 0-3-15,1 3 1 0,-2-3 2 16,-1 3 2-16,0-1-1 0,-4 0 1 16,2 0 0-16,1 2 3 0,-1-2-1 0,-3 2-4 15,2 2-1-15,1-3-3 0,-2 2 2 16,4 0-7-16,-2-1-3 0,-1 2-1 15,2 1-1-15,-2-1 3 0,3 0-7 0,-2-1 0 16,-2 1-1-16,4-2-3 0,-5 2 1 16,2 0 0-16,-2-2-2 0,1 2 0 15,-1-1-3-15,0 3 1 0,-1-3 2 0,0 3-2 16,-1-2 1-16,1 2-2 0,-2-1 0 16,2-1-1-16,-2 2 0 0,2 1 1 15,-3-1-1-15,-1 2 0 0,2-3 1 16,-2 2-1-16,2 1 0 0,-2-1 0 0,1 1 0 15,-1 2 5-15,-2-1-3 0,3 1 0 16,-2-3 1-16,-2 5-1 0,1-3 2 16,0 1-3-16,-2-1 0 0,-1 2-1 0,1 0 2 15,-2-1 0-15,2 2-2 0,0-1 1 16,1 1 0-16,-3-1 2 0,3 0-2 16,0 1 1-16,-2-1-1 0,1 2 1 0,-1 1-2 15,2-3 0-15,-5 1 1 0,3 1 0 16,-3-2 1-16,1 0-2 0,-3 3 2 0,-4-4-2 15,4 1 2-15,-1 2-1 0,-5-1 2 16,4 1-1-16,3 0-1 0,-1 2 3 16,0-1-4-16,3-1 0 0,-1 1 0 15,2 0 1-15,1 1 0 0,0-2 0 0,0 3 2 16,3-1-1-16,-1 0-2 0,2 1 4 16,0 0-4-16,-1 0 0 0,2 0 1 0,-4 0-2 15,3 3 1-15,-1-2 4 0,0 0-6 16,0 2 2-16,-1 2-1 0,0-2 0 15,0 2 0-15,-1 0-1 0,3-1 3 16,-2 2-1-16,2-2 0 0,-3 1-2 0,3 2 2 16,-4 2 0-16,1-2-1 0,-1-2-2 15,-1 3 4-15,1 1-2 0,0 0-2 16,-2-2 0-16,1 2 2 0,-2-3 0 0,3 3 1 16,-1-3-1-16,4 2 1 0,0-1-2 15,1-3 0-15,2 3 3 0,0-2-2 0,-1 2 0 16,2 0 0-16,1-3-1 0,0 1 0 15,-2 2 0-15,-1-2-1 0,4 2 0 16,-5 0-4-16,4-1 2 0,-4 1 3 0,1 2-3 16,0 0-2-16,-4 0 1 0,3-3 2 15,1 3-2-15,2 0 3 0,-2-1-1 16,2 1-1-16,-1 0 2 0,-1 0-1 16,0 1 2-16,-4 3 0 0,3-3-2 0,0 3-1 15,0 1-1-15,-3-1 2 0,3-1 1 16,-2 1-3-16,0 1 0 0,-1-1-1 15,1 1 0-15,0-1-6 0,0 0-6 0,-3 1-6 16,0-2-11-16,-1-2-16 0,-5 5-26 16,-2-2-35-16,-2-1-46 0,-1 1-48 0,-3-1-623 15,-5-1 282-15,-9 0 187 0</inkml:trace>
  <inkml:trace contextRef="#ctx0" brushRef="#br1" timeOffset="102007.91">2701 9433 51 0,'0'0'80'0,"0"0"-5"0,0 0-3 16,0 0-10-16,0 0 1 0,0 0-6 15,0 0 0-15,0 0-7 0,0 0-3 0,0 0 2 16,0 0-2-16,0 0-1 0,0 0 2 16,0 0 1-16,0 0-12 0,0 0 5 15,0 0-4-15,0 0 0 0,0 0-8 16,0 0-2-16,0 0 4 0,0 0 1 0,-10-9-7 15,10 9 1-15,0 0-5 0,0 0-1 16,-6-4 0-16,6 4-2 0,0 0-4 0,0 0 5 16,0 0-1-16,-4-4 3 0,4 4 0 15,0 0 2-15,0 0 0 0,0 0 2 16,-4-3-3-16,4 3-3 0,0 0-4 0,0 0 3 16,0 0 4-16,-6-5-4 0,6 5-1 15,0 0 1-15,-9-1 0 0,9 1-4 16,0 0-2-16,0 0-3 0,-12-2-1 0,12 2 3 15,0 0-2-15,-11 0-1 0,11 0-1 16,0 0-3-16,-9 0 2 0,9 0 0 16,0 0-2-16,0 0-2 0,-10-2 6 0,10 2 4 15,0 0 4-15,0 0-1 0,-10 0-1 16,10 0-1-16,0 0 1 0,0 0-3 16,0 0-2-16,-14 2-1 0,14-2 1 0,0 0-4 15,-8 2 2-15,8-2-7 16,0 0 2-16,-10 0 3 0,10 0-2 0,0 0-4 15,-9 1 3-15,9-1 6 0,-6 5-5 16,1-4-1-16,5-1-1 0,-8 4 1 0,4 0-2 16,4-4 2-16,-11 6 0 0,7-3-5 15,4-3 5-15,-6 6-4 0,2-4 3 0,4-2-3 16,-7 4-1-16,7-4 0 16,-5 6 3-16,1-5 0 0,4-1-4 0,-6 6 3 15,6-6 1-15,-4 4 3 0,0-1-3 16,4-3 0-16,-6 6 0 0,6-6-1 0,-4 6-1 15,-1-3 0-15,5-3 1 0,-5 7-2 16,1-3-2-16,0-1 4 0,2 1 0 0,-2 2 0 16,4-6-2-16,-6 6 2 15,4-3-1-15,-1 1 0 0,1 2 1 0,-2-2 1 16,4-4-1-16,-4 7 1 0,0-2-1 16,2-2 1-16,-3 2-2 0,3 0 1 0,-2-2 1 15,1 4 1-15,-1-4-1 0,0 2-1 16,0-1-1-16,4-4 4 0,-6 8-2 0,4-4-3 15,-2-1 2-15,2 3-2 16,-3-2 4-16,0 2-2 0,3-2 0 0,-2 1-1 16,0 1-1-16,0-2 5 0,2 0-3 15,0 1-1-15,-2-1-1 0,4-4 0 0,-5 8 1 16,1-4-2-16,2 2 3 0,0-3-1 16,-2 1-2-16,1 1 3 0,1 1 2 15,0-2-4-15,-2 2 2 0,2-2-2 16,0 1 2-16,-3 1 2 0,3 2-1 0,-2-2-3 15,2-1 2-15,-2 1 1 0,2-1-3 16,0 1-1-16,-2 0 1 0,2-2 3 0,2-4-2 16,-6 9 3-16,4-5 1 0,2-4-6 15,-4 6 2-15,2-2 0 0,2-4 1 0,-2 8 0 16,0-5 2-16,2-3-2 16,-4 6 0-16,4-2 1 0,0-4 0 0,-4 7-1 15,2-3 2-15,0 0 1 0,2-4-5 16,-4 7 4-16,4-1-2 0,-3-2 1 15,3-4 0-15,-4 8 0 0,4-5-2 0,0-3-1 16,-4 8 4-16,2-5-1 0,2-3-1 16,-3 10 1-16,1-5-1 0,2-5 2 15,-4 5-2-15,4-2 1 0,0-3-2 16,-2 6 4-16,2-6-4 0,0 0-1 0,-4 9 3 16,4-6-2-16,0-3 1 0,-5 6-2 0,5-6 2 15,-2 5 0-15,0-1 0 0,2-4 1 16,-2 6 0-16,0-2 0 0,2-4-2 15,-2 7 1-15,0-3 0 0,2-4 1 0,-2 6 0 16,0-3-1-16,2-3 0 0,-2 8 1 16,0-4 0-16,2-4-1 0,-2 7-2 15,-1-2 4-15,3-5-2 0,-2 7-1 16,2-3 2-16,0-4-1 0,-2 6-2 0,-1-2 0 16,3-4 0-16,-2 5 3 0,2-5-1 15,-2 6 1-15,2-6 1 0,0 0-2 16,-2 8-3-16,0-6 4 0,2-2 0 15,-2 5-1-15,2-5-1 0,-2 4 3 0,2-4-2 16,-2 6 2-16,2-6-1 0,-4 5 0 16,2-1 0-16,2-4 0 0,-2 6-1 0,2-6-2 15,-4 6 1-15,4-6 0 0,-2 5 2 16,2-5 0-16,-5 4-1 0,5-4-2 16,-2 6 8-16,2-6-3 0,-5 6-3 15,5-6 4-15,0 0-3 0,-2 6 0 0,2-6-1 16,0 0 0-16,-2 3 2 0,2-3-3 15,0 0-1-15,-4 5 3 0,4-5-2 0,0 0 0 16,0 0 1-16,-2 5 0 0,2-5 0 16,0 0-2-16,-2 6 0 0,2-6 3 15,-2 4-2-15,2-4 1 0,0 0-1 0,-4 7-2 16,4-7 5-16,-3 4-5 0,3-4 4 16,-2 5 0-16,2-5 4 0,0 0-5 15,-2 6 3-15,2-6-6 0,-4 4 3 0,4-4-2 16,0 0-1-16,-2 4 3 0,2-4-1 15,-2 5 2-15,2-5-4 0,-2 4 6 16,2-4-4-16,-2 6 1 0,2-6 1 0,-5 3-2 16,5-3 0-16,-2 6 1 0,2-6 0 15,-2 6-1-15,2-6 2 0,-2 6-2 16,2-6 4-16,-3 6-2 0,3-6 0 16,-2 3-1-16,2-3 2 0,-2 8-4 0,2-8 3 15,-2 6-1-15,0-2-2 0,0 1 1 16,2-5-1-16,-2 10 2 0,0-4 0 0,0-1 3 15,2 1 0-15,-4-1-4 0,2 3 2 16,0-2-2-16,0 0 0 0,0-1 5 16,-1 2-4-16,1 0 0 0,-1-1 0 15,1 1 0-15,0-1 0 0,0-1-2 0,0 2 1 16,0-4 3-16,2 3-3 0,-2 0 2 16,2-1-4-16,-2 1 2 0,2-6 3 0,-2 9-2 15,2-5-2-15,0 2 4 0,0-6-1 16,-4 12 0-16,4-7 1 0,-2 1 0 15,2-1-4-15,-2 1 2 0,2 0 3 16,-3 0-4-16,3-6 1 0,0 9-1 0,-2-5-1 16,0 0 5-16,2-4-1 0,0 7-4 15,0-7 0-15,0 8 1 0,0-8 1 0,0 7-5 16,0-3 2-16,0-4 3 0,0 10 1 16,0-6-4-16,0 1 5 0,0-5-2 0,0 9 0 15,2-2-2-15,-2-1 0 16,0-1 2-16,0 0 3 0,2 1-4 0,-2-6 1 15,0 9 1-15,-2-4-1 0,4-1-1 16,-2-4 2-16,0 7-1 0,0-7 1 16,0 6-2-16,0-6 2 0,0 6-3 0,0-6 0 15,0 5 2-15,0-5 0 0,0 6 0 0,0-6-1 16,0 8 4-16,3-4-2 0,-3-4-1 16,0 7 1-16,0-1-2 0,2-2 0 15,0 0 1-15,-2-4 0 0,2 7 0 16,-2-7-6-16,0 6 8 0,2-2-2 15,-2-4 2-15,2 6-4 0,-2-6 2 0,2 5 0 16,-2-5 2-16,2 4-3 0,-2-4 0 16,0 5 2-16,0-5-2 0,0 0 1 0,4 6 0 15,-4-2 2-15,0-4-2 0,2 8 2 16,-2-8-2-16,2 6-2 0,0-3 2 16,1 1 1-16,-3-4-2 0,2 8 0 15,1-5 2-15,-1 1 0 0,-2-4 1 0,2 8-2 16,0-3-1-16,0-2 2 0,0 1 1 15,-2-4-1-15,4 7 0 0,-2-4 1 0,0 2 1 16,-2-5-4-16,4 7 2 0,-2-3 0 16,0 0-1-16,3 0-2 0,-3 0 2 15,0-1-3-15,-2-3 3 0,5 8 0 16,-3-2 1-16,2-3 0 0,-2 3 2 0,0-2-4 16,2 1 3-16,-2-1-3 0,3 1 1 15,-5-5 2-15,4 6-2 0,0-3 0 0,-2 1 0 16,-2-4 0-16,6 5 0 0,-4-3 1 15,-2-2-2-15,5 6-1 0,-1-4 4 16,-4-2-4-16,5 6 5 0,-5-6-1 16,4 4-1-16,-4-4 1 0,0 0-3 0,6 3 6 15,-6-3-7-15,2 4 0 0,-2-4 1 16,0 0 2-16,6 4-3 0,-6-4 2 0,4 3-2 16,-4-3 0-16,7 5 3 0,-7-5-3 15,4 4 2-15,-4-4-1 0,5 3 7 16,-5-3-5-16,6 4 0 0,-4 0 1 15,-2-4 0-15,6 4-2 0,-6-4 1 0,6 3-2 16,-6-3-1-16,5 4 2 0,-5-4-1 16,6 2 1-16,-6-2-1 0,4 4-2 0,-4-4 3 15,5 4 0-15,-5-4 5 0,4 3-5 16,-4-3-2-16,4 4 2 0,-4-4-1 16,7 2 0-16,-7-2 0 0,4 4 1 15,-4-4-2-15,4 5 3 0,-4-5 1 0,6 1-2 16,-6-1 1-16,6 4 0 0,-6-4-1 15,6 3 0-15,0-1 1 0,-6-2 1 16,6 4-1-16,-6-4-1 0,6 4-2 0,-2-2 4 16,-4-2-3-16,8 3 6 0,-1 0-2 15,-3-1-3-15,0 0 0 0,-4-2 0 16,11 5 1-16,-7-3 0 0,-4-2 0 16,9 4 1-16,-5 0-3 0,0-2 1 0,-4-2 0 15,6 3 2-15,-2 0-2 0,-4-3-2 16,10 3 2-16,-10-3 0 0,6 2 0 0,-6-2 2 15,6 4-1-15,-2-2-3 0,-4-2 2 16,8 1 0-16,-8-1 4 0,9 4-3 0,-2-2-3 16,-7-2 4-16,8 2-13 15,-2 0-1-15,1 0 2 0,-7-2 1 0,8 2 1 16,-2-1 2-16,-6-1-1 0,9 3 1 16,-9-3 1-16,9 1 1 0,-9-1 0 0,8 5 0 15,-8-5 2-15,6 0-3 0,-6 0 2 16,0 0-1-16,10 1 1 0,-10-1-1 15,5 2 2-15,-5-2 0 0,0 0 0 0,9 3-1 16,-9-3 4-16,6 1 1 0,-6-1-4 16,8 2 4-16,-8-2-1 0,9 2 4 15,-5 0-6-15,2-1 2 0,-6-1-2 0,13 2-1 16,-6 1 3-16,-7-3 1 0,10 1-4 16,-4 1 1-16,0-1-1 0,-6-1 3 0,14 3-1 15,-6 0-1-15,-8-3 0 0,10 1 2 16,-3-1-2-16,-7 0-3 0,12 4 8 15,-5-4-4-15,-7 0 1 0,11 2 0 16,-5 0-3-16,-6-2 2 0,10 0 1 0,-4 2-3 16,-6-2 3-16,12 0 1 0,-6 1-3 15,-6-1-2-15,10 2 3 0,-10-2-4 16,10 2 4-16,-3-2 0 0,0 2-2 0,-7-2 4 16,8 2-3-16,-8-2 0 0,11 2-2 15,-11-2 4-15,10 2-2 0,-10-2 3 16,8 2-3-16,-1-2 1 0,-7 0 1 15,9 2-3-15,-3-1 2 0,-6-1 1 0,8 3 1 16,-2-2-7-16,-6-1 5 0,9 2 0 16,-2 0-1-16,-7-2 0 0,10 4-1 0,-10-4 2 15,8 0 2-15,-1 2-5 0,-1-1 6 16,-6-1-5-16,11 3-2 0,-7-2 1 16,-4-1 1-16,15 2-1 0,-9 1-2 15,2-2 1-15,-2-1 1 0,4 2 1 0,-10-2-1 16,16 2-1-16,-7 0 2 0,-1-2 2 15,1 2-3-15,-1 0 2 0,1-2 3 0,-1 2-2 16,-8-2-3-16,14 0 2 0,-4 1 2 16,-4 1-4-16,-6-2 1 0,16 2 1 15,-7 0-1-15,0-2 3 0,-1 2-2 16,1-2-2-16,-9 0 4 0,18 0-2 0,-6 2 0 16,0-2 1-16,-2 0 0 0,1 0-1 15,0 0-2-15,-1 0 1 0,-1 0 1 0,1 0 1 16,1 0 0-16,-2 2-2 0,-1-2-2 15,2 0 4-15,1 0 0 0,-2 0 0 16,1 0-2-16,-2 3 4 0,3-3-2 16,0-3 2-16,-1 6-2 0,1-3 2 15,-1-3-2-15,0 3 0 0,4 0 0 0,-2 0-3 16,-1 0 5-16,2 0 3 0,-1 3-6 0,-1-3 2 16,1 0-2-16,0 0-3 0,0 1 4 15,-2-1-1-15,-1 1 1 0,2-1-3 16,-1 3 4-16,-1-3 3 0,1 2-7 0,-2-1 3 15,4 1 1-15,-2-2-1 16,-2 2 0-16,2 0-1 0,4 0 1 0,-4 0 0 16,1-2 0-16,1 2 0 0,-1 0 1 0,0-2-1 15,-1 1-4-15,0 2 6 0,4-3 2 16,-4 0-3-16,-2 2 1 0,3-2-5 16,0 0 3-16,-3 1 3 0,1-1-4 0,-9 0 2 15,14 3 1-15,-8-3-4 0,-6 0 4 16,14 0-2-16,-14 0 0 0,10 0-1 15,-10 0 0-15,10 1 3 0,-10-1-2 16,11 0 0-16,-11 0 0 0,11 0 1 0,-11 0 1 16,10 0-3-16,-10 0 5 0,11-1-3 15,-11 1-2-15,12 0 3 0,-12 0 0 0,12 0-2 16,-12 0-1-16,12 0-1 0,-12 0 5 16,10 0 0-16,-10 0-1 0,9 0 0 15,-2 1-1-15,-7-1-1 0,10 0 3 16,-10 0-1-16,10 0-1 0,-10 0 0 0,13 0-1 15,-7 2 4-15,-6-2-4 0,16 0 0 16,-8 0 0-16,-8 0 1 0,14 0 0 0,-4 0 1 16,-2 0-1-16,-8 0 4 0,16 0-2 15,-7 0 1-15,2 0 0 0,-3 2-4 16,1-2 3-16,-9 0-2 0,16 0 2 16,-4 0-1-16,-4 0 0 0,2 0 0 0,0 0-3 15,1 0 3-15,-2 0-1 0,1-2-1 16,1 2 0-16,-1 0 0 0,1-2 0 0,2 2 4 15,-3 0-3-15,1 0 4 0,2 0-4 16,-3-1 0-16,1 1-3 0,-1 0 5 16,-10 0-2-16,20 0-2 0,-10-3-1 15,-2 3 4-15,3 0-2 0,-11 0 2 0,17 0 1 16,-7 0-7-16,-1 0 6 0,2-1-1 16,2 1 1-16,-3 0-1 0,0 0-4 15,2 0 2-15,0-2 1 0,-2 2 0 0,1 0 5 16,2 0-5-16,-3 0 0 0,3 0 0 15,-3-3 0-15,4 3 2 0,-2 0-4 16,-2 0 2-16,6-1-2 0,-4 1 1 0,1-2 4 16,1 2-5-16,0-2 2 0,0 2 1 15,-2-2 1-15,2 2 2 0,-2-2-3 0,1 2-1 16,-1-2-2-16,-1 2 1 0,0 0 2 16,-1-2-2-16,-2 2 2 0,4 0-5 15,-12 0 6-15,16-2-2 0,-7 2 0 16,-1 0 0-16,-8 0 0 0,17 0 6 15,-6 0-8-15,-3-1 3 0,2 1 0 0,2-2-1 16,-2 2 1-16,0-3-2 0,1 3 0 16,2-1-1-16,-3 0 1 0,1 1 3 0,-1-3-4 15,1 3 3-15,2 0-1 0,-5-2 1 16,5 0 0-16,-2 2-1 0,-1 0-2 0,1-2 5 16,-1 2-2-16,3 0-1 15,-2-2 2-15,1 2-2 0,-2-2-2 0,2 2 2 16,-2 0-1-16,0-2 2 0,3 2 0 15,-4-1-2-15,2 1 3 0,-11 0-3 0,18 0 3 16,-10 0 1-16,2 0-1 0,-10 0-6 16,14-2 1-16,-14 2 8 0,13 0-6 0,-13 0-1 15,11 0 4-15,-11 0-5 0,10 0 1 16,-10 0-1-16,11 0 5 0,-11 0-4 16,8 0 0-16,-8 0 2 0,10-2 2 15,-10 2-4-15,12 0 4 0,-12 0-4 16,12 0 0-16,-12 0 6 0,14 0-2 0,-14 0-2 15,16 0 2-15,-10-2 1 0,-6 2 0 16,15 0-6-16,-7 0 4 0,-8 0-2 0,15 0 2 16,-6 0 1-16,-9 0-6 0,14 0 6 15,-6 0 0-15,-8 0-2 0,18-2 0 16,-10 2-2-16,1 0 3 0,-9 0 4 16,17-2 0-16,-9 2 3 0,3-2 4 0,-3 2-1 15,-8 0-2-15,20-1 0 0,-10-2 2 16,0 1-2-16,-1 2 0 0,2-1 0 0,-3 1-1 15,0-3-4-15,1 2 0 0,-1 1 2 16,0-2-3-16,2 0-2 0,-10 2-1 16,14-2 4-16,-8 2-4 0,3-2 2 15,-9 2 4-15,17-2-2 0,-9 2-3 0,3-1 2 16,-1 1 0-16,-1-3-1 0,2 2-1 16,-1-1 1-16,0 2 0 0,4-2-1 0,-4 0 1 15,0 0-2-15,3 0 2 0,0 0-1 16,-2 0-2-16,-1 0 0 0,2 1 2 15,-2-1-2-15,0 2 2 0,0-4-3 16,-1 4 3-16,1-2 1 0,-1 0 1 0,2 1 1 16,-3-2-1-16,0 0-3 0,3 2 2 15,-2-1 1-15,1-2 1 0,0 1-3 0,1-1 1 16,0 1 0-16,-1-3-1 0,-1 1 3 16,1 1-2-16,1 1-1 0,0-1 0 15,-3-1-1-15,0 1 0 0,1 0 4 16,2-2-1-16,-3 2-2 0,0-1-1 0,1 1 3 15,-3-2-1-15,3 0-5 0,0 0 6 16,-3 3 2-16,0-3 0 0,0 0 6 0,2 1 2 16,0-3 0-16,-4 2 7 0,0 1 7 15,2-1 4-15,-2-1 3 0,-2 1 0 16,2 0-2-16,-2-2 0 0,3 1-2 16,-3 1-3-16,0-2-2 0,-2 1-2 0,2-4-4 15,0 4 0-15,-2 0-3 0,2-2-1 16,-2-1 1-16,3 0 0 0,-3 1-1 0,2-1-1 15,0 1 3-15,0-2-2 0,-2 3 1 16,2-4 3-16,-2 3 4 0,0-1 4 16,2 1-1-16,-2-1 0 0,0 0 0 15,0 1-1-15,0 0 0 0,0-1-1 0,-2 1 0 16,2-1 1-16,0 0 0 0,-2 1 1 16,2-1-5-16,-2 1 0 0,2-1 0 15,-2 1-1-15,2-2-1 0,-2 1-2 0,-1-1-2 16,1 1 0-16,0-2-3 0,0 1 1 15,0-2-3-15,0 1 0 0,0 1-3 16,-1-2-1-16,1 1 3 0,-2-1-2 0,0-1 0 16,0 3 1-16,2-3 7 0,-4 3 9 15,2-2-3-15,-2 0-3 0,2 2 0 16,-2-1 1-16,2-1-3 0,0-1-6 0,-2 3 6 16,2 1 0-16,-3-1-4 15,3 0 1-15,-3-1-1 0,3 2-3 0,0 1 0 0,-3 0 0 16,3-3-1-16,0 0 1 0,-2 1-3 15,2 0 3-15,-3 1 0 0,0-1 1 16,3 1-2-16,-2-1 1 0,2-1 3 16,-2 2-2-16,0-1-1 0,-1 0 1 15,0 1-3-15,1 1-1 0,0-3 1 0,0 3 1 16,-3-1-3-16,3-1 2 0,0 1 2 16,-1 1 0-16,-2-1-3 0,3 1-6 0,0-1 7 15,0 1 0-15,-3-1-7 0,2 1 0 16,1 1 4-16,2 0 0 0,-2-1-2 0,-1 2 0 15,1-1-2-15,2 0 0 0,-3 1 5 16,1-3-7-16,0 2 4 0,-1 1-2 16,3-3 0-16,-2 2 4 0,0 1-8 15,0-2 7-15,-2 1-3 0,2 0 3 0,0-2-4 16,2 3 0-16,-4-1 2 0,3-2 0 16,-1 3-2-16,-1 0 1 0,1-1-1 0,0-2 1 15,-1 3-1-15,1-1 0 0,2 1 2 16,-2-3-4-16,-1 2 1 0,0 1 0 15,1-1 0-15,0-1 2 0,0 1 0 0,0 0-5 16,-1-1 7-16,0 1-1 0,-1 1-2 16,2-1-4-16,-1 1 4 0,-1-1 0 15,2 0 0-15,0 0 4 0,-1 1-1 0,-2 1-1 16,3-2 0-16,-2 1-6 0,2 1 4 16,-3 1 1-16,0-3-4 0,3 0 3 15,-2 3 1-15,-1-1-3 0,1-1 6 0,-1 1 1 16,0-2-2-16,1 3-4 0,0-1 7 15,0-3-8-15,-2 4 3 0,2-2 1 16,0-1-1-16,-3 1-1 0,3-1 5 0,-3 0-2 16,3 3-4-16,-1-3 2 0,1 0 1 0,0 3 0 15,-2-1-1-15,4 1-1 0,-2-2 4 16,2 1-1-16,-2 1 2 0,1 1-3 16,-2-2 5-16,3 2 2 0,0-2-1 15,-1 3 5-15,1-1-3 0,-2 0 0 0,2 0-1 16,-1 3-2-16,0-3 3 0,3 0-9 15,-2 0 4-15,0 2 3 0,0-1-2 16,6 3 2-16,-12-6-3 0,8 2-5 0,-2 3 4 16,2-5-1-16,4 6 2 0,-13-4 4 15,5 0-8-15,-1 0 0 0,3 2 2 16,-3-1-2-16,-1-2 0 0,2 2 4 0,-4-1 0 16,0 0-3-16,2 0 2 0,-3 0-6 15,0-1 2-15,0 1 3 0,1 2-1 16,-1-4 0-16,2 2-1 0,1 1-2 0,0 1 3 15,-1-2 1-15,2 2 2 0,-1 0-2 16,1-2-6-16,1 3 6 0,0-2-2 0,-4 2 4 16,4-1 1-16,0 2-4 0,-3-3 1 15,0 3 5-15,3-1-7 0,-2 1 6 16,1-2-5-16,9 2-1 0,-17 0 1 0,8 0 0 16,1-2 0-16,-2 2 3 0,10 0 0 15,-18 0-6-15,10 2 6 0,-2-2 1 16,-1 0-5-16,0 0 1 0,1 0-2 15,-3 2 0-15,3-2 2 0,-4 1-5 0,0 2 4 16,2-3-2-16,-4 2 3 0,0 2 0 16,3-4-1-16,-4 1 2 0,0 1-3 0,0 0 1 15,-2 2 2-15,4-4 1 0,-1 2 1 16,-2 0-7-16,6 0 5 0,-4-1-3 0,4-1-3 16,-3 2 2-16,3 1 3 0,1-2-2 15,-2-1 2-15,1 2 1 0,4-2-8 16,-4 2 4-16,2-2 4 0,0 2-4 0,1 0 1 15,0-2 2-15,-1 0-2 0,1 2 4 16,9-2 0-16,-14 0 1 0,6 0-8 16,8 0 4-16,-18 0-1 0,10 0 1 15,8 0 4-15,-17 0-4 0,8 2 1 0,1-2 1 16,8 0-5-16,-19 0 2 0,9 0-1 16,-2 1 2-16,2-1-2 0,0 2 4 0,-1-2-4 15,-2 2 4-15,3-2-1 0,-1 2-2 16,-2-2 1-16,3 2 2 0,-1-2-4 15,-1 0 3-15,0 2-2 0,4 0 3 0,-2-2-1 16,2 0-2-16,-3 0 1 0,11 0 0 16,-19 1 0-16,10-1 1 0,-1 0 0 15,0 0 0-15,-2 0-2 0,4 0 1 0,-4 0 0 16,1 0-1-16,0-1 0 0,1 1-1 16,-1 0 1-16,1 0-2 0,-4-2 3 15,4 2 2-15,0 0 2 0,-3 0-4 0,2 0 1 16,-1 0-2-16,-1 0 0 0,0 0 5 15,0-2-3-15,1 2-7 0,0 0 3 0,-2 0-2 16,0 0 0-16,1 0 4 0,-2 0 4 16,2 0-6-16,1 0 1 0,-4 0 3 15,4 0-3-15,0 0 4 0,1 0 2 16,-2 0-2-16,0 0-2 0,1 0 2 0,-1 0-3 16,-2 0 2-16,1 0 1 0,-2 2-4 15,2-2 0-15,-3 0 2 0,-2 0-3 0,2 2 0 16,-3-2-1-16,4 1 0 0,-3 2 5 15,2-2-6-15,-2 2 4 0,-1-1 2 16,2-1-4-16,1 1 8 0,-2 1-3 0,2 0-5 16,0-3 1-16,2 4 2 0,-1-2-6 15,-2-1 5-15,1 2 0 0,-2 0-1 16,2 1 1-16,-1-1 0 0,-2 0-1 0,1 1 6 16,2 0-5-16,0-1 0 0,1 1 4 15,-2 0 0-15,2 0-10 0,-4-1 10 16,6 1-1-16,-3 0-4 0,-1 0 4 0,2-1-2 15,1 1-1-15,2 1 3 0,-2-2-1 16,1 1-2-16,1 0-2 0,0-1 2 0,1 2 0 16,1-2-1-16,0 1 2 0,1 2-11 15,-1-2 0-15,-1 1-8 0,1 3-14 16,-2 0-24-16,1-1-41 0,-4 5-56 0,0 1-65 16,-3 2-856-16,0-3 365 0,0-4 242 15</inkml:trace>
  <inkml:trace contextRef="#ctx0" brushRef="#br1" timeOffset="111335.26">8563 12607 6 0,'0'0'86'0,"-4"4"-7"16,4-4-7-16,0 0-1 0,0 0-14 15,0 0 1-15,-6 1-9 0,6-1-4 16,0 0 1-16,-6 4-10 0,6-4-4 0,-5 5-1 15,5-5-5-15,-6 3 0 0,4 1-6 16,2-4-2-16,-8 4 3 0,6-1 8 16,-3 1 7-16,5-4 5 0,-9 5 2 0,5-2-2 15,0 1 1-15,0 0 0 0,4-4-8 16,-8 5-2-16,4-1-1 0,-1-2-2 0,0 2-2 16,5-4 1-16,-6 6-5 0,2 0-2 15,0-3-6-15,0 1 5 0,-1 1 3 16,1 1-4-16,-2-2-4 0,2 2-1 15,0-1 3-15,-3 3-4 0,3-2 2 0,-3-1-3 16,3 3 1-16,0 0-3 0,-2 0 4 16,2-4-4-16,0 5 0 0,-4-1-6 15,4-1 2-15,0 1 3 0,-2-1-5 0,2 1 2 16,0-1-1-16,-1 4 1 0,-1-4-5 16,2 2 12-16,0 1-9 0,-3-1 0 0,3-1 1 15,-1 1-1-15,-1 1-2 0,2 1 2 16,0 1-2-16,-2-1-1 0,2 3-2 15,0-1-4-15,-4-1 9 0,4 3-4 0,-2-2 3 16,2 0-3-16,-2 0 3 0,2 3 2 16,-3-1-5-16,3-1-1 0,-3 1 2 15,3 0 1-15,-2-2-5 0,1 2 1 0,1-1 12 16,0-1-10-16,0 0 0 0,0 1 0 16,0 1 0-16,-1-2 4 0,3 2 0 15,-3 3-10-15,1-2 7 0,0-2 4 16,2 1-1-16,-2 1-4 0,0 1 2 0,0-2-3 15,2 1 2-15,-3-1 0 0,3 2 4 16,-2-2-7-16,-1 0 2 0,3 1-1 0,-2-2 1 16,2 2 3-16,-2-1-1 0,0 1 1 15,2-1-2-15,-3 0 0 0,3 0-4 16,0 1 7-16,-2-1-3 0,2 0-1 16,0 0 0-16,0 0 0 0,0 1 0 0,-1-3 0 15,1 1-3-15,2-3 8 0,-2 2 0 16,2-1-6-16,0-1 4 0,0-2 1 15,0 3-2-15,0-1-2 0,0 1 0 0,0-1-3 16,2-1 2-16,-2 0 4 0,2-1-1 16,1 0-2-16,-1 3 1 0,-2-5 3 15,2 4-5-15,0-1 2 0,2 1 7 16,-2 0-11-16,2-1 1 0,1 2-1 0,-3 0 3 16,4-1 0-16,-4 0 5 0,2 1-7 15,0-3 0-15,3 3 1 0,-3-1 2 0,1 2-2 16,1-1 0-16,-2-3 9 0,0 1-10 15,0-1 0-15,2 3 5 0,-1 0-4 16,0-3 1-16,-1 0 2 0,2 1-3 16,-2 1 1-16,0-4 2 0,0 4-1 0,1-2 0 15,-1 1 2-15,0-1-3 0,0 2-1 16,1-2 0-16,1 4-1 0,1-3 1 0,-1 2 3 16,0 0-2-16,0-1 2 0,2 1-3 15,0-1 5-15,2 0-6 0,-4 1 4 0,2-1 2 16,3 1 0-16,-2-1-4 0,-1 1 3 15,3-3 0-15,-3 3 2 0,2-1-1 16,0-2 0-16,0 3 1 0,0 1-7 16,3-3 7-16,-2 2-4 0,1 1 1 0,1-4 2 15,-3 2 15-15,4-1-2 0,-2-1 0 16,3 2 1-16,-2-2-3 0,1-1-9 0,1 3 8 16,0 0 2-16,0-4-4 0,3 7 3 15,0-7-2-15,1 5-2 0,0-2-1 16,0-1 2-16,1 1-2 0,-2-1 1 15,-1-1 0-15,-2 1-3 0,2-1-2 0,2 0 0 16,-4-1 1-16,1 1-3 0,2-3 2 16,-2 1 6-16,-1 2 4 0,3-4 0 15,-2 2 5-15,2 0-4 0,-2-3-1 0,1 3 1 16,2-1-3-16,-2-2 6 0,3 4-3 16,0-3 0-16,-1 2-3 0,2-1 0 15,-2-3-1-15,3 3-2 0,-2 1-5 16,0-3 3-16,1 2-2 0,0-1 2 0,-2-1-3 15,3 3 1-15,-4-2-5 0,1 0 4 16,1-2 2-16,-2 2-1 16,4-1-2-16,-3-1-2 0,2 2 2 0,0-2 0 0,1 0 1 15,-2 0-3-15,4 4 3 0,1-6 0 16,3 2 0-16,0 0 3 0,-1-1 0 16,0 1 0-16,2 0-1 0,1 2-3 0,0-4 2 15,-1 0-3-15,1 2 2 0,2 0 2 16,-3 0-5-16,1-2 4 0,0 0-1 15,2 0 3-15,-5 1-2 0,3-2 0 0,-3 1 3 16,3-2-4-16,-2 0 1 0,-1 0 3 16,1 2-3-16,0-4 1 0,-2 0 2 0,2 3-1 15,0-3-1-15,-1 1 2 0,3-2 0 16,-3 1 1-16,-1 0-1 0,4 1 1 16,-5 1 0-16,2-4 0 0,-2 1 0 0,3 2-2 15,-2 0 0-15,-5 0-2 0,2 0 2 16,-2-1-2-16,1 2 1 0,-2-1-1 15,2 0-1-15,1 0-2 0,-3-1 0 16,2 2 0-16,0 0-1 0,-3 0 0 0,1-3 0 16,2 3 1-16,-3-2-1 0,0 2 0 15,0-1 0-15,0-3 0 0,0 3-1 16,1-1-2-16,-2 1 3 0,-3-1-2 0,2 1 2 16,-2 0-1-16,-1 0-1 0,0-2 0 15,-4 1 3-15,2 3 0 0,-3-3 0 16,4 0-2-16,-5 1 0 0,1 0 1 0,-1 0 0 15,-2 1-1-15,3 0 1 0,0-2 0 16,-3 2-1-16,0 0 0 0,0-1 1 0,1 1-1 16,-1-4 0-16,3 2 1 0,-3-1-3 15,3 3 2-15,1-3 0 0,-2-1 0 16,1 3 0-16,0-3-2 0,-1 3 2 0,0-2-1 16,1-2 1-16,0 3 0 0,-1-1-4 15,0 1 4-15,1 0-1 0,-1 0-2 16,1 0 1-16,-1-2-2 0,1 1 4 15,3-1 0-15,-2-1-2 0,6 1 2 0,-6-2-3 16,3 1 2-16,0-1 1 0,2 0-4 16,-3 1 5-16,0-1-3 0,2 0 2 0,-2 1 1 15,1 1 3-15,0 0 5 0,-3-3 2 16,1 3-1-16,1 1 4 0,-3-1-2 16,0 0 0-16,1 1-3 0,-2-1-5 15,3 0 2-15,-2 0 2 0,1 0-2 0,1-1-1 16,-1-1 0-16,1 1-1 0,0-3 0 15,-1 0-1-15,2 1 0 0,-2 0 0 16,2-1-2-16,-4 1 4 0,5-4-4 0,-4 3 1 16,1-2-2-16,1-1 3 0,-3 1 0 15,2-1-1-15,0 0 2 0,-2-1 1 16,2-1 1-16,-1 2 4 0,-1-1-4 0,-1-1 2 16,1 0 2-16,1 0-4 0,-3 2 3 15,2-2-2-15,-2 1 1 0,2 1 0 0,0-3-7 16,-2 3-1-16,0 2 6 0,-2-3 1 15,3 1 3-15,-1 1 3 0,1-1-3 16,-3 2 3-16,0-3 0 0,0 3 3 16,3-3-4-16,-3 3-1 0,0 0 1 0,0-3 0 15,0 1 1-15,3 1 1 0,-3-1-3 16,1 0 2-16,-3 0 1 0,2 4 3 0,-2-3 4 16,2 2-3-16,-2-1 0 0,0 1 3 15,0-1 1-15,0 1 1 0,0-1-4 16,-2 1 4-16,0-1-5 0,0 2-1 15,-2-3 4-15,2 2-5 0,-2-1 0 16,2 2 4-16,-2-3 3 0,2 1-3 0,-4-1-5 16,2 1 0-16,0 0 7 0,0-3-11 0,-2 3 0 15,0-5-1-15,1 3 1 0,-1-2-4 16,-1 2 2-16,1-3-5 0,0 1 1 16,0-1-2-16,0 0 3 0,-3 0-2 15,3-1 0-15,0 2 0 0,-2-1-1 0,2 1-5 16,-3 0 4-16,2 0 3 0,-1 2-1 15,0-1-5-15,2 3 1 0,0-3 4 16,0 3 2-16,0-1-4 0,-4 4 0 16,4-3 2-16,0 0-8 0,0 2 6 0,0-1-2 15,0 1-1-15,-1-3-1 0,-1 2 2 0,2 1 1 16,0 0-4-16,-1-1 1 0,-1 1 2 16,-1-1-3-16,1-1 4 0,0-1-3 15,0 0-6-15,-2 3 8 0,-2-2 0 16,4-1 0-16,-2 3 4 0,0-2-1 0,-1 1 1 15,0 0-4-15,1 1 4 0,1-1 2 16,-1 1-5-16,0-2 4 0,0 3-4 16,-2-4 8-16,0 3 9 0,2-1-2 0,-3 1 1 15,0-1-5-15,1 3 2 0,1-3-2 16,-1 2 2-16,2-1-8 0,-4 1 5 0,4 1-5 16,-2-1-2-16,2 2 2 0,-1 0-5 15,2-1 1-15,-1 1 5 0,0 2-5 16,1 1 0-16,3-3-2 0,-2 2 6 0,1 0-5 15,1-1-1-15,0 1 1 0,-3 0 3 16,3 0-4-16,-2 0-3 0,2 1 7 16,-2-1-8-16,0-2 11 0,-4 0 5 0,4 0-4 15,-2 1-2-15,-1-1-1 0,1-1 1 16,-1 2 0-16,1-4-1 0,-1 3-2 0,1 1-2 16,0-3-1-16,-1 2-4 0,0 1 9 15,3-1 2-15,-2 1-5 0,0-1-2 16,-1 0 4-16,2 0-2 0,-1 2 0 0,2-1 1 15,-1 0 1-15,1-2-2 0,0 3-3 16,-3 0 2-16,2-1 2 0,1 1-2 16,2 0-1-16,-2 0 0 0,0 1-1 15,0-1-1-15,-1 0 0 0,0 0 0 0,1 1 3 16,0 0 4-16,2 0-8 0,-5-1 4 16,1 0-2-16,-1-2 0 0,0 5-4 0,-1-3 3 15,0 0-1-15,-2 0 1 0,0 2-4 16,0-2 3-16,1 3 0 0,-2-1-2 15,2-2 0-15,-1 2 2 0,4 0 0 0,-4-2-3 16,2 0 5-16,0 2 0 0,-1-2 0 16,0 3-4-16,3-1-8 0,-3-2 11 0,3 0-2 15,0 2-2-15,-3-2 5 0,2 2-4 16,1-1 5-16,-2 1-4 0,1-2 2 16,-2 2 0-16,1-2-1 0,-3 2-2 0,3-1-3 15,-3-1 9-15,-2 2-4 0,1-2-2 16,-2 0 3-16,2 0-2 0,-1 1 3 0,2-1-1 15,2 2-1-15,-1-2 1 0,0 2 4 16,0 0-6-16,4 0 1 0,-2 1-2 16,1-1 3-16,0 0 0 0,1 0 1 0,-3-1 0 15,3 0-1-15,0 0-4 0,-1 2 0 16,-2 1 6-16,3-2-2 0,-2 0 1 16,-1 0-4-16,0 2 7 0,-1-1-6 15,-1 1 2-15,0 0-5 0,2-2 10 0,-1 2-7 16,2 0 2-16,-2 0 0 0,4-2-1 15,-2 2 3-15,10 0-6 0,-17-2 5 0,8 2 1 16,9 0-3-16,-13 0-4 0,13 0 4 16,-14 0 2-16,8-2 1 0,6 2-3 0,-12 0 4 15,12 0-1-15,-12 0 0 0,12 0-1 16,-10-2-3-16,10 2 1 0,-13 0-2 16,6-2 6-16,7 2-5 0,-17 0 1 15,9-2-1-15,0 2 0 0,-3 0 2 0,0-1 2 16,11 1-3-16,-20 0 1 0,9-3 1 15,-2 3-5-15,2 0 2 0,1 0 6 0,-3-2-3 16,0 2-3-16,3 0 3 0,0 0-1 16,-2 0-1-16,2 0-2 0,0 0 3 15,10 0 0-15,-19 0-4 0,8-1 6 0,0 1-3 16,3 0 2-16,-2 0-3 0,-2 0 0 16,2 1-2-16,0-1 3 0,-3 0 0 15,2 2 0-15,0-2-1 0,1 3-4 0,0-3 7 16,-2 0 1-16,2 1-3 0,-2-1 1 15,1 2-3-15,-2-2 3 0,1 2 1 0,1-2 0 16,-3 2-4-16,0 0 4 0,2-2 1 16,-1 0-3-16,0 2 1 0,1 0 2 15,-1-2-5-15,0 0 4 0,0 2-4 16,1-1 6-16,2-1-1 0,-2 2-2 0,2-2-4 16,0 2 4-16,-1 0-2 0,3-2 0 15,-3 1 2-15,2-1 1 0,1 3-5 0,-2-3 6 16,0 3-1-16,0-3-1 0,0 1-2 15,-1 1 2-15,1 0 0 0,-3 0-4 0,2 0 4 16,-3-1 1-16,-2 3-1 0,2 0-1 16,-1-2 1-16,-2 0 2 0,2 2-2 15,-1-2-2-15,0-1 3 0,0 2 2 0,0-2-3 16,0 1 5-16,3 0-2 0,-2 0-3 16,0 0-9-16,3-2 8 0,0 2 2 15,-2-2 0-15,2 1-5 0,1-1 2 0,1 0 4 16,-3 3-6-16,2-3 8 0,3 1-2 15,-2-1-2-15,-2 0-5 0,2 2 4 16,-2 0 1-16,1-2-7 0,-2 2 10 0,0 0-4 16,1 0 6-16,-1 2-3 0,0-2-7 15,-1 1 3-15,-4-1 0 0,4 4 1 0,-3-2 3 16,-2 2-3-16,2-2 0 0,-1 1 0 16,0-1-4-16,1 2 6 0,-2-2-5 15,0 0 5-15,1 1 2 0,0-1-5 0,1 0 0 16,0 0 5-16,2 1-3 0,-2-3 3 15,2 2-1-15,3-3 0 0,-1 4-2 0,2-4 2 16,1 3-3-16,-1-2 3 0,1 0-5 16,1 0 5-16,0 0-2 0,1 0-3 15,0-1 5-15,0 2-4 0,-2 0-1 16,0 1 3-16,0-2 0 0,1 2-8 0,-3-2 8 16,1 2 3-16,0-1-4 0,1 1 1 15,-2-1-2-15,-2 0 7 0,2 1-1 0,1 0-5 16,-4 0 0-16,3 1 2 0,1-1-5 15,1 0 6-15,-2-3 0 0,4 4-5 16,0-1 3-16,0-3 1 0,1 3-4 0,-2-2 5 16,3 0-3-16,2 1 5 0,-2 0-4 15,6-3-2-15,-9 1 4 0,3 1-4 16,6-2-1-16,-6 3-5 0,6-3 8 0,-7 3-2 16,7-3 5-16,0 0-6 0,-6 2 4 15,6-2-3-15,-7 2 0 0,7-2-1 0,0 0 4 16,0 0-2-16,-4 4 0 0,4-4 4 15,0 0-7-15,0 0 2 0,0 0 4 16,-6 1-2-16,6-1 1 0,0 0 1 16,0 0-4-16,0 0 5 0,0 0-7 0,0 0 2 15,0 0 3-15,0 0-2 0,0 0-1 16,0 0 0-16,0 0-2 0,0 0 6 0,0 0 0 16,0 0 0-16,0 0-3 0,0 0-2 15,0 0 4-15,0 0 0 0,0 0-4 0,0 0 4 16,0 0 2-16,0 0-2 0,0 0-1 15,0 0 2-15,0 0 1 0,0 0-9 16,0 0 7-16,0 0-6 0,0 0-11 16,0 0-26-16,0 0-33 0,-8-1-69 0,8 1-119 15,0 0-981-15,0 0 423 0,-20-8 280 16</inkml:trace>
  <inkml:trace contextRef="#ctx0" brushRef="#br1" timeOffset="115751.59">6403 10944 14 0,'0'0'128'0,"2"5"-5"16,-2-5-7-16,0 0-1 0,0 0-6 15,0 0-17-15,0 0-4 0,0 0-6 0,0 0-9 16,0 0 1-16,0 0 3 0,0 0-3 16,0 0 5-16,0 0 0 0,6 5 1 15,-6-5 1-15,0 0-6 0,0 0-6 0,0 0-10 16,0 0-3-16,0 0-8 0,0 0-3 15,0 0-7-15,0 0-1 0,0 0-7 16,0 0-4-16,0 0 3 0,0 0-6 0,0 0 0 16,0 0-4-16,0 0-1 0,4 1-2 15,-4-1-1-15,0 0-5 0,0 0 2 16,0 0-2-16,0 0 1 0,0 0-5 16,0 0 1-16,0 0 1 0,7 3 3 0,-7-3 7 15,6 7 0-15,-2-3-1 0,0 0-1 16,0-1-1-16,0 3-1 0,3-2-1 0,0 2 0 15,-1-1 0-15,0 3-3 0,0-2 0 16,3 1-2-16,0-1 1 0,-3 1-3 16,2 1 3-16,1 0-6 0,-1 1 2 15,3-1 0-15,-2 2 0 0,1-3 0 0,0 3 0 16,-2-1 0-16,4 1 1 0,-2-1-1 16,3 2-12-16,-3 0 1 0,1-1 0 15,0 0 0-15,-1 2 5 0,2-1-3 16,0 1 4-16,-2-1-3 0,0 2 0 0,1 0 1 15,0 1 0-15,-1-3 2 0,1 3-1 16,-1-1 2-16,-1 0 1 0,2 1-2 0,-1-1-2 16,0 0 2-16,1 0 4 0,-2 1-6 15,1-3 2-15,3 3 0 0,-3-1 2 16,4 1 0-16,-2 0 0 0,-2 2-2 16,4-1 0-16,-2 2-2 0,1-2 4 0,-1 1-2 15,1 0 2-15,0 2-2 0,-3-1 2 16,4 0 1-16,-4-2-2 0,0 1 0 0,1-3-1 15,-1 1 4-15,1-1-2 0,0 0-1 16,-1-2 2-16,0 3-1 0,2-3-1 16,0 1-1-16,-2-1-1 0,6 1 5 0,-4-1-6 15,3 2 4-15,-1 1-2 0,0-1 2 16,0-1 1-16,3 1-1 0,-4-2 0 16,2 2-1-16,1-2 0 0,0 4 0 15,-2-1 0-15,4 2 0 0,-2-1-1 0,1 0-1 16,0 2 1-16,2-1 2 0,-2 1-2 15,4-2 2-15,-2 0-2 0,0 2-1 0,2 0 3 16,-1-1-1-16,0-1-1 0,0 3 0 16,-1-3 4-16,2 0-4 0,-2 0-1 15,-3 0 1-15,4 0 2 0,-3 1-1 16,0-1-2-16,0-2 1 0,-1 2 1 0,2 1-3 16,-4-1 3-16,3 0 3 0,0 1-4 15,-2-1 4-15,0-2-1 0,0 0-2 0,-1 1 0 16,2 1 0-16,-4-3-2 0,3-1 1 15,-3-2 3-15,2 2-2 0,-2 1 2 16,0-3-1-16,2 3 0 0,-2 0-2 16,1-4 3-16,-1 3-3 0,1 0 2 0,0-1-1 15,-1 1 0-15,0-1-1 0,0 1 1 16,0-2-1-16,-1 3 4 0,2-2-3 16,0-1-1-16,-3 3 2 0,2-3-2 0,2 2 1 15,-2-1 0-15,1 0 1 0,0-1-3 16,-3 3 2-16,3-3 0 0,-3 0-1 15,1 2 2-15,0-4-2 0,-1 2-1 16,0-2 0-16,0-1 2 0,-4 0-1 16,2 2 0-16,-2-3 3 0,1 0 0 0,-1-2 0 15,-2 1 1-15,1-2 6 0,-5-2-1 0,0 0-6 16,0 0-12-16,0 0-21 0,10-12-32 16,-12 6-45-16,-2-1-68 0,-7-2-550 15,-2-1 246-15,-5 1 163 0</inkml:trace>
  <inkml:trace contextRef="#ctx0" brushRef="#br1" timeOffset="117291.94">6977 10643 51 0,'6'3'91'0,"-6"-3"-5"0,0 0-9 15,0 0-7-15,0 0-1 0,0 0-4 0,0 0-6 16,0 0 2-16,0 0-4 0,0 0-9 16,0 0 3-16,0 0-4 0,6 1 0 15,-6-1-10-15,0 0 0 0,0 0-2 16,0 0-7-16,0 0 9 0,0 0-1 0,0 0 6 16,0 0 4-16,0 0 4 0,0 0 1 15,0 0 2-15,0 0-5 0,0 0-8 0,0 0 1 16,-12 7-3-16,4-5-7 0,4 2 2 15,-2-1-4-15,-2 2-1 0,1-1 2 16,-1-1-4-16,-1 1-6 0,1 0-2 16,-3 2-1-16,1-1-2 0,-3 1-1 0,0-2-4 15,1 2 2-15,-1-1-2 0,0 1-1 16,-2-1-4-16,3 1 2 0,-3 0-2 16,-2 0 3-16,3 0-1 0,-4-1-4 0,3 1 0 15,1-2 2-15,-1 2 0 0,0-2-1 16,1-3-1-16,-2 3 0 0,4-2-1 15,-3 0-2-15,4 0 1 0,-2-1 4 0,1 2-4 16,-1-3-1-16,0 2 1 0,1-2 0 16,-3 1-1-16,2-1 2 0,0 0 1 0,-1 3-6 15,1-3-7-15,-2 1-1 0,-1-1-2 16,-2 2 0-16,1 2-3 0,1-2 0 16,0 0 7-16,4-1-6 0,0 2 3 15,-2-3 3-15,4 1-5 0,-1 1 4 0,1 1 1 16,-1-2-2-16,5 1 1 0,-3-2 3 15,1 2-1-15,8-2-1 0,-12 2 1 16,4-2 0-16,8 0 7 0,-8 2-9 0,8-2 8 16,-10 0-2-16,10 0-1 0,-6 2-4 15,6-2 6-15,0 0-3 0,-11 2 2 16,11-2 2-16,0 0-3 0,0 0-1 16,0 0 2-16,0 0-8 0,-11 0-3 0,11 0 5 15,0 0-3-15,0 0-3 0,0 0 5 16,0 0 2-16,0 0-3 0,0 0 1 0,0 0 4 15,0 0-1-15,0 0-3 0,0 0 1 16,-8 1-1-16,8-1 4 0,0 0-2 16,0 0 3-16,0 0-2 0,0 0 1 0,0 0 1 15,0 0 4-15,0 0-4 0,0 0 1 16,0 0 8-16,0 0-9 0,0 0-1 16,0 0 3-16,8 12 4 0,-8-12-2 0,6 6 4 15,-3-1-2-15,-1 1 1 16,0 2-3-16,0-1 0 0,-2 3 3 0,2 1 5 15,-2 1-1-15,0-1 2 0,-2 2-2 16,2 3 3-16,-2 1-1 0,0 0-3 0,0 0 0 16,-3 1 4-16,3-2-4 0,-2 2 10 15,2-1-2-15,-2 0 8 0,-1-2 7 16,1 0-1-16,0 0 5 0,0 1 7 16,0-4 1-16,-2 3 0 0,1-2-1 0,0-3 1 15,1 1 0-15,0-1-1 0,0-3 4 16,2 0-2-16,0-1-4 0,0 0 0 0,-2-1-1 15,2 1-7-15,0-2 0 0,0 2-2 16,-1-2-3-16,3-4 0 0,-4 5-2 16,4-5-6-16,0 8-2 0,0-8-1 15,-3 4-6-15,3-4-2 0,0 0 0 0,0 0-1 16,0 0-8-16,0 0-7 0,5 6-8 16,-5-6-4-16,0 0-8 0,0 0-14 0,0 0-8 15,2 3-11-15,-2-3-19 0,0 0-13 16,5 6-32-16,-5-6-432 0,4 4 191 15,-2-2 125-15</inkml:trace>
  <inkml:trace contextRef="#ctx0" brushRef="#br1" timeOffset="118907.49">8151 12230 33 0,'0'0'137'16,"0"0"-7"-16,0 0-9 0,-7-4 0 15,7 4-12-15,0 0-7 0,0 0 2 0,0 0 1 16,0 0 1-16,0 0-8 0,-4-4-3 16,4 4-5-16,0 0-3 0,0 0-9 15,0 0-10-15,0 0-3 0,0 0-9 0,0 0-3 16,0 0-7-16,0 0-8 0,0 0-1 15,0 0-8-15,0 0-1 0,0 0-3 16,0 0 0-16,0 0-4 0,0 0 0 0,0 0-4 16,7 15-2-16,-7-15 0 0,2 7-3 15,2-2-2-15,-2 1-1 0,0-1 3 16,0 1-3-16,0 1-1 0,2 2 2 0,1-2-1 16,-3 1-4-16,2-1 1 0,1 3-1 15,-1 1 0-15,0 0-16 0,2 1 5 16,-2 2 0-16,0 1 3 0,3-2-3 15,-2 2 2-15,-1-2 1 0,2 3-2 0,-2-3 3 16,2 2-1-16,-1-4 0 0,-1 5 1 16,0-5 0-16,0 3 1 0,3 1-1 15,-3-2 2-15,3 3-1 0,-3-3 3 16,2 2 1-16,-2-1-5 0,2 1 0 0,-2-2 2 16,4 0 0-16,-2 1 2 0,0-3-1 15,0 2 0-15,0 1 0 0,1-3-2 0,-1-3 0 16,1 1-1-16,-1 2-1 0,-2-4-1 15,3 0 0-15,-3 1-1 0,0-1-1 16,0-1 4-16,0 0 0 0,-2-2-3 0,0 1 0 16,2-1 3-16,-1 0-3 0,-3-4 2 15,7 2 0-15,-7-2-2 0,0 0 3 16,0 0-2-16,0 0 1 0,14-4-1 0,-14 4 0 16,0 0 1-16,4-8-2 0,-4 8 3 15,2-5-2-15,0 1-2 0,-2-2-1 16,0 6-1-16,0 0 0 0,-4-10 1 15,4 10 3-15,-2-5 0 0,2 5 0 0,-4-4 6 16,4 4-4-16,-2-6 3 0,2 6-2 16,0 0-3-16,-4-3 4 0,4 3 0 0,-6-4 0 15,6 4 0-15,-4-4-4 0,4 4 5 16,-8-2 0-16,8 2-5 0,0 0 4 16,0 0-2-16,-16 5-3 0,10-4 5 0,6-1-2 15,-13 6 1-15,6-5 2 0,-1 1-1 16,-1 4 0-16,3-2 0 0,-2-1 2 15,0 1 0-15,-2 2-1 0,0-2 3 0,0 4 1 16,-5-1 1-16,2 1 8 0,-2 1 7 16,1 1 5-16,-6 0 0 0,2 1 3 15,-2-2-2-15,-1 1 5 0,2 0 7 16,0-1 6-16,2-1 1 0,0-1 6 0,2-1 2 16,3 1 2-16,-1-2-7 0,0 0-3 15,3-1-3-15,2 0-4 0,-2-1-2 0,2 1-6 16,2-2-2-16,0 2-2 0,-1-1-4 15,1-2-4-15,2 3-2 0,4-4-3 16,-9 2 0-16,9-2-2 0,-8 6-2 16,8-6-2-16,-7 1 1 0,7-1-3 0,-4 2 0 15,4-2 0-15,-6 4-2 0,6-4 1 16,0 0-2-16,0 0-1 0,-6 2-1 0,6-2 0 16,0 0-5-16,0 0-13 0,0 0-9 15,0 0-14-15,-7 1-16 0,7-1-26 16,0 0-42-16,0 0-51 0,0 0-638 15,0 0 277-15,0 0 182 0</inkml:trace>
  <inkml:trace contextRef="#ctx0" brushRef="#br1" timeOffset="-202914.99">16262 14297 136 0,'0'0'142'0,"10"0"0"16,-10 0-9-16,0 0-3 15,0 0-1-15,0 0-7 0,0 0 0 0,0 0-11 16,0 0-9-16,11 0-2 0,-11 0-7 16,0 0-9-16,0 0-7 0,0 0-3 0,0 0-9 15,0 0-11-15,4 4-1 0,-4-4-9 16,0 0-4-16,4 3-5 0,1 1 0 15,-1 0-5-15,0 0-2 0,3 1-5 16,1 3-1-16,0 2 2 0,4-1 5 0,0 2 2 16,2 3 9-16,1 1-2 0,2 0 2 15,2 1-1-15,-1 1 3 0,0 0-2 0,2 0-4 16,-2 0-3-16,-1 0-4 16,1-1 1-16,-4 0-5 0,1-4-1 0,-2-1-2 15,-3-1-3-15,1 2-4 0,-1-5 0 16,-1 3 1-16,0-4-3 0,-3 1 3 0,0-2-6 15,0-1 4-15,-2 4-3 0,0-4-4 16,2-2-26-16,-2 2-46 0,-4-4-58 16,2 3-108-16,-2-3-567 0,0 0 271 15,-16 10 179-15</inkml:trace>
  <inkml:trace contextRef="#ctx0" brushRef="#br1" timeOffset="-202192.85">15449 15278 52 0,'-2'4'121'0,"2"-4"-14"0,0 0 1 0,0 0-18 15,0 0-7-15,0 0 1 0,0 0-1 16,0 0 3-16,0 0-4 0,30-14-10 15,-16 7-4-15,8-3-9 0,3-3-1 16,2 1-5-16,8-1-3 0,-1 0-5 0,3-3-5 16,7 3-4-16,1 0-3 0,1-1-1 15,0 1-6-15,-7 5-3 0,1-5-2 16,-1 5 0-16,-3 1-1 0,-4 1-3 0,-3-1-5 16,-1 3 2-16,-3 2 3 0,-2-4-8 15,-1 4 0-15,-1 2 4 0,-2-3-3 16,0 3-3-16,1-3-2 0,-2 3 3 15,1 3 2-15,0 0-2 0,-2-3 2 0,-1 2-5 16,4 4 3-16,-3-4 3 0,-2 2-3 16,0 0-1-16,1 1 0 0,-3 3 5 0,0 0-7 15,1 1 1-15,-3 0 2 0,0 3-2 16,-1 0 2-16,1 1-2 0,-3 4 1 16,3-4-1-16,-2 4 3 0,-1 2-3 0,0 4 1 15,-2 2-1-15,4 7 3 0,-2 4 4 16,-2 3 1-16,-2 12 0 0,2 1-2 15,-3 5 5-15,-1 0 4 0,0 4 5 0,0-4 4 16,-2 2 6-16,0-4 4 0,0 0 0 16,0 1 1-16,0-9-3 0,0 1-2 15,4 3-3-15,-2-6 0 0,0-2-5 16,3-3-2-16,-1 2-4 0,0-8-3 0,1-3 2 16,1-1-6-16,-2-5 2 0,0 0-1 15,-2-7-3-15,2 0-10 0,-2-3-15 16,0-3-21-16,-2-5-30 0,0-1-29 0,0-6-23 15,0 0-16-15,0 0-22 0,-6-21-32 16,0 0-390-16,0 0 196 0,-2-13 129 16</inkml:trace>
  <inkml:trace contextRef="#ctx0" brushRef="#br1" timeOffset="-201663.5">16711 14958 123 0,'2'-6'131'0,"-2"6"-17"0,0 0-13 16,-2-6-14-16,2 6-6 0,0 0-7 15,0 0-1-15,0 0-11 0,-13 13-8 0,9-7-6 16,2 0-2-16,-5 0-7 0,3 3-2 15,-5 1 11-15,1 1 3 0,0 2 3 16,-4 5 5-16,0 3 6 0,0 0-2 16,-1 9 3-16,-4 1 0 0,-2 7-3 0,-1 3-1 15,-9 15-5-15,0 5-1 0,-6-2-6 16,-1 2-2-16,-3 0-3 0,-1 0 2 16,-5-1-6-16,-1-4-3 0,-1-1 0 0,3-7-1 15,8-12 2-15,4-3-2 0,8-11 1 16,1 3 0-16,6-10-3 0,0 3 5 15,2-5 0-15,3 0-3 0,1-2 1 0,0-1-3 16,1 0 1-16,4-3-2 0,-4-3-5 16,6 3-3-16,-2-4-3 0,2 1-4 15,0-1-3-15,4-3 0 0,-4 2-3 16,4-2-2-16,0 0-4 0,-6 4 0 0,6-4 0 16,0 0-3-16,0 0-1 0,-3 4-2 15,3-4 3-15,0 0 0 0,0 0 0 0,17 0-2 16,-17 0 3-16,28-10-2 0,-7-3-4 15,11-6 2-15,20-18-4 0,5-4-10 16,5-11-8-16,1 1-22 0,12-12-27 0,-16 12-37 16,-2 0-46-16,0 2-65 0,-6 4-512 15,-13 8 248-15,-8 9 164 0</inkml:trace>
  <inkml:trace contextRef="#ctx0" brushRef="#br1" timeOffset="-201289.96">16975 14931 84 0,'13'-6'98'15,"4"2"-10"-15,6-3 3 0,3-3 1 16,7-3 0-16,5 0-3 0,4-8-6 0,5 0-8 16,13-8-2-16,1-3-14 0,-10 9-5 15,-9-4-2-15,0 6-10 0,-3-3-3 0,-1 3-6 16,-6 3 2-16,-7 5-5 0,-2 0-7 15,-4 2 0-15,1 1-4 0,-6 2-12 16,-2 3-8-16,-3 1-22 0,-2 2-13 16,-7 2-15-16,2 2-27 0,-2-2-26 0,0 0-232 15,-13 17 114-15,2-11 75 0</inkml:trace>
  <inkml:trace contextRef="#ctx0" brushRef="#br1" timeOffset="-200716.46">17208 14990 28 0,'-2'4'119'0,"0"2"0"16,2-6 2-16,0 9-12 0,0-3-2 15,0-6-9-15,6 5-1 0,-2-2-3 16,5-3-4-16,-9 0-10 0,21-3-8 0,-5-4-5 16,6 1-6-16,1-5-5 0,3 1-11 15,4-1-1-15,1-2-2 0,1-3-5 16,0 3-6-16,-2-2-3 0,-1 1-4 15,-3 3-3-15,-4 1 3 0,2-1-4 0,-7 4 0 16,0 1 0-16,-4-2 8 0,1 2 1 16,-6 2-2-16,2 1-4 0,-4 1-2 15,-6 2-2-15,0 0-2 0,0 0-1 0,0 0-1 16,0 0-3-16,0 0 1 0,-20 23-3 16,8-14-4-16,-5 3 0 0,-2 5 0 15,-6 4-1-15,-3-2 0 0,-8 9 1 0,-13 11-19 16,-4-2 3-16,-1 4 3 15,-4 0-1-15,1-2 1 0,4-1 6 0,9-10 13 16,8 1 12-16,-1-4 2 0,11-5 4 0,0-2-4 16,7-1 1-16,-1-4-5 0,4-1-2 15,-2-1 1-15,6-1-1 0,2-1 11 16,-1-1 2-16,2-3-1 0,1-1-2 0,2 2-1 16,1-1 9-16,5 1 12 0,0-6-2 15,0 0-2-15,24-3-2 0,-7-4-2 16,7 0-5-16,11-8-3 0,7 0-4 0,2-10-3 15,23-6-2-15,0 1 0 0,-1-1-6 16,-5 3-2-16,-8 3-2 0,-9 8-2 16,-2-4-7-16,-1 2-10 0,-7 4-11 0,-4 1-13 15,-3 3-7-15,-6 0 1 0,0 1-11 16,-3 1-14-16,-4 3-8 0,-2-5-11 16,1 3-18-16,-2-1-16 0,-2 2-19 15,-3 0-22-15,-2-2-28 0,0 0-416 0,-2 0 203 16,-2-2 134-16</inkml:trace>
  <inkml:trace contextRef="#ctx0" brushRef="#br1" timeOffset="-200377.14">17438 14426 72 0,'0'0'122'0,"-10"2"-14"0,10-2-14 0,-6 8-5 15,2-3-3-15,1 5-4 16,1 2 8-16,2 2-5 0,2 7 2 0,1 6 3 16,-1 1 0-16,4 13 5 0,-2-3 1 15,0 13 0-15,0 2-3 0,-1 7 4 0,-6 24-6 16,-1 1 1-16,-6-2-1 0,-5 5-7 15,-6-1-7-15,-16 16-5 0,0-3-7 16,-9-8-5-16,-6-5-6 0,10-18-3 16,-3-6-6-16,3-2-6 0,0-5-4 0,2-9-12 15,6-5-17-15,4-12-20 0,7-5-20 16,0-1-29-16,4-4-43 0,1-3-71 0,6-9-525 16,0 1 239-16,-2-1 157 15</inkml:trace>
  <inkml:trace contextRef="#ctx0" brushRef="#br1" timeOffset="-199950.01">16596 16019 184 0,'0'0'181'0,"-8"-4"-20"16,8 4-17-16,-5-4-14 0,5 4-13 15,-4-4-8-15,4 4-11 0,-4-3-10 16,4 3-12-16,0 0-5 0,0 0-7 16,0 0-7-16,-2-6-6 0,2 6-7 0,0 0-2 15,8-4-2-15,-3 0-4 0,-1 1-4 16,4-3-2-16,5-3-3 0,6-7 0 16,9-6 0-16,23-15 1 0,12-3-9 0,30-12 6 15,7-6 5-15,7 0 9 0,2 8-1 16,0-5 2-16,-3 8-4 0,-8 1-1 15,-17 12-4-15,-6 3-3 0,-7 3-3 0,-15 9 1 16,-9 2-4-16,-5 5-4 0,-5 3-1 16,-5 1-2-16,-3 1-1 0,-2 4-2 15,-2-2-1-15,-1 3-1 0,-4-2-2 16,2 0 2-16,-4 3-5 0,-2-1 5 0,-1-1-4 16,-1 3-1-16,0-3-1 0,-3 1-27 15,-8 2-38-15,11 0-52 0,-11 0-57 0,0 0-523 16,0 0 236-16,-19 10 155 0</inkml:trace>
  <inkml:trace contextRef="#ctx0" brushRef="#br1" timeOffset="-199443.8">17606 15323 18 0,'0'0'137'16,"-9"-5"-14"-16,9 5-13 0,-2-8-12 16,2 8-8-16,7-8-12 0,-3 1-7 15,2 1-1-15,1-1-11 0,1-1-8 0,-1 2-8 16,-1 0 0-16,0 1 1 0,-2 3-9 16,0-4-3-16,0 1 5 0,2 2-3 15,-2 0 2-15,0-1 5 0,-4 4-3 16,0 0-4-16,6-6 3 0,-6 6-1 0,4-2 0 15,-4 2-5-15,0 0 1 0,0 0-9 16,0 0-2-16,0 0-3 0,0 0 1 16,0 0-4-16,8 8 3 0,-8-8-1 0,0 7-4 15,2 1-7-15,-2 2 6 0,3 1-1 16,-3 8 1-16,0-1-9 0,0 12 10 16,0 1-4-16,-3 14-1 0,3 10 2 15,-2 27-2-15,0 0 3 0,-2 2-3 0,2-2-2 16,2-12 5-16,0-9 14 0,2 21 12 15,0-13 4-15,0-15 7 0,2 2 4 0,1-4 3 16,-1-1 1-16,0-13-1 0,3 3 1 16,-5-4-5-16,2-8 3 0,0-2-4 15,-1-5-4-15,-1-3-2 0,-2 2-2 16,2-5-1-16,-2 3-5 0,0-9-6 0,0 1-8 16,-2-1-12-16,-3-5-21 0,3-1-12 15,2-4-19-15,0 0-13 0,0 0-13 16,-15-14-15-16,11 5-21 0,0-1-8 0,-5-1-11 15,3 1-13-15,-4-4-15 0,-4 2-431 16,-2-2 198-16,-3 1 131 0</inkml:trace>
  <inkml:trace contextRef="#ctx0" brushRef="#br1" timeOffset="-199237.25">17026 16038 81 0,'4'-6'143'0,"4"-1"10"0,4 4 9 16,0 0 8-16,2 3 3 0,6 0-4 0,-1 0-8 16,2 3-10-16,0 0-11 0,5 1-13 15,-1-1-13-15,-4 3-10 0,0 1-10 16,-1-2-10-16,-4 0-21 0,1-1-35 16,-4 4-46-16,0-1-60 0,-7-5-114 0,-2 2-430 15,0-4 211-15,-4 0 140 0</inkml:trace>
  <inkml:trace contextRef="#ctx0" brushRef="#br1" timeOffset="-198652.75">18357 15061 80 0,'4'-4'131'16,"-4"4"-10"-16,0 0-9 0,9 0-6 15,-9 0-5-15,11 4 9 0,-5 0 11 0,-2 3-3 16,0 3 5-16,0 3-5 0,-1 2-3 16,-3 6-4-16,0 0-6 0,-7 2 1 15,1 4-5-15,-2-3-5 0,2 1-7 0,-4 0-6 16,0 1-6-16,0-5-1 0,1 0 1 15,-1-3-3-15,3-1-2 0,-1-4 2 16,3 0-5-16,-1-2-4 0,0-1 4 0,2 0-2 16,0-2-4-16,0-5-11 0,1 1-11 15,3-4-15-15,0 0-12 0,0 0-6 0,0 0-5 16,0 0 0-16,29-20-1 0,-7 8 0 16,7-2 0-16,5-3-2 0,15 1 1 15,19-12 1-15,5 2-3 0,0 3 4 16,-1-2-2-16,-5 2 0 0,-14 4-1 0,-11 6-5 15,-8 2-9-15,-1 1-11 0,-9 0-6 16,0 5-1-16,-3-5-11 0,-4 6-13 16,-4-2-32-16,-5 5-40 0,-2-3-19 15,-1 2-12-15,-5 2-27 0,2-5-520 0,-2 5 240 16,-11-9 158-16</inkml:trace>
  <inkml:trace contextRef="#ctx0" brushRef="#br1" timeOffset="-198362.61">18876 14638 181 0,'-4'-6'176'16,"2"2"-19"-16,0-2-11 0,2 6-16 0,-4-6-9 15,4 6-13-15,0 0-14 0,-14 12-3 16,8 0-4-16,2 3 5 0,-2 7 6 0,-1 5 8 15,1 8 4-15,0 1 5 0,-1 5-6 16,0 9-5-16,3 4 2 0,0-1-3 16,2 2-3-16,2-1-10 0,0-5-6 15,0-1-7-15,0-4-8 0,0 1-6 0,0-1-6 16,0-2-4-16,-2-4-8 0,-2 1-20 16,0-2-39-16,-4-3-55 0,-4 1-70 15,2-4-68-15,-5-1-633 0,-2-13 286 16,0 0 188-16</inkml:trace>
  <inkml:trace contextRef="#ctx0" brushRef="#br1" timeOffset="-197925.56">18042 15733 17 0,'-8'1'188'16,"1"2"-10"-16,1 3-11 0,-1-6-8 15,-1 4-10-15,1-1-7 0,-1 3-8 0,2 1-11 16,-2-2-11-16,0 4-7 0,0-2-6 16,2-1 1-16,-2-2-4 0,2 4 2 0,-3-3-4 15,2 1-3-15,3 0-7 16,0-2-2-16,-2-1-8 0,1 3-1 0,1-4-2 15,0 3-3-15,4-5-8 0,-6 3-2 16,4 0-9-16,2-3-7 0,0 0-2 0,0 0-6 16,0 0 1-16,0 0-6 0,0 0-4 15,44-13-1-15,-15 0-4 0,16-8-1 16,27-9-4-16,33-12 0 0,21-3-3 0,11 0 3 16,3-3-5-16,0 3 0 0,-9 1 1 15,-7 6-4-15,-9 3-1 0,-24 9-7 16,-10 7-12-16,-20 3-21 0,-11 9-17 0,-11-1-13 15,-7 5-18-15,-7 3-30 0,-4 3-40 16,-4 5-29-16,-4-3-30 0,-5 4-517 16,-4-2 248-16,-4 2 163 0</inkml:trace>
  <inkml:trace contextRef="#ctx0" brushRef="#br1" timeOffset="-197525.32">18368 15973 14 0,'0'0'83'0,"-5"6"-9"15,7-1-1-15,-2 3 9 0,0 4 4 0,0-3 0 16,0 10 16-16,3-1 3 0,-1 4 0 16,1 1 0-16,1 5-2 0,2 1 7 15,0 6-4-15,2-3 0 0,3 0-3 16,0 3-3-16,-1-5-1 0,3 3-10 0,-3-7-6 15,2-3-10-15,-2-2-3 0,-2-2-11 16,0-5-4-16,-1 3-6 0,0-4-5 0,-1-2-16 16,-2-2-27-16,0-3-40 0,-2 0-47 15,2-6-51-15,-4 0-42 0,0 0-417 16,5-13 202-16,-5 5 134 0</inkml:trace>
  <inkml:trace contextRef="#ctx0" brushRef="#br1" timeOffset="-196899.23">18417 16034 120 0,'0'0'173'0,"0"-8"-11"16,0 8-8-16,-4-1-13 0,4 1-10 0,-3-6-11 15,3 6-11-15,0 0-8 0,0-8-3 16,5 2 0-16,-5 6-5 0,10-7-3 0,-1 3-6 16,1-3-3-16,5 1-8 0,2-2-5 15,6-2-5-15,9-4-7 0,10-6-4 16,22-4-4-16,5-7-5 0,6 2-4 16,-1-3-6-16,0 3-3 0,0 2 0 0,-2 3-6 15,-15 7 0-15,-10 0-3 0,-7 5-3 16,-2 6-4-16,0-1 2 0,-9 1-3 15,-3 3-1-15,-3 3 1 0,-1 0-2 16,-4 3 1-16,2 3 0 0,-6-4-3 0,1 6 1 16,0-3 0-16,-2 3-2 0,-3 0-2 15,1-1 0-15,0 3-2 0,-3-3 0 0,0 1 2 16,-1-1-3-16,-1 1 3 0,0 0-2 16,1 0 0-16,-1-3 2 0,-1 3-4 15,-1-2 1-15,-2 1 1 0,2 1-1 0,-4-3 0 16,2 1 1-16,0 0-1 0,0 0 1 15,0 1-4-15,-2-3 1 0,0 2 0 16,0-1-1-16,-2 3-1 0,0 0 0 0,0 3 1 16,0 2 2-16,-2 1-2 0,-4 3-2 15,-1 4 3-15,-2 9 2 0,-4-1 0 16,1 5 2-16,-8 1 2 0,2 6 7 16,-4-4 12-16,-1 2 12 0,1 2 11 0,1-3 4 15,2 0 0-15,0-5 0 0,4-4-3 16,0-2-7-16,5-6-4 0,-2 0-3 0,6-2-2 15,0-3-6-15,-1-1-3 0,3-2 0 16,-1-2-7-16,1 3-3 0,2-5-15 16,-1-1-19-16,1 3-25 0,0-5-44 15,0 2-38-15,0-7-72 0,-2 5-70 0,1-6-571 16,-4 0 285-16,9 0 188 0</inkml:trace>
  <inkml:trace contextRef="#ctx0" brushRef="#br1" timeOffset="-196478.79">18674 16501 29 0,'-6'-2'100'0,"0"2"-3"0,6 0-3 15,-10-4-10-15,3 2-11 16,7 2 2-16,-8-3 0 0,8 3-1 0,-7-3 10 16,7 3-4-16,-6-1 4 0,6 1 4 15,0 0 8-15,-9-4 6 0,9 4 7 0,0 0 5 16,-6-2-1-16,6 2-2 0,0 0-2 16,-6-2-2-16,6 2-2 0,0 0-7 15,0 0-8-15,0 0-4 0,0 0-10 0,0 0-7 16,0 0-5-16,0 0-2 0,0 0 5 15,0 0-3-15,23-6-3 0,-4 6-5 16,8-7-5-16,9 1-3 0,9-1-2 0,1 6-6 16,7-10-2-16,1 3-3 0,-1 0-5 15,-9 1-1-15,-2-1-4 0,-3 3-3 16,-8-3-12-16,-1 5-12 0,-7 0-9 0,-2 3-22 16,-6 0-27-16,-4 6-44 0,-3-6-43 15,-2 8-29-15,-4-1-45 0,-4-1-601 16,-2 1 280-16,0-1 184 0</inkml:trace>
  <inkml:trace contextRef="#ctx0" brushRef="#br1" timeOffset="-195790.74">22132 14687 188 0,'0'0'208'0,"-12"-1"-21"0,12 1-17 15,-14 9-14-15,3 3-1 0,-5 4 4 0,-4 9 6 16,-5 13 8-16,-13 21 7 0,-2 9 6 16,-11 19 6-16,0 8-2 0,2 2 5 15,3 2-8-15,3 2-8 0,3-4-14 16,11-18-18-16,1-3-8 0,5-4-18 0,4-9-8 15,4-10-16-15,5-11-24 0,0-8-27 16,2-3-31-16,4-4-49 0,0-3-39 0,0-9-48 16,0 5-64-16,4-13-78 0,-2 0-795 15,2-4 360-15,0-3 237 0</inkml:trace>
  <inkml:trace contextRef="#ctx0" brushRef="#br1" timeOffset="-195368.67">22235 14497 155 0,'2'-6'151'15,"-2"-2"-15"-15,2 2-14 0,0 1-10 0,-2 5-16 16,2-9-8-16,0 5-16 0,-2 4-2 15,7-6-2-15,-2 4-11 0,-5 2-4 16,10-3-5-16,-10 3-9 0,12 3-8 0,-5 3 5 16,1-2-2-16,1 5 1 0,2 1-4 15,1 7-2-15,0 4 1 0,4 7 6 16,-2 12 11-16,1 6 3 0,2 26-17 0,-4 7 1 16,1 10 4-16,0 7 3 0,-6 4 0 15,4 20 3-15,4-1 6 0,-4-24 11 16,1-2 4-16,1-11 2 0,2-2 5 15,-4-8-2-15,2-17-4 0,0-10-5 16,-4-7-3-16,1-8-4 0,-1 2-6 0,-1-9-4 16,-1-2 0-16,-1-4-11 0,-3-3-16 15,2-7-27-15,-4-5-39 0,0-2-36 16,-2 0-52-16,0 0-37 0,0 0-579 0,-10-23 256 16,2 14 169-16</inkml:trace>
  <inkml:trace contextRef="#ctx0" brushRef="#br1" timeOffset="-195052.88">21807 15705 11 0,'9'-10'183'16,"4"-1"14"-16,5-3 18 16,8-2 13-16,10-9 13 0,17-10 1 0,8-2-1 15,3 3-2-15,1 0-19 0,4 0-11 0,-2 5-26 16,-15 8-20-16,-7 0-11 0,-9 9-29 15,0-2-47-15,-8 6-37 0,-5 2-72 16,-4 6-95-16,0-3-94 0,-9 6-655 0,0 0 298 16,-6 2 197-16</inkml:trace>
  <inkml:trace contextRef="#ctx0" brushRef="#br1" timeOffset="-194379.94">24134 14746 81 0,'0'-5'168'16,"-5"0"2"-16,1-2-9 0,0 1-1 15,-4 1-6-15,-3 1-6 0,0 0-4 0,-3 1-6 16,-4 0-4-16,0 3-2 0,-1 0-8 15,-3 0-6-15,-4 6 2 0,-2 2-6 0,-5-1-8 16,-5 7-8-16,-4-1-5 0,-3 8-5 16,-1-5 2-16,-15 11-2 0,8-2-1 15,9-3-4-15,-1-2-4 0,1 4-7 16,4 0-4-16,1 3-2 0,5 3-7 0,-8 16 2 16,10-4 11-16,7-2 3 0,-3 19 8 15,5 4 5-15,6 4-2 0,9-4 9 16,5-3 2-16,8 20-6 0,7 0-7 0,6-5 0 15,6-1-11-15,10-6-6 0,7-6-6 16,3-6-7-16,3-6-8 0,8-4-20 16,0-13-17-16,-2-5-19 0,-4-15-22 0,3-1-28 15,-3-9-26-15,-1-3-49 0,8-7-48 16,-3-5-38-16,-2-1-40 0,-7-8-45 0,-4-2-749 16,-5-5 359-16,-7-3 237 0</inkml:trace>
  <inkml:trace contextRef="#ctx0" brushRef="#br1" timeOffset="-193721.67">25243 14800 186 0,'0'0'184'0,"0"0"-12"15,0-6-18-15,0 6-19 0,0 0-5 0,0 0 8 16,4 15-1-16,-4-1 3 0,4 4 6 15,-4 7-1-15,0 13-4 0,0 16 2 0,-2 29 1 16,-2 3-10-16,-5 10-8 0,1 1 4 16,-2-1-8-16,1 0-6 0,-2-8-3 15,3-7-14-15,2-15-11 0,2-13-8 16,2-8 1-16,-1-6-21 0,3-5-12 0,0-3-9 16,3-3-21-16,-3-7-15 0,4-4-31 15,-2-6-42-15,2-3-49 0,0-3-58 0,0-5-72 16,-4 0-673-16,0-13 314 0,-4 2 207 15</inkml:trace>
  <inkml:trace contextRef="#ctx0" brushRef="#br1" timeOffset="-193266.55">24750 15038 98 0,'0'0'145'0,"0"-4"-6"0,0 4-4 0,0 0-6 16,-2-8-5-16,2 8-10 0,0 0-3 15,0 0 1-15,-7-3 1 0,7 3-1 16,0 0-3-16,0 0 5 0,0 0 3 16,-8-3 4-16,8 3 0 0,0 0-1 0,0 0-4 15,0 0-9-15,0 0-9 0,0 0-9 16,0 0-8-16,-6-4-8 0,6 4-6 16,0 0-6-16,23-7-9 0,2 0-2 15,11-3 0-15,15-3 5 0,29-8 4 0,14-1 2 16,26-7-7-16,13-6-4 0,7 1 3 15,0-3 10-15,-4 2-8 0,-14 2-7 16,-12 4-1-16,-27 2-4 0,-12 5-2 0,-15 7-17 16,-14 3-25-16,-9 3-19 0,-5-1-23 15,-4 5-55-15,-9-1-53 0,-5 4-51 0,-4 2-37 16,-6 0-706-16,0 0 322 0,-4 5 211 16</inkml:trace>
  <inkml:trace contextRef="#ctx0" brushRef="#br1" timeOffset="-192114.47">27192 14463 165 0,'4'-4'203'0,"-4"4"-8"0,9-6-6 15,-7 4-14-15,-2 2-13 0,7-6-9 0,-7 6-8 16,4-4-4-16,-4 4-2 0,2-3 2 16,-2 3 4-16,4-2-1 0,-4 2-1 15,0 0-1-15,0 0-6 0,2-8-17 16,-2 8-11-16,0 0-3 0,-6-8-9 0,2 6-9 16,-2-3-7-16,-1 1-4 0,-2 2-19 15,-1 0-3-15,-3 0-4 0,-1 0-9 16,-6 4-2-16,-1-2-4 0,-2 4-1 0,-2-2-6 15,-1 2-3-15,-2 2-2 0,3 0-3 16,-3 0-3-16,4 1-1 0,0 2 1 16,0 1 0-16,3-1-9 0,1 1 5 0,0 1-6 15,2 0 0-15,-2 5 0 0,3-3-1 16,0 3-1-16,0 0 0 0,3 2 2 16,-4 1 0-16,4 0-2 0,-1-2 0 15,0 2-3-15,2 0 1 0,1-2 0 0,0 0-3 16,0 2 0-16,4-3 0 0,0-3 2 15,1 1-2-15,1 3 1 0,1-4 3 0,5 0-2 16,0 1-3-16,3-1 2 0,3-2 1 16,5 5 3-16,1-7-4 0,8 2 4 15,0 3-7-15,6-4 5 0,1 1 0 16,7-4-4-16,0 4 1 0,0-1 1 0,2 0 2 16,0-1-2-16,0 3 0 0,2 1 0 15,-2 1-5-15,5 2 2 0,-1 0-5 0,-1 5-7 16,-1 2-4-16,-3 4 0 0,-1 2-1 15,0 0-1-15,-5 6 2 0,-3-1 4 16,-4 2-2-16,-2 2 4 0,-6 4 3 16,-5-6 0-16,-5 4 0 0,-4 2 2 0,-6-2 5 15,-5 9 1-15,-5-4 3 0,-4 0 2 16,-11 9 1-16,-7 1 4 0,-4-9 2 16,-7-3-4-16,-5-4 3 0,-1-7 0 0,7-11 2 15,3-6-1-15,5-4-9 0,0-5-3 16,6-6-11-16,-1 0-14 0,-4-9-11 15,1-2-8-15,4-4-1 0,0-3 2 0,5-1 7 16,-1 2 1-16,4 0 5 0,1-1 3 16,4 5 4-16,4 0 5 0,0 1 6 15,2 3 4-15,3 1 3 0,-1 2 0 0,0 6-1 16,2 0 3-16,-1 0 0 0,2 0 3 16,-2 3-2-16,4 0-1 0,0 5 2 15,2-6 3-15,-3 3-2 0,3-5 0 0,-1 6 1 16,1-6 0-16,6 0 3 0,-9 8 3 15,5-8 10-15,4 0 5 0,-8 1 17 16,8-1 8-16,-6 3 11 0,6-3 1 0,0 0 2 16,0 0 2-16,-6 3-2 0,6-3-6 15,0 0-5-15,0 0-3 0,-10 3-4 16,10-3-6-16,0 0-4 0,-4 3-9 0,4-3-39 16,0 0-63-16,0 0-103 0,0 0-182 15,-8-12-755-15,0 3 380 0,-7-4 252 0</inkml:trace>
  <inkml:trace contextRef="#ctx0" brushRef="#br1" timeOffset="-189541.34">20882 14236 72 0,'0'0'72'15,"0"0"-7"-15,0 0-9 0,0 0 2 16,0 0-9-16,0 0 2 0,0 0 5 0,0 0 5 16,0 0-6-16,7 11-10 0,-5-7 7 15,0 2-7-15,0 1-1 0,1-1-9 16,-1 4 4-16,0-1-5 0,0 3-11 15,2 1 4-15,0 0-5 0,0 3 1 0,0 0-5 16,-2 6 2-16,2-5-3 0,2 4-4 16,-2 0-1-16,0 3 3 0,0 3-1 0,0-4 5 15,0 4 2-15,0 1-1 0,1-1-2 16,-1 2-3-16,0 1-3 0,-2-2 3 16,1 3 7-16,1-1-8 0,-2 1 0 15,0 1-3-15,5 2-1 0,-5 1 0 0,0 2 3 16,2 2 0-16,-2-5-1 0,2 5-3 15,-2-2 3-15,0 2-1 0,0 1-3 0,0 0 3 16,2 2-9-16,-4 3 6 0,0-1-4 16,0 9 0-16,0 2 4 0,0 3 4 15,3 1 0-15,0 2-4 0,1 17 6 16,2-2-6-16,-2-9 2 0,0-10 6 0,0 1 0 16,0 2 4-16,-2 1 2 15,-2-2 2-15,0-1 3 0,3-4 5 0,-3 0 3 16,-3-7-3-16,1-5 1 0,0 0 1 15,0-5-3-15,0-7-4 0,0-2-3 0,0-5-1 16,2-2 3-16,-2-2-1 0,0-9-13 16,0-1-18-16,2-4-39 0,-2-2-54 0,2-3-507 15,-11-17 206-15,0 0 136 0</inkml:trace>
  <inkml:trace contextRef="#ctx0" brushRef="#br1" timeOffset="-187918.02">20908 13908 52 0,'0'0'98'0,"0"0"-4"0,-4 4-7 16,4-4-4-16,0 0-4 0,-2 6-3 15,2-6-4-15,0 0-7 0,0 0-5 0,0 0-4 16,0 5-3-16,0-5-6 0,0 0-8 16,0 0 1-16,0 6-4 0,0-6-1 0,0 0-3 15,4 4 4-15,-4-4-4 0,0 0 0 16,4 7-4-16,0-7 3 0,-4 0-3 16,6 5 7-16,0-4-2 0,2 1 1 15,0 0-1-15,4 0 1 0,1-1 0 0,0 2 3 16,6-1-1-16,-3-1 8 0,6 1-4 15,4-2-2-15,3 3 5 0,7-3 1 0,0-3-3 16,7 3 0-16,7-2-2 16,9-1 2-16,3-3-2 0,23-4-4 0,-3-1-2 15,-2 0-4-15,1-3 0 0,-3 1 1 16,-1-2-5-16,-12 3-3 0,-8 3-4 0,-1 0-2 16,3-1-3-16,-5 4-3 0,1-3 1 15,1 4 0-15,-12 2-2 0,1-1-4 16,-3 4 1-16,-4 0-3 0,-2 0 1 15,-2 2-4-15,0 3 2 0,-2-5 0 0,1 6 2 16,3 0 0-16,2 0 0 0,-2 0 1 16,3 1-1-16,-1-1-1 0,-1 2 2 0,-1-3-1 15,-4-1-2-15,-4 2 1 0,-1-2-1 16,-3 2-3-16,-3-3 2 0,-4 3 1 16,0 1 1-16,-5 3 0 0,-1 0 0 15,-4 1-1-15,-3 4-2 0,-2-2 4 0,-2 5-3 16,0-3 2-16,-2 4-1 0,0-2-1 15,-2 0 0-15,-1 0 0 0,2-1-2 16,-1-1 1-16,0 0-1 0,0 0 0 0,2-1 2 16,-2-3 0-16,2 0-1 0,-2 1 0 15,1-2-1-15,-1 1 1 0,0 0 4 16,-2 3-3-16,1-3-1 0,-1 2 0 0,-1 3 0 16,1-3 0-16,2 4 2 0,-2-2 2 15,2 2-5-15,-2 2 0 0,0 0 1 0,2-1 0 16,0 1 2-16,2 0-2 0,-2 2 0 15,4-4 1-15,-2 2-1 0,0 0 0 16,0 0 1-16,2 2 0 0,0 0 2 16,0 2 0-16,0 0-1 0,0 4 0 0,0 3-1 15,-2 1 2-15,2 1-2 0,-2 6 3 16,2 4 0-16,-5 1-2 0,3 9 3 0,-2 3 0 16,2-1 1-16,-3 3-2 15,1 0 3-15,0 0-3 0,2 1 1 0,-2 0 1 16,1 3 0-16,1-2-2 0,2 0 0 15,0 2 3-15,0-6 1 0,0 2-5 16,2 1 2-16,1-1 1 0,-1-2-1 0,0 1 0 16,2 0 2-16,-2 0-1 0,0-1 1 15,0-2 1-15,3 3-3 0,-1-7 1 0,-2 1 0 16,3-6-3-16,-1-6 0 0,0 0 0 16,-2-10 1-16,2-1-2 0,0 0 0 15,-2-6-5-15,0 0-2 0,0-6 2 16,0 4-1-16,-2-5-2 0,2-3 4 0,2 0-3 15,-2 2 2-15,-2-5 2 0,2-1-1 16,-2 5 3-16,2-4-4 0,-2-3 5 0,0 3-2 16,0-1-1-16,0-1 1 0,2 0 0 15,-2-2-1-15,-2 1 3 0,2-5-3 16,-2 6 4-16,2-6-1 0,-2 6 1 16,2-6 2-16,0 0 0 0,0 0-2 0,0 0 0 15,0 0 3-15,-18-5 0 0,18 5 0 16,0 0 1-16,-12-4 2 0,8 1-3 0,4 3 2 15,-11-5-2-15,6 3 1 0,-1 0-3 16,6 2 2-16,-11-6-1 0,7 3-1 16,-2 0 2-16,0 2-1 0,0-5 0 15,-4 0 6-15,2 4 4 0,-2-2-1 0,0 3 0 16,-6-1 2-16,2-2-5 0,-7 4 0 16,-3 0 0-16,-4 4-2 0,-1-2-1 0,-5-1 0 15,-4 3 1-15,-2 0 4 0,-5 0 4 16,-1 2 1-16,-7-2-2 0,-4-1-3 15,-5-1 0-15,1 2-3 0,-3-2-3 16,1-2 3-16,2-2-4 0,1-2-2 0,9 2 0 16,3 2-1-16,1-6-3 0,5 5 0 15,0-5 1-15,7 2 0 0,1 0 1 0,3 0 7 16,3 3 1-16,2-1 8 16,2-2 5-16,3 2 3 0,-1-1-1 0,4 0 0 15,-2 1 0-15,2 2-7 0,0-5 0 16,-1 5 1-16,3 0-3 0,-2-4-4 0,4 2 0 15,-2 0-4-15,2 2-10 0,1-6-8 16,-4 5-15-16,2-5-30 0,3-6-47 16,0 3-58-16,-2-8-81 0,4-1-636 0,-1-2 298 15,1-5 197-15</inkml:trace>
  <inkml:trace contextRef="#ctx0" brushRef="#br1" timeOffset="-186710.72">21854 13800 140 0,'-7'-4'174'0,"1"0"-13"16,0 0-11-16,0-2-16 0,2 1-10 16,-3-1-14-16,0-1-8 0,1-1-5 15,0 0-5-15,0 0-6 0,-1-3-1 0,-1 0-8 16,0-1-5-16,-1-1-4 0,-2-1-5 15,-1-2-10-15,2-1-6 0,-4-3-5 16,2-1-4-16,1-2-5 0,-2-1-1 16,3-5-4-16,-3-2-2 0,3-1-5 0,-2-2-4 15,4-2 0-15,0-2-3 0,0-1-2 0,1 2-2 16,1-4-3-16,-3 3 1 0,3-3 2 16,-3 0-4-16,3-7-2 0,-2 3 2 15,0-3-2-15,-2 1-1 0,0 1-1 16,-2-2 0-16,-1 5-2 0,-2-3 1 15,0 2 1-15,1 2-2 0,-2 0-1 0,0 0-2 16,-2 4 3-16,2-2-3 0,-3 4 0 16,2-2 3-16,-2 0-4 0,7 5 0 0,-8-5-1 15,1 1 0-15,2-2 0 0,0 5 0 16,1-4 0-16,0-1 1 0,2 0-4 16,1 3 2-16,2-3-3 0,1-4 0 0,1 3-2 15,-1-4-3-15,3-4 2 0,-2 1-2 16,5 6 5-16,0-2-4 0,-4-3 23 15,2 6-1-15,-3 0-5 0,2 2 0 0,-1 0-1 16,-2 1 0-16,1 1-4 0,-1 2 2 16,-1-2-1-16,-2 2-2 0,1 1-3 15,-2-1 3-15,2-1-3 0,0 3-2 0,-1 0 1 16,0-2 2-16,0 1 0 0,3-1 2 16,0 1-8-16,-4-3-4 0,4 0 5 15,0-8-2-15,-1 6 2 0,0 2-1 0,-2 0-1 16,3 0-3-16,-3 1 5 0,2 3 2 15,-1 2-2-15,2 2-2 0,1 2 8 16,-2 3 1-16,1 0 2 0,1 2 5 16,1 0-4-16,-1 2-1 0,3 0 3 0,-1 0-1 15,1 2-1-15,0-4 1 0,0-2-4 16,2 1 3-16,0-3 1 0,1 0-5 0,-2 0 1 16,1 1 3-16,0 0-4 0,0 5 3 15,0 0 0-15,0 0 3 0,-1 3 0 16,1-2-2-16,0 3 2 0,-2 2 4 15,1-1 6-15,1 1-6 0,0 3 4 0,2 1-2 16,-3-1 1-16,3 1-2 0,-2 2-2 16,2-2 2-16,0 3 1 0,0-1-1 0,0 4-6 15,2-3 4-15,-2-1-2 0,2 7-1 16,-2-8 1-16,0 4-3 0,2-2 0 0,0 6 2 16,-2-8 0-16,0 2-1 0,2 6-2 15,2-7-2-15,-2 1-3 0,0 6-13 16,0-8-31-16,0 8-42 0,2-5-51 15,-2 5-447-15,0-6 200 0,0 6 132 16</inkml:trace>
  <inkml:trace contextRef="#ctx0" brushRef="#br1" timeOffset="-185851.19">20070 10597 42 0,'6'-7'117'0,"-2"3"-6"0,0-2-14 16,0 0-6-16,4-1-9 0,-2-3-9 0,2-1-1 15,2 0-16-15,3-5-7 0,2 1-2 16,2-2-2-16,2-4-5 0,2 1-7 16,1-4-6-16,1-2 4 0,-2 1-7 15,2 0-3-15,-1-2 1 0,-4 2-6 0,1 0 4 16,-2 3-3-16,0-3-2 0,-4 6-3 15,0-3 3-15,-1 2-7 0,-4-1 7 0,4 2-7 16,-6 0 1-16,0 2-4 0,0 1-4 16,1 3 5-16,-3 0-3 0,0 2 7 15,0 1-12-15,0 0 3 0,-1 1 0 0,1 1-2 16,-1 0 3-16,-1 1-3 0,0 0-2 16,0 1 6-16,0 0-2 0,-2 6 4 15,2-10-4-15,0 6 0 0,-2 4 4 0,2-7-3 16,-2 3 0-16,0 4 0 0,2-5-2 15,-2 5 0-15,4-5 0 0,-4 5-4 16,4-5 4-16,0 3 1 0,-4 2-4 16,7-2 0-16,-7 2-1 0,0 0 4 0,9-4-2 15,-9 4-2-15,0 0 3 0,10-2-2 16,-10 2 7-16,0 0-3 0,9 0-2 16,-9 0 1-16,0 0 0 0,10 2-1 0,-10-2 2 15,11 0 14-15,-11 0 8 0,11-2-5 16,-11 2 2-16,12-1-2 0,-6 1-5 15,0-2 2-15,-6 2-3 0,16-2 0 0,-10 0-1 16,-6 2-7-16,15-2 5 0,-9 2 1 16,-6 0-4-16,17 0-1 0,-8 0 2 15,-1 2 5-15,4 0 8 0,2 0 1 0,-2 0 3 16,1-1-4-16,4 1-2 0,0 0 0 16,1 2 6-16,2-2 5 0,3 2 8 15,-4 0-7-15,4-2 4 0,1-1-6 0,-2 3-2 16,2-2-5-16,-5 0-1 0,-2 2-5 15,0-3 2-15,-5-1-3 0,4 2-3 16,-4 1 5-16,-1-2 1 0,2-1 4 0,-3 2 4 16,1 1 1-16,-5-3-2 0,-6 0-2 15,10 0-3-15,-10 0-2 0,0 0-3 16,12 0 1-16,-12 0-3 0,0 0-5 0,8-5-18 16,-8 5-24-16,0 0-43 0,0 0-41 15,0 0-51-15,0 7-408 0,-6 0 196 16,0 1 130-16</inkml:trace>
  <inkml:trace contextRef="#ctx0" brushRef="#br1" timeOffset="-170297.99">12469 14272 124 0,'-4'5'179'0,"-2"-2"-5"0,1-1-5 0,5-2-8 16,-7 4-9-16,7-4-13 0,-6 5-7 16,2-3-9-16,4-2-6 0,0 0-5 15,-6 4-12-15,6-4-3 0,0 0-11 0,-5 4-9 16,5-4-7-16,0 0-8 0,-4 3-5 15,4-3-9-15,0 0-5 0,-4 4-3 16,4-4-5-16,0 0-4 0,0 8-2 16,0-8 0-16,4 5-4 0,-2-1 0 0,3 0 3 15,-1 3-1-15,0-4 2 0,0 4 3 16,2-3 1-16,-1 2-3 0,2 0-1 0,1 0-5 16,-2-1-1-16,2 3-2 0,-2-1-1 15,4-1-3-15,-2 1-1 0,-2 1-1 16,3 1-2-16,-3-5-1 0,0 5 0 15,3-4-2-15,-3 0-1 0,1 2-2 0,1 2 2 16,0-5 1-16,0 1-4 0,6 1 3 16,-2-1-1-16,3 1 2 0,0-2-2 0,2 2 1 15,-1-1-3-15,2 1 1 0,3-2-1 16,0 0 4-16,2 2-5 0,1 1-1 16,1-5-1-16,5 4 0 0,0 0 4 15,8-1-3-15,1-1 0 0,3 0-2 16,8 3 2-16,7-4 0 0,2 1-1 0,3 3 3 15,19 3-4-15,2 1 5 0,-4-1-4 16,1 2 0-16,-1 3-1 0,-4-3 1 0,4 4 2 16,-3-3-3-16,-11 1 4 0,-7-5-2 15,-3 0 22-15,0 1 3 0,-2-3 4 16,-9 1-10-16,-2 2 0 0,-1-5-2 0,-9-1-1 16,0 2 0-16,-5-2-5 0,-1 0 0 15,-6-1-2-15,0-2-1 0,-2 2-2 16,-2 1 0-16,-2-2 0 0,-1 0-1 0,-1-2-1 15,0 2-9-15,-2 0-17 0,-2-2-27 16,-8 0-41-16,8 0-45 0,-8 0-42 16,0 0-59-16,0 0-665 0,0 0 305 0,0 0 201 15</inkml:trace>
  <inkml:trace contextRef="#ctx0" brushRef="#br1" timeOffset="-169770.68">12261 15093 137 0,'-8'-4'207'16,"0"-2"1"-16,1 3-5 0,-2-1-1 15,3 0-1-15,0 0-6 0,2 1-4 0,-3 0-10 16,3 0-14-16,4 3-12 0,-8-4-13 15,8 4-16-15,-6-4-8 0,6 4-15 16,-7-4-8-16,7 4-13 0,0 0-8 0,0 0-5 16,0 0-10-16,21 0-1 0,-4 4-4 15,9 0-5-15,10 2 14 0,16 1-3 16,29 3 2-16,14 1 2 0,11-3-7 0,33 7-8 16,4-4 0-16,0 4-3 0,-1 1-6 15,-9-1-3-15,-1-1 0 0,-25-3-5 16,-3 2 13-16,-2 0-4 0,-7 1-7 0,-4 1-8 15,-8-2 7-15,-19-1-4 0,-12 3-10 0,-1-2-8 16,-13-3-22-16,0 1-27 0,-7 3-20 16,-3-7-33-16,-2 1-36 0,-5 0-39 15,1 0-41-15,-8-3-53 0,-2-3-744 16,-3-2 341-16,0-2 226 0</inkml:trace>
  <inkml:trace contextRef="#ctx0" brushRef="#br1" timeOffset="-169199.89">13826 13933 59 0,'0'0'125'0,"10"3"-5"16,-10-3 4-16,13 4-3 0,-7 4-10 16,2 2-9-16,4 1 3 0,2 2-4 0,-2 5-9 15,6 1 0-15,1 3 3 0,2 1-8 16,8 8-7-16,3-1 2 0,15 13 3 15,1 0-7-15,5 3-7 0,3 1-3 16,1 1-8-16,2 1-4 0,3 1-4 16,1 3-6-16,3-7-4 0,-3 2-2 0,0-5-4 15,-3 2-6-15,-1-8-2 0,-9-1-1 16,-5-6-5-16,-9-8 1 0,-6-2-4 0,-3-4-2 16,-1 2-2-16,-6-5-5 0,0-2 2 15,-3-2 0-15,-4 0-1 0,-3-3-3 16,-3 1-3-16,-3-4-4 0,-4 1 0 0,0-4 0 15,-15 11-3-15,-6-1-2 0,-20 10 5 16,-24 12 0-16,-28 15 2 0,-13 8 18 16,-12 11 21-16,-3 2 19 0,2 8 4 0,1 4 15 15,6 2 0-15,6-4-4 0,4-4-6 16,11-5-6-16,6-8-9 0,24-15-7 16,6-3-4-16,15-14-4 0,10-6-2 0,5-6-20 15,4-2-14-15,4-1-3 0,4-5-6 16,2-1-21-16,5-2-38 0,2-3-50 15,4 1-51-15,0-4-90 0,0 0-612 0,0 0 295 16,2-23 194-16</inkml:trace>
  <inkml:trace contextRef="#ctx0" brushRef="#br1" timeOffset="-166477.66">15354 13727 20 0,'0'0'147'15,"0"0"-9"-15,0 0 15 0,0 0 3 16,0 0-6-16,0 0-3 0,0 0-4 0,8 13-7 16,-6-5-3-16,1 2-1 0,1 1-3 15,-2 4-6-15,2 1-2 0,-4 3-4 16,4 3-7-16,-1 5-7 0,-1 2-14 0,0 1-1 16,-2 2-10-16,0 3-5 0,2 3-3 15,-4 1-3-15,2 2 8 0,0 0-8 16,0 4-3-16,-2 0-3 0,2 1-5 0,-2 8 9 15,-3 1 1-15,3-2-9 0,0 4-9 16,0 0 3-16,0-2-9 0,0 2-3 16,-3 5 1-16,3-3-12 0,-2 19-3 0,0-10 0 15,-3 8-6-15,1-10 2 0,-2 7 1 16,2-9-7-16,-2-9 2 0,-2 19-3 16,0-13-3-16,1-6 6 0,1-1-2 0,-3-1 5 15,3 1 11-15,-3-2 2 0,1-4-4 16,-1 4 2-16,-2-4-6 0,1-1-6 15,-1-1-1-15,-2 1 3 0,2-5-7 0,1-1-1 16,-1 4 1-16,2-11-2 0,1 4-1 16,2-3 2-16,-4-1-5 0,6 0 1 15,0-5 1-15,0-3-4 0,2 1 5 0,1-2 1 16,-1 0 2-16,4-5-1 0,0 1 1 16,0 1 6-16,0-2 1 0,0 1-7 15,2 0 3-15,0 0-2 0,1 1-3 0,-1 2 3 16,0-3 3-16,2 6-4 0,-2-4 1 15,2 3 3-15,0 1-4 0,3 1-3 0,-2-1 3 16,-1 4 2-16,2-1-6 0,2-5 0 16,-2 1-1-16,3 1-5 0,2 0 6 15,-3-6-4-15,3 2-2 0,-1 0 4 16,1-2-4-16,2-5 0 0,-1 4 4 0,0 1-4 16,2-8-1-16,2 6 6 0,-3-4-8 0,2 0 1 15,0 3 2-15,1-3 0 0,0 0 0 16,2 0-2-16,-2-2 3 0,3 1-4 15,-3-1 0-15,4 1 3 0,0-3 1 16,0-3 3-16,-1 1-8 0,2 3 2 0,0-5 0 16,3-1 0-16,-1 1 0 0,0 1 0 15,0-1-2-15,3 0 0 0,-1-2 2 16,3 3-1-16,0-2-1 0,-2-5 0 0,6 5-3 16,-2-6 7-16,1 6-2 0,4-4-2 15,1-2 0-15,0 0-2 0,6 2 1 16,1-2-2-16,-1 0 4 0,2 4 0 0,-1-4 1 15,-1-4-4-15,-5 4 4 0,2 0-6 16,-1 0 4-16,0 0 2 0,-2-2-3 0,0 2 0 16,0 0 3-16,0 0-5 0,-2-2 2 15,6-4 2-15,1 2-2 0,-1 2 0 0,2-3 1 16,-1-1-2-16,1 2-1 0,2-3-1 16,-1-3 4-16,9 2-7 0,-3-1 3 15,4 3-2-15,-3-1-2 0,1-5 5 16,-7 9-7-16,3-3 4 0,-1 0-2 15,-1-2 2-15,1 5 3 0,-1-1 2 0,2 0-2 16,0 3-4-16,-1-6 4 0,3 5 0 16,-2-2 3-16,9 2-1 0,1 1-6 0,-1-5 8 15,-7 3-2-15,7 0-1 0,3 2 1 16,1 1-1-16,-3-6-4 0,2 6 5 0,1-3-3 16,-1 0 1-16,0 1-1 0,1 2 3 15,-1 0-3-15,0-6 0 0,1 6 4 16,-2-1 1-16,1-3-3 0,-7 2-2 0,-1 2 4 15,-1 0-3-15,-1 0 3 0,-1 2 3 16,1 2-3-16,-4-3-1 0,1 1 1 16,-2 2-2-16,1 1-9 0,-3-2 0 0,3 3-1 15,-3-5 8-15,0 5-4 0,1-4 1 16,-3 2-1-16,3-3 6 0,-3 5-5 16,-2-6 1-16,2 6 6 0,1-3-4 0,-4 2 0 15,3-1 1-15,1-1-1 0,-1 5 9 16,0-2-11-16,0 1 6 0,1-1-2 0,1 2 4 15,-2-2-4-15,1 1 1 0,-3-1 8 16,1-3-7-16,-7 3 0 0,2-4 4 16,-2 3-6-16,-1 0 2 0,-1-3 0 15,0-1-3-15,-3 3 4 0,-1-4-1 0,-3 0-2 16,1 0 4-16,-1 0 0 0,0 0 0 16,1 0-1-16,-3-4-2 0,2 4 1 15,-2-1 6-15,-2-1-7 0,0-3 8 0,0 5-6 16,-2-5 3-16,-2 3 2 0,-1-4 3 15,-2 4-1-15,-2-5 0 0,-2 3-2 0,1 1 1 16,-3-7 7-16,1 2-4 0,-3-1 1 16,0 1 4-16,-2-3-6 0,0 4 1 0,-2-8 0 15,3 2-2-15,-3 0-3 0,-3-2 2 16,3-4-3-16,-2 4 1 0,0-5 2 16,0 3 3-16,0-2 1 0,0-2 3 15,-2 2-1-15,-1-2 2 0,1 0-2 0,-2 0 0 16,1-3-3-16,-1 1 2 0,-2-4-3 15,2 4-3-15,-4-5 1 0,2-5-2 0,0 1 0 16,-2-2 1-16,-1 0-3 0,2-3 0 16,1 1 3-16,-3 2-3 0,3-6 2 15,0 5 6-15,-2 0 2 0,0-4-3 0,0 5 5 16,-1-3-2-16,0-8 0 0,1 9 2 16,-3-10-6-16,1 0 0 0,1-1 1 15,-4-5-6-15,1-16 2 0,-2-5-3 16,2-1 1-16,-1-2-2 0,2-1 0 0,2 1-2 15,1 2 4-15,0 12 5 0,0 6 3 16,2 1 3-16,0-1-5 0,0 3-2 0,-3-2 0 16,2 5-1-16,-1-5-3 0,1 0 2 15,1 0-1-15,0 1-2 0,-4-18-1 0,0 2 1 16,4 7-2-16,-3-8 2 0,0-5-3 16,1 1 1-16,1-1 1 0,1-2-4 15,2-1 2-15,0 13-3 0,3 9 3 0,1 0-2 16,2 12 0-16,2-3 2 0,-2 4 2 15,5 2-3-15,-1 2 1 0,0 1 0 16,2 6-2-16,1-1-1 0,-1 1-5 16,0 6 8-16,3 1-2 0,0 1 1 0,-1 2-1 15,0 2 2-15,0 2-2 0,1 0 1 16,2 0-2-16,-1 3 3 0,1 2 0 16,2 2-2-16,-1-3 2 0,3 3-3 0,-1 1 1 15,2 1 4-15,0 1 0 0,2 2-2 16,-3 1-2-16,-1-3 1 0,1 4 1 0,-2-1 2 15,-3 3-2-15,-2-1 6 0,4 0 1 16,-4 0 1-16,-2 2 5 0,3-2 5 0,-3 3 8 16,0-1 3-16,-2-2 3 0,-4 4 1 15,9-2-2-15,-9 2-1 0,9-4 0 16,-5 2-2-16,-4 2 4 0,0 0 3 16,8-4 0-16,-4 2 0 0,-4 2 0 0,0 0 2 15,0 0 2-15,6-3 0 0,-6 3-4 16,0 0-3-16,0 0-4 0,0 0-4 15,0 0-2-15,0 0-4 0,-12-6-1 0,12 6 2 16,-14-4-6-16,5 2 0 0,-2 1-2 16,-1-2-2-16,-1 2 0 0,-7 1 1 15,0-4-1-15,-4 4-4 0,-3-2-1 0,-3 2 1 16,-4 0 0-16,-2 0-2 0,-9 0 2 0,1 0-3 16,-5 2 0-16,-1-2 0 0,-3 0 2 15,-6 2-3-15,-5 0 2 0,-1-2-1 16,-24 4 0-16,-9-3-1 0,-10 3 2 15,-27 6-2-15,-11-4-1 0,-3 1 0 0,0 2-1 16,-11 5 2-16,0 1 0 0,-3 1 2 16,-7 2-2-16,1 1 4 0,-3 2 4 0,2 0-1 15,4 0-2-15,7-1 3 0,7-6-1 16,8 2-2-16,4-5 1 0,5-1-1 16,23-5-1-16,1 1-1 0,4-2 2 0,3-3 3 15,2 4 5-15,5-1 1 0,6 0 3 16,0-2-2-16,4 3-3 0,17-2 0 15,11 2-2-15,4-2 2 0,7 1-5 0,0-1 3 16,9-2-4-16,3 1 1 0,4-2 0 16,4 2-2-16,3 0 0 0,3-2-4 15,2 0 0-15,0 0 1 0,4 2-4 0,3-2-1 16,-2 2 0-16,4-2-3 0,1 0-2 16,2 0-1-16,-1 3-1 0,9-3 2 0,-13 2-1 15,9 0 2-15,4-2-1 0,-6 4 1 16,6-4 2-16,-4 4 0 0,4-4 0 15,0 0-3-15,-2 6 1 0,2-6 0 0,0 0 6 16,-3 3-7-16,3-3 3 0,0 0 0 16,0 0 0-16,-2 6 3 0,2-6 0 15,0 0-3-15,0 0 1 0,0 0 1 0,-4 4-2 16,4-4-10-16,0 0-14 0,0 0-22 0,0 0-31 16,0 0-35-16,0 0-33 0,0 0-50 15,0 0-96-15,13-10-112 0,-5 5-1084 16,0-3 507-16,4-2 335 0</inkml:trace>
  <inkml:trace contextRef="#ctx0" brushRef="#br1" timeOffset="-131517.71">21352 17255 9 0,'0'0'116'0,"0"0"4"0,0 0-3 15,0 0-1-15,0 0-2 0,-12-6-5 0,12 6-7 16,0 0 0-16,0 0-6 0,0 0 1 15,0 0 3-15,0 0 1 0,0 0-1 16,-4-6 5-16,4 6-1 0,0 0 3 0,0 0 3 16,0 0-3-16,0 0-3 0,0 0-5 15,0 0-1-15,0 0-7 0,0 0-2 16,0 0-2-16,0 0-2 0,0 0 2 16,0 0-6-16,0 0-1 0,0 0-1 0,0 0-3 15,0 0-4-15,0 0-3 0,0 0-2 16,0 0-7-16,0 0-5 0,0 0-4 15,0 0-2-15,0 0-5 0,0 0 4 0,0 0-11 16,0 0-1-16,0 0-2 0,14 15-4 16,-8-15-4-16,1 5-2 0,-1-3-3 15,3 0-3-15,-3 1-1 0,5 3-1 0,-3-4-5 16,2 4 5-16,2-4-5 0,-2 3 0 0,0-3-4 16,1 4 8-16,4-4-5 0,-2 3-3 15,3 1 3-15,0-4-4 0,0 2 3 16,4 2-6-16,-2-5 4 0,4 1-1 15,-1 2 0-15,-1-2-3 0,4 0 0 0,0 3-2 16,-1-5 1-16,3 0 0 0,-2 1 1 16,0-1-2-16,1 0 0 0,3-1 2 15,0 1 0-15,1 0-2 0,1 0 5 0,0-5-1 16,-3 3-3-16,2 0-2 0,1-4 2 16,-1 5-9-16,1-5 9 0,-3 6-1 15,3-6 1-15,0-1-11 0,2 1 7 0,-1-2-1 16,3 1 0-16,3-1 3 0,1-3 0 15,0 1-1-15,-1-2 0 0,1-1-1 16,3 6 4-16,-3-7-4 0,2 5-2 0,-1-3-1 16,-1-1 3-16,2 4 0 0,0-3 0 15,2 1 1-15,-2 1-4 0,0-1 4 16,1 1-1-16,-1-3 3 0,7 1-1 0,-1 3 0 16,1-4-3-16,-1-1 4 0,-6 5-1 15,7-4 1-15,-7 1-2 0,0 4-6 16,-1-3 7-16,1 3 1 0,-2 1 1 15,-2-1-6-15,2 2 3 0,-6 1 2 0,2 3 4 16,-4-4-2-16,3 4 1 0,-3 2-4 16,0 0 0-16,-1 0 4 0,1 0-8 0,-2 0 6 15,-2 0-2-15,0 2-2 0,-3 2 4 16,-1-2 0-16,1 4-4 0,-2-5 0 0,-2 5 5 16,0 0-2-16,-2 1 1 0,3-1-2 15,-4 2 0-15,-1-1-2 0,0 3 0 16,0 1 3-16,-1 2 1 0,0 2-3 15,-2-3 1-15,0 2 4 0,-1 1-3 0,-2 0 0 16,-1 2-3-16,0-5 6 0,-1 5-9 16,-3-2 7-16,2-2 0 0,-4 3 1 15,3 0 4-15,-3-3-4 0,0-1-1 0,0 2 1 16,-2-3 1-16,3 3-8 0,-3-5 3 16,0 3 5-16,0-5-5 0,2 1-1 0,-2-1 1 15,2 1 0-15,-2 2-3 0,0-7 4 16,0 3-2-16,0-6-3 0,2 12 5 15,-2-11-7-15,0-1-2 0,-2 6-6 16,2-6 0-16,0 0 2 0,0 0-3 0,0 0 3 16,0 0 3-16,0 0-3 0,0 0 5 15,-4-17 4-15,4 17-5 0,0-9 2 0,0 3-1 16,2-2-3-16,0 0 2 0,2-3 0 16,2 2 2-16,0-3 0 0,2-1-2 15,4 0 3-15,0-3-2 0,3 1 0 0,2 2 3 16,2-2-2-16,-1-3-1 0,6 1 3 15,4-2 2-15,-1 0-1 0,3 4 0 16,2-6 0-16,6 2-3 0,2 2 4 16,0-3 1-16,0 0-1 0,1 5 1 0,-5 1-2 15,0-3 6-15,0 8-2 0,-3-5-3 16,1 1-3-16,0 2 6 0,0 1 3 0,0-2-8 16,-5 5 3-16,1-1 2 0,1 2-3 15,-1-1 0-15,0 1 2 0,0 4-1 16,1-5 3-16,-1 3-1 0,-2 2-6 15,1 0 7-15,1 2 1 0,0-5-4 0,-1 5 3 16,1 0-3-16,0 0-3 0,-1 5 6 16,1-5 0-16,0 2-5 0,-3 0 4 0,1 2 2 15,1 3 2-15,-4-5-1 0,3 2 1 16,-1 4-4-16,1-3 5 0,-2-1-4 0,1 6-1 16,1-7-1-16,-1 7 0 0,1-6 3 15,-1 4 2-15,0-3-1 0,1 3-2 16,2 0 5-16,-3-3-5 0,1 3 0 15,-3-3-3-15,3 1 2 0,-2 0 2 16,-4-2 2-16,2 1-1 0,-5 1 1 0,2-4-6 16,-2 2 4-16,0-2 2 0,0 2 1 15,2-3 1-15,-1-1 4 0,0-1-7 0,2-3 1 16,3 2 1-16,-2-4-6 0,4-2 3 16,-1 1-1-16,2-5 0 0,-1 5-1 15,-1-4 3-15,8 1 0 0,-7-4-3 0,1 5 1 16,1-3 4-16,-4-1-4 0,-1 6 1 15,-1-5-4-15,-1 5 6 0,-6-1-8 16,1 1 6-16,-4 0 2 0,2 0 3 0,-3-1-5 16,-1 1-2-16,2 1-13 0,-3-2-36 15,-2-3-68-15,3 1-107 0,-4 3-900 0,-5-2 382 16,-2 0 253-16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4T18:47:43.60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4256 4816 56 0,'0'0'61'0,"0"0"-6"15,0 0-3-15,0 0-6 0,0 0-3 16,0 0 2-16,0 0-6 0,0 0-3 0,0 0 0 16,0 0 0-16,0 0-3 0,0 0 1 15,0 0-1-15,0 0 2 0,0 0-9 16,0 0 3-16,0 0 6 0,0 0-7 15,0 0-1-15,0 0 2 0,0 0 4 0,0 0-1 16,0 0-1-16,0 0 4 0,0 0-4 16,0 0 3-16,0 0 4 0,0 0-13 0,0 0 17 15,0 0-5-15,0 0-2 0,0 0 0 16,0 0 0-16,0 0-4 0,0 0-1 16,0 0-5-16,0 0-8 0,0 0 3 0,0 0 1 15,0 0-7-15,0 0-1 0,0 0 0 16,0 0-4-16,0 0-2 0,0 0-3 15,0 0 2-15,0 0-8 0,0 0 11 16,0 0-5-16,0 0 2 0,0 0-3 0,0 0 4 16,0 0-2-16,0 0-6 0,0 0 5 0,0 0-7 15,0 0 6-15,0 0 3 0,0 0-4 16,0 0-2-16,4 4 4 0,-4-4-3 16,0 0-1-16,7 1 2 0,-7-1-1 15,0 0 4-15,8 2-5 0,-8-2 4 16,0 0-3-16,11 0-2 0,-11 0 0 0,8 2 8 15,-8-2-2-15,11 0-6 0,-11 0 2 16,12 2-3-16,-6-2 3 0,-6 0 0 0,16-2-4 16,-8 2 2-16,-8 0 0 0,17 0 1 0,-8 0 12 15,-1-2-12-15,-8 2 3 0,19 0 4 16,-11-2-5-16,4 2-3 0,-2 0 0 16,0 0 0-16,1-1-3 0,2 1 8 15,-1 0-4-15,-1-3 4 0,1 3-6 16,2 0 3-16,-2-1-4 0,0 1 5 0,0 0-2 15,0-2 1-15,-2 2 0 0,3 0-5 16,0-3 4-16,-2 3 2 0,1-1 0 16,-2 1 2-16,2 0-8 0,0-2 11 0,-2 2-6 15,1-2-6-15,0 2 7 0,-1 0-5 16,-1-2 1-16,1 2 8 0,1-2-9 16,0 2 3-16,-1 0 4 0,0-2-5 0,2 2 4 15,-2 0-5-15,1-1 3 0,1 1 0 16,1-2 7-16,-2 2-7 0,1 0-4 15,0-2 5-15,4 2-4 0,-4 0 2 0,3-2 0 16,-2 0 2-16,2 2 1 0,-1 0-2 16,2-2-3-16,-4 2 2 0,3 0-2 15,-2 0 0-15,2-2 4 0,-3 2-3 0,0 0 0 16,2 2-9-16,0-2 16 0,-3 0-8 16,2 0 5-16,-1 0-3 0,1 0 0 15,-1 0 1-15,2 2-1 0,-4-2 8 0,2-2-10 16,0 2 3-16,2 0 0 0,-1 0 4 15,-1 0-6-15,1-2 4 0,2 2-1 0,-3 0-2 16,2-2 2-16,-2 2 0 0,3-3-6 16,-2 3 7-16,-3 0-2 0,3-1 2 0,-3 2-5 15,4-1-1-15,-4 0 3 0,2 3 5 16,-1-3-5-16,0 2 1 0,-1 0-4 16,1 0 7-16,-1 0-5 0,1-2 5 15,2 2-6-15,-3-2 3 0,3 2 2 16,-2-2-2-16,1 0 0 0,-1 2 0 0,1-4 2 15,2 2-16-15,-2 0 17 0,0-2-3 16,6 2-1-16,-2-2 3 0,1-2 1 0,1 2-1 16,-2 0-6-16,2-2 5 0,-2 3-3 15,1-4-2-15,2 2 5 0,-2 1-2 16,0-2 1-16,0 0 2 0,0 2-3 0,0-2 4 16,0 1-7-16,-1 2 1 0,0-4 5 15,0 3-3-15,0-2 2 0,-2 2-1 16,1 2 2-16,0-2-1 0,-2 0 6 0,1 1-9 15,1 1 1-15,-2-2 0 0,1 2 5 16,1 0-8-16,0 0 5 0,0 0-4 16,-1 0-1-16,4 0 4 0,-2 0-4 0,2 0 6 15,1 2-2-15,-1-2 2 0,0 0 0 16,0 0-4-16,2-2-1 0,-1 2 3 16,0-2-2-16,0 2-3 0,-3 0 7 15,2 0-4-15,-4-2 4 0,3 2-2 0,-2 0-3 16,0 0 5-16,0 0-2 0,2-2 4 15,-3 2-12-15,2 0 8 0,-2 0 2 0,1 0-1 16,0 0 2-16,0-2-4 0,1 2 0 16,0 0 3-16,0 0 1 0,1-2-4 15,3 2 0-15,-4-2 2 0,2 0-2 16,0 2 0-16,-1 0 4 0,0-1-12 0,-2 1 8 16,-1 0 1-16,4 1 0 0,-1 1 1 15,0 0 1-15,0 0-4 0,-1 0 5 0,0 2-2 16,0-2 5-16,-1 1-7 0,0 1-2 15,0 0 4-15,-1 0 0 0,0 1 0 0,-2-2-2 16,2 1 0-16,0-3-2 0,-2 3 4 16,-1-2 0-16,1 2-2 0,1-2 1 15,2 0 0-15,-1 1-1 0,0 0 3 16,-2-3-1-16,1 1-1 0,2-1 1 0,0 0 2 16,-1 0-6-16,-1-1 6 0,4 1-3 15,-3 0-1-15,2 0 2 0,-2 0 0 0,3 1-3 16,1-1 3-16,-2 1 1 0,-1-1-7 15,4 3 7-15,-4-3-2 0,0 0-1 16,0 0-3-16,3 2 4 0,-2-2-1 0,0-2 1 16,3 2 2-16,-2 0-7 0,0-3 4 15,3 3 2-15,-4-1-2 0,1 1 0 16,2-1 1-16,-2-2 0 0,0 1-5 16,-2 2 2-16,-1-1 4 0,2-1 4 0,-2 0-9 15,1 0 4-15,2 0 3 0,-2-2-2 0,1 2-4 16,2-2 4-16,1 1-4 0,-2-1 0 15,0 0 4-15,1 0-4 0,0 0 2 16,-2 1 0-16,2-1 2 0,-1 0-4 16,-3 0 2-16,2 2 2 0,-4 0-1 15,0 1-2-15,1-2 2 0,0 2 0 0,-3-1-1 16,1 0 1-16,-1 2-1 0,-1 0 0 16,2 0 1-16,-11 0-1 0,16 0 0 0,-7 2 0 15,0-2-4-15,-9 0 2 0,14 0 0 16,-5 2 2-16,-9-2 0 0,13 1 0 15,-7-1-4-15,-6 0 2 0,11 3 0 0,-5-2 3 16,-6-1 0-16,10 0-2 0,-10 0 2 16,8 2-6-16,-8-2 3 0,10 2 2 15,-10-2-1-15,8 0 0 0,-8 0 2 0,6 2-2 16,-6-2-1-16,6 2 2 0,-6-2 1 16,0 0-2-16,0 0-7 0,0 0-7 0,9 2-9 15,-9-2-34-15,0 0-42 0,0 0-403 16,0 0 171-16,0 0 113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5F62-F633-4DE8-843A-15E43A560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710C2-6F49-4374-8DB5-26BE4CB7D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8DE21-17D0-4156-99C0-372C2C2D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A8BA9-49FC-4CDD-9786-EE88DD1A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5D5C-8D69-4774-9FC6-82266659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DAB74-50C0-4295-A8E4-EC858F7F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199D8-FF2B-4749-869A-E6A2F9B4A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85938-9ECF-436F-B252-44BA8C8C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41AE2-1F4F-459B-8474-A60C9E72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E0A88-74B0-4F14-A1F2-B160DE41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73B57-FADE-4947-BA04-11209F623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E0E77-B597-45B0-B0AE-F146A030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29B2-3BA6-436C-8ACC-47687960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1C7C-7BE9-4F18-81F9-2FE0D7EE8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636C2-DA10-4FE2-B56D-CCB41628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51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0510-95E1-446B-A912-B31EA04D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E0793-DAF9-4F25-980C-BBC9B65A5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86E00-ECD3-4F8A-8F19-307F04A1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7C86F-4566-4A60-BBDC-0F3E8E15B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319A6-0280-4882-ABBA-284C0028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9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64C1-F827-4802-8AAA-1A045F10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11795-6F9B-4886-AF3D-950A7001A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655C4-7F2D-4682-9F04-B3A04A428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D975D-A832-4DD4-8160-690753A3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36BDB-2A63-4438-9A6A-D8FBD356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21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F426-251C-4308-A5E8-95C22BD3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326FA-605F-4121-92B8-2E4452C3E7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3957E-191C-476A-9E18-5254E7F44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2385C-1D93-47A9-833A-7D507C9EE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8B2CB-F48E-4E43-AA71-566FBD02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E02C2-D043-467C-B714-E62B49A1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2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EFE4-F6C0-45C1-AB56-FD8C0A32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E1E18-2B19-4603-BF91-B334F3B7A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FE6FB-E099-4FB1-80A1-38C807824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68D4-4F30-44FF-A9C1-7041FDCBD1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440F0-CD60-492F-8B2E-D5FF6DA49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3CC4-5799-4628-B13F-CBA1ECEE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A4A71-7C4B-47A9-9664-FBE6DEE1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BE22E8-7DF3-45F2-AF60-701D2752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4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2FE2-0F17-4A5D-8310-6643337E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73599-F75B-4A1B-BCCD-20AC25210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E9C98-6956-41CF-8016-E320880AC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6E31C-DD14-40F5-B173-5015126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2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58DEF-B5FB-45FF-BE17-0B5D7896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FE310-6F96-46AC-B12F-53C7E579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8CE78-CC6E-4ACB-8AE7-695A1613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6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EAE9-B096-4DD6-B26F-52AABDC6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8DD50-9BDE-45A4-AC66-CE5D3EF01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FC0521-77FD-458E-B890-84275AED1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B25F5-BEB0-4D2D-BDCA-020B7C70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443AD-43D8-40F6-8A21-993C4FD4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1A00A-73FD-4C11-AEF5-F2C1EB6C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9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0E8D-78F2-4436-BF21-27C5CA38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ED50EB-3966-4503-A503-EB5EEDC87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BFAEF-1661-461B-8B3C-783C52F40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00A19-503D-4C22-858F-B490FF1B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3E8C0-E93B-481E-A099-E9F5C23A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6D157-844C-41AF-9641-46297041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8408FA-174F-4214-A4FB-9315D398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45130-F0BD-4DEE-BB98-783D65B3E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B1A6C-B3A1-45C2-8214-BEFFB6CFC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A555-5292-4A7A-896D-E671915B7F7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CBD22-A6CC-40F7-88A3-FE18F5761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4056C-F0EA-4D34-BC78-458F86884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92DDF-551F-466D-9E58-57C6CCEF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5F99-F3F9-4A08-9B3A-96EDB04C2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3F703-CFF7-4304-85C9-8D27400CE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D2EF-7161-4BB9-8FB5-0BF461DD1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7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8D95-24FD-496B-A806-E6AD01501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860" y="34964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140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423E8-9C0B-4891-A5D6-2E6A40BE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2428"/>
            <a:ext cx="10827058" cy="54959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大衛的詩，交於伶長。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耶和華啊，求你拯救我脫離凶惡的人，保護我脫離強暴的人。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他們心中圖謀奸惡，常常聚集要爭戰。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他們使舌頭尖利如蛇，嘴裡有虺蛇的毒氣。（細拉）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耶和華啊，求你拯救我脫離惡人的手，保護我脫離強暴的人，他們圖謀推我跌倒。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驕傲人為我暗設網羅和繩索，他們在路旁鋪下網，設下圈套。（細拉）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我曾對耶和華說：「你是我的神。」耶和華啊，求你留心聽我懇求的聲音！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主耶和華，我救恩的力量啊，在爭戰的日子，你遮蔽了我的頭。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耶和華啊，求你不要遂惡人的心願，不要成就他們的計謀，恐怕他們自高。（細拉）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至於那些昂首圍困我的人，願他們嘴唇的奸惡陷害*自己。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願火炭落在他們身上，願他們被丟在火中，拋在深坑裡，不能再起來。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說惡言的人在地上必堅立不住，禍患必獵取強暴的人，將他打倒。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我知道耶和華必為困苦人申冤，必為窮乏人辨屈。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義人必要稱讚你的名，正直人必住在你面前。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5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6C55E-3CA6-4230-A122-2A422811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625"/>
            <a:ext cx="10515600" cy="771217"/>
          </a:xfrm>
        </p:spPr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141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5347-BAD2-438C-890E-0E7B3178B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75" y="979842"/>
            <a:ext cx="11416682" cy="5669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耶和華啊，我曾求告你，求你快快臨到我這裡！我求告你的時候，願你留心聽我的聲音。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願我的禱告如香陳列在你面前，願我舉手祈求，如獻晚祭。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耶和華啊，求你禁止我的口，把守我的嘴。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求你不叫我的心偏向邪惡，以致我和作孽的人同行惡事，也不叫我吃他們的美食。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任憑義人擊打我，這算為仁慈，任憑他責備我，這算為頭上的膏油，我的頭不要躲閃。正在他們行惡的時候，我仍要祈禱。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他們的審判官被扔在巖下，眾人要聽我的話，因為這話甘甜。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我們的骨頭散在墓旁，好像人耕田刨地的土塊。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主耶和華啊，我的眼目仰望你。我投靠你，求你不要將我撇得孤苦。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求你保護我脫離惡人為我設的網羅，和作孽之人的圈套。</a:t>
            </a:r>
            <a:b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願惡人落在自己的網裡，我卻得以逃脫。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2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950C-F88E-4CA5-BA85-94A14992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142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A92A9-0117-432D-AAA0-C4B5780B7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2" y="1819924"/>
            <a:ext cx="11443316" cy="52289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大衛在洞裡作的訓誨詩，乃是祈禱。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我發聲哀告耶和華，發聲懇求耶和華。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我在他面前吐露我的苦情，陳說我的患難。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我的靈在我裡面發昏的時候，你知道我的道路。在我行的路上，敵人為我暗設網羅。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求你向我右邊觀看，因為沒有人認識我；我無處避難，也沒有人眷顧我。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耶和華啊，我曾向你哀求，我說：「你是我的避難所，在活人之地你是我的福分。」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求你側耳聽我的呼求，因我落到極卑之地；求你救我脫離逼迫我的人，因為他們比我強盛。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求你領我出離被囚之地，我好稱讚你的名。義人必環繞我，因為你是用厚恩待我。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488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A4F-8C8E-42FF-BB70-22CDB855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143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B5F4-1AEE-49B8-8C5D-592568AFA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耶和華啊，求你聽我的禱告，留心聽我的懇求，憑你的信實和公義應允我！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求你不要審問僕人，因為在你面前，凡活著的人沒有一個是義的。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原來仇敵逼迫我，將我打倒在地，使我住在幽暗之處，像死了許久的人一樣。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所以我的靈在我裡面發昏，我的心在我裡面悽慘。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我追想古時之日，思想你的一切作為，默念你手的工作。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我向你舉手，我的心渴想你，如乾旱之地盼雨一樣。（細拉）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耶和華啊，求你速速應允我，我心神耗盡！不要向我掩面，免得我像那些下坑的人一樣。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求你使我清晨得聽你慈愛之言，因我倚靠你；求你使我知道當行的路，因我的心仰望你。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耶和華啊，求你救我脫離我的仇敵，我往你那裡藏身。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求你指教我遵行你的旨意，因你是我的神。你的靈本為善，求你引我到平坦之地。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耶和華啊，求你為你的名將我救活，憑你的公義將我從患難中領出來。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憑你的慈愛剪除我的仇敵，滅絕一切苦待我的人，因我是你的僕人。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426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C6D81-9B6C-4FDB-8656-FEB0392ED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144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6FF6-C1E1-4D3B-A23D-37361D93B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1"/>
            <a:ext cx="10515600" cy="53798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耶和華我的磐石是應當稱頌的！他教導我的手爭戰，教導我的指頭打仗。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他是我慈愛的主，我的山寨，我的高臺，我的救主，我的盾牌，是我所投靠的，他使我的百姓服在我以下。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耶和華啊，人算什麼，你竟認識他？世人算什麼，你竟顧念他？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人好像一口氣，他的年日如同影兒快快過去。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耶和華啊，求你使天下垂，親自降臨；摸山，山就冒煙。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求你發出閃電，使他們四散，射出你的箭，使他們擾亂。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求你從上伸手救拔我，救我出離大水，救我脫離外邦人的手。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他們的口說謊話，他們的右手起假誓。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神啊，我要向你唱新歌，用十弦瑟向你歌頌。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你是那拯救君王的，你是那救僕人大衛脫離害命之刀的。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求你救拔我，救我脫離外邦人的手。他們的口說謊話，他們的右手起假誓。</a:t>
            </a:r>
          </a:p>
          <a:p>
            <a:pPr marL="0" indent="0">
              <a:buNone/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 聖民之福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我們的兒子從幼年好像樹栽子長大，我們的女兒如同殿角石，是按建宮的樣式鑿成的。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我們的倉盈滿，能出各樣的糧食，我們的羊在田間孳生千萬。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我們的牛馱著滿馱，沒有人闖進來搶奪，也沒有人出去爭戰，我們的街市上也沒有哭號的聲音。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遇見這光景的百姓便為有福！有耶和華為他們的神，這百姓便為有福！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043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0B70-8BF9-47D1-85FF-C1AD1B2B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082"/>
            <a:ext cx="10515600" cy="855046"/>
          </a:xfrm>
        </p:spPr>
        <p:txBody>
          <a:bodyPr/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145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F0CBB-DA1E-4DB2-9496-F2C889F4A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39" y="1226524"/>
            <a:ext cx="10515600" cy="5814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大衛的讚美詩。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我的神我的王啊，我要尊崇你，我要永永遠遠稱頌你的名！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我要天天稱頌你，也要永永遠遠讚美你的名！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耶和華本為大，該受大讚美，其大無法測度。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這代要對那代頌讚你的作為，也要傳揚你的大能。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我要默念你威嚴的尊榮，和你奇妙的作為。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人要傳說你可畏之事的能力，我也要傳揚你的大德。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他們記念你的大恩就要傳出來，並要歌唱你的公義。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耶和華有恩惠，有憐憫，不輕易發怒，大有慈愛。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耶和華善待萬民，他的慈悲覆庇他一切所造的。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耶和華啊，你一切所造的都要稱謝你，你的聖民也要稱頌你。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傳說你國的榮耀，談論你的大能，</a:t>
            </a:r>
          </a:p>
          <a:p>
            <a:pPr marL="0" indent="0">
              <a:buNone/>
            </a:pP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好叫世人知道你大能的作為，並你國度威嚴的榮耀。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A8B1B8-1F66-46A5-9B40-22D5DCCD81A3}"/>
              </a:ext>
            </a:extLst>
          </p:cNvPr>
          <p:cNvSpPr txBox="1">
            <a:spLocks/>
          </p:cNvSpPr>
          <p:nvPr/>
        </p:nvSpPr>
        <p:spPr>
          <a:xfrm>
            <a:off x="6706362" y="661605"/>
            <a:ext cx="4836806" cy="5814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TW" alt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你的國是永遠的國，你執掌的權柄存到萬代。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凡跌倒的，耶和華將他們扶持；凡被壓下的，將他們扶起。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萬民都舉目仰望你，你隨時給他們食物。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你張手，使有生氣的都隨願飽足。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耶和華在他一切所行的無不公義，在他一切所做的都有慈愛。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凡求告耶和華的，就是誠心求告他的，耶和華便與他們相近。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敬畏他的，他必成就他們的心願；也必聽他們的呼求，拯救他們。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耶和華保護一切愛他的人，卻要滅絕一切的惡人。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 </a:t>
            </a:r>
            <a:r>
              <a:rPr lang="zh-TW" altLang="en-US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我的口要說出讚美耶和華的話，唯願凡有血氣的都永永遠遠稱頌他的聖名！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494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A5E0A-5D56-43A5-9D1A-7C9E49AD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146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F039F-840E-4392-BCDD-E4CCC2AA9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你們要讚美耶和華！我的心哪，你要讚美耶和華！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我一生要讚美耶和華，我還活的時候要歌頌我的神。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你們不要倚靠君王，不要倚靠世人，他一點不能幫助。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他的氣一斷，就歸回塵土，他所打算的當日就消滅了。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以雅各的神為幫助，仰望耶和華他神的，這人便為有福！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耶和華造天、地、海和其中的萬物，他守誠實直到永遠。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他為受屈的申冤，賜食物於飢餓的。耶和華釋放被囚的，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耶和華開了瞎子的眼睛，耶和華扶起被壓下的人，耶和華喜愛義人。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耶和華保護寄居的，扶持孤兒和寡婦，卻使惡人的道路彎曲。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耶和華要做王直到永遠，錫安哪，你的神要做王直到萬代。你們要讚美耶和華！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414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955B-875B-4774-8E88-5AB59814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147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0A424-E6D3-4198-8D5C-F6FE5A2B0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1296140"/>
            <a:ext cx="4767308" cy="56728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你們要讚美耶和華！因歌頌我們的神為善為美，讚美的話是合宜的。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耶和華建造耶路撒冷，聚集以色列中被趕散的人。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他醫好傷心的人，裹好他們的傷處。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他數點星宿的數目，一一稱它的名。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 神之智能無窮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我們的主為大，最有能力，他的智慧無法測度。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耶和華扶持謙卑人，將惡人傾覆於地。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你們要以感謝向耶和華歌唱，用琴向我們的神歌頌。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他用雲遮天，為地降雨，使草生長在山上。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他賜食給走獸和啼叫的小烏鴉。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他不喜悅馬的力大，不喜愛人的腿快。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81723-E6E6-4009-956F-91A99D05BC8F}"/>
              </a:ext>
            </a:extLst>
          </p:cNvPr>
          <p:cNvSpPr txBox="1"/>
          <p:nvPr/>
        </p:nvSpPr>
        <p:spPr>
          <a:xfrm>
            <a:off x="6808433" y="889843"/>
            <a:ext cx="454536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敬畏主者為其所悅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耶和華喜愛敬畏他和盼望他慈愛的人。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耶路撒冷啊，你要頌讚耶和華！錫安哪，你要讚美你的神！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因為他堅固了你的門閂，賜福給你中間的兒女。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他使你境內平安，用上好的麥子使你滿足。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他發命在地，他的話頒行最快。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他降雪如羊毛，撒霜如爐灰。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他擲下冰雹如碎渣，他發出寒冷誰能當得起呢？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他一出令，這些就都消化；他使風颳起，水便流動。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他將他的道指示雅各，將他的律例、典章指示以色列。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別國他都沒有這樣待過，至於他的典章，他們向來沒有知道。你們要讚美耶和華！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272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FC56D-4C52-4916-AF25-32E8C0EF6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148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2029E-E8EE-4A9E-83F1-DB853958D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6140"/>
            <a:ext cx="10515600" cy="52999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你們要讚美耶和華！從天上讚美耶和華，在高處讚美他！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他的眾使者都要讚美他，他的諸軍都要讚美他！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日頭月亮，你們要讚美他！放光的星宿，你們都要讚美他！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天上的天和天上的水，你們都要讚美他！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願這些都讚美耶和華的名，因他一吩咐便都造成。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他將這些立定，直到永永遠遠；他定了命，不能廢去*。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所有在地上的，大魚和一切深洋，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火與冰雹，雪和霧氣，成就他命的狂風，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大山和小山，結果的樹木和一切香柏樹，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野獸和一切牲畜，昆蟲和飛鳥，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世上的君王和萬民，首領和世上一切審判官，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少年人和處女，老年人和孩童，都當讚美耶和華！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願這些都讚美耶和華的名，因為獨有他的名被尊崇，他的榮耀在天地之上。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他將他百姓的角高舉，因此他*一切聖民以色列人，就是與他相近的百姓，都讚美他。你們要讚美耶和華！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2451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EC02-4441-427C-8011-D5B3077E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latin typeface="KaiTi" panose="02010609060101010101" pitchFamily="49" charset="-122"/>
                <a:ea typeface="KaiTi" panose="02010609060101010101" pitchFamily="49" charset="-122"/>
              </a:rPr>
              <a:t>149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F476-74CB-4618-9827-0DF171359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你們要讚美耶和華！向耶和華唱新歌，在聖民的會中讚美他！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願以色列因造他的主歡喜，願錫安的民因他們的王快樂！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願他們跳舞讚美他的名，擊鼓彈琴歌頌他！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因為耶和華喜愛他的百姓，他要用救恩當做謙卑人的裝飾。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願聖民因所得的榮耀高興，願他們在床上歡呼！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願他們口中稱讚神為高，手裡有兩刃的刀，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為要報復列邦，刑罰萬民。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要用鏈子捆他們的君王，用鐵鐐鎖他們的大臣，</a:t>
            </a: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要在他們身上施行所記錄的審判。他的聖民都有這榮耀。你們要讚美耶和華！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33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71BDB-AF37-47D8-915C-DF06D5BB8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哈利路亚赞美诗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7E6FC-C2E3-4044-B923-5CC7945D4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135-150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ADF117-8761-4F8E-9587-129655AF3E19}"/>
                  </a:ext>
                </a:extLst>
              </p14:cNvPr>
              <p14:cNvContentPartPr/>
              <p14:nvPr/>
            </p14:nvContentPartPr>
            <p14:xfrm>
              <a:off x="722880" y="759240"/>
              <a:ext cx="9132120" cy="550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ADF117-8761-4F8E-9587-129655AF3E1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520" y="749880"/>
                <a:ext cx="9150840" cy="55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739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A998-A5E3-4F4D-90DE-3567E363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3BDA-CC22-4825-AEAD-FB2EE9DB6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你們要讚美耶和華！在神的聖所讚美他，在他顯能力的穹蒼讚美他！</a:t>
            </a: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要因他大能的作為讚美他，按著他極美的大德讚美他！</a:t>
            </a: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要用角聲讚美他，鼓瑟彈琴讚美他，</a:t>
            </a: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擊鼓跳舞讚美他，用絲弦的樂器和簫的聲音讚美他，</a:t>
            </a: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用大響的鈸讚美他，用高聲的鈸讚美他。</a:t>
            </a:r>
          </a:p>
          <a:p>
            <a:pPr marL="0" indent="0">
              <a:buNone/>
            </a:pP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凡有氣息的都要讚美耶和華！你們要讚美耶和華！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87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79470-9486-42CD-A953-E896EF82D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9DCDE-D5B8-4D20-8945-855730AB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7" y="-40259"/>
            <a:ext cx="3438144" cy="1124712"/>
          </a:xfrm>
        </p:spPr>
        <p:txBody>
          <a:bodyPr anchor="b">
            <a:normAutofit/>
          </a:bodyPr>
          <a:lstStyle/>
          <a:p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赞美的大能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6FBB-0439-4A2F-97AD-FEF412F62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55" y="1359771"/>
            <a:ext cx="5729186" cy="5005252"/>
          </a:xfrm>
        </p:spPr>
        <p:txBody>
          <a:bodyPr anchor="t">
            <a:normAutofit/>
          </a:bodyPr>
          <a:lstStyle/>
          <a:p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（希伯來文舊約）圣经与诗歌形式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大卫：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撒上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</a:p>
          <a:p>
            <a:pPr lvl="1"/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代上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28</a:t>
            </a:r>
          </a:p>
          <a:p>
            <a:pPr lvl="1"/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代下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29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</a:p>
          <a:p>
            <a:pPr lvl="1"/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可拉后裔：诗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49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“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我要側耳聽比喻，用琴解謎語。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”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先知以利沙：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王下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</a:p>
          <a:p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保羅與西拉：徒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25-34</a:t>
            </a:r>
          </a:p>
          <a:p>
            <a:r>
              <a:rPr lang="zh-CN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天上的赞美：启示录</a:t>
            </a:r>
            <a:endParaRPr lang="en-US" altLang="zh-C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283CD5D-BA33-441A-940F-9E692D5D30DC}"/>
                  </a:ext>
                </a:extLst>
              </p14:cNvPr>
              <p14:cNvContentPartPr/>
              <p14:nvPr/>
            </p14:nvContentPartPr>
            <p14:xfrm>
              <a:off x="1532160" y="1695240"/>
              <a:ext cx="1358280" cy="42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283CD5D-BA33-441A-940F-9E692D5D30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2800" y="1685880"/>
                <a:ext cx="137700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12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82B9C-72FB-4692-B22B-204E9F2C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E70AA-8F2D-4BEB-B22A-42D70D05D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78ED-2F41-4B83-A37F-C417F302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8889"/>
          </a:xfrm>
        </p:spPr>
        <p:txBody>
          <a:bodyPr/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dirty="0">
                <a:latin typeface="KaiTi" panose="02010609060101010101" pitchFamily="49" charset="-122"/>
                <a:ea typeface="KaiTi" panose="02010609060101010101" pitchFamily="49" charset="-122"/>
              </a:rPr>
              <a:t>135</a:t>
            </a:r>
            <a:endParaRPr lang="en-US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668B-A45C-441F-AE84-1B05110BC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8" y="1140781"/>
            <a:ext cx="5189737" cy="5717219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​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你們要讚美耶和華！你們要讚美耶和華的名！耶和華的僕人站在耶和華殿中，</a:t>
            </a:r>
            <a:endPara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站在我們神殿院中的，你們要讚美他！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你們要讚美耶和華，耶和華本為善；要歌頌他的名，因為這是美好的。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耶和華揀選雅各歸自己，揀選以色列特做自己的子民。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原來我知道耶和華為大，也知道我們的主超乎萬神之上。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耶和華在天上，在地下，在海中，在一切的深處，都隨自己的意旨而行。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他使雲霧從地極上騰，造電隨雨而閃，從府庫中帶出風來。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他將埃及頭生的，連人帶牲畜都擊殺了。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埃及啊，他施行神蹟奇事在你當中，在法老和他一切臣僕身上。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他擊殺許多的民，又殺戮大能的王，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就是亞摩利王西宏和巴珊王噩，並迦南一切的國王，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將他們的地賞賜他的百姓以色列為業。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耶和華啊，你的名存到永遠！耶和華啊，你可記念的名存到萬代！</a:t>
            </a:r>
          </a:p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耶和華要為他的百姓申冤，為他的僕人後悔。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621C843-1168-4A43-B52D-8D1C91CD5177}"/>
              </a:ext>
            </a:extLst>
          </p:cNvPr>
          <p:cNvSpPr txBox="1">
            <a:spLocks/>
          </p:cNvSpPr>
          <p:nvPr/>
        </p:nvSpPr>
        <p:spPr>
          <a:xfrm>
            <a:off x="6974149" y="1786631"/>
            <a:ext cx="4557203" cy="5717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外邦的偶像是金的銀的，是人手所造的。</a:t>
            </a:r>
          </a:p>
          <a:p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有口卻不能言，有眼卻不能看，</a:t>
            </a:r>
          </a:p>
          <a:p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有耳卻不能聽，口中也沒有氣息。</a:t>
            </a:r>
          </a:p>
          <a:p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造他的要和他一樣，凡靠他的也要如此。</a:t>
            </a:r>
          </a:p>
          <a:p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以色列家啊，你們要稱頌耶和華！亞倫家啊，你們要稱頌耶和華！</a:t>
            </a:r>
          </a:p>
          <a:p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利未家啊，你們要稱頌耶和華！你們敬畏耶和華的，要稱頌耶和華！</a:t>
            </a:r>
          </a:p>
          <a:p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住在耶路撒冷的耶和華，該從錫安受稱頌！你們要讚美耶和華！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087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4E83-2E4A-438A-8AFC-F54C6833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5807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31F08-181D-4ECB-B075-D198B663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273945"/>
            <a:ext cx="5397625" cy="5584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你們要稱謝耶和華，因他本為善，他的慈愛永遠長存！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你們要稱謝萬神之神，因他的慈愛永遠長存！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你們要稱謝萬主之主，因他的慈愛永遠長存！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稱謝那獨行大奇事的，因他的慈愛永遠長存！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稱謝那用智慧造天的，因他的慈愛永遠長存！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稱謝那鋪地在水以上的，因他的慈愛永遠長存！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稱謝那造成大光的，因他的慈愛永遠長存！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他造日頭管白晝，因他的慈愛永遠長存！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他造月亮星宿管黑夜，因他的慈愛永遠長存！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稱謝那擊殺埃及人之長子的，因他的慈愛永遠長存！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他領以色列人從他們中間出來，因他的慈愛永遠長存！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他施展大能的手和伸出來的膀臂，因他的慈愛永遠長存！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稱謝那分裂紅海的，因他的慈愛永遠長存！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C0902-6856-49C1-98B9-EDFD586B03FD}"/>
              </a:ext>
            </a:extLst>
          </p:cNvPr>
          <p:cNvSpPr txBox="1">
            <a:spLocks/>
          </p:cNvSpPr>
          <p:nvPr/>
        </p:nvSpPr>
        <p:spPr>
          <a:xfrm>
            <a:off x="6365289" y="2366236"/>
            <a:ext cx="5761607" cy="558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他領以色列從其中經過，因他的慈愛永遠長存！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卻把法老和他的軍兵推翻在紅海裡，因他的慈愛永遠長存！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稱謝那引導自己的民行走曠野的，因他的慈愛永遠長存！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稱謝那擊殺大君王的，因他的慈愛永遠長存！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他殺戮有名的君王，因他的慈愛永遠長存！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就是殺戮亞摩利王西宏，因他的慈愛永遠長存！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又殺巴珊王噩，因他的慈愛永遠長存！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他將他們的地賜他的百姓為業，因他的慈愛永遠長存！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就是賜他的僕人以色列為業，因他的慈愛永遠長存！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他顧念我們在卑微的地步，因他的慈愛永遠長存！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他救拔我們脫離敵人，因他的慈愛永遠長存！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他賜糧食給凡有血氣的，因他的慈愛永遠長存！</a:t>
            </a:r>
            <a:b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1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26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你們要稱謝天上的神，因他的慈愛永遠長存！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622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C750-3D40-485F-B1B8-E7DA140E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94"/>
          </a:xfrm>
        </p:spPr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137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11F6F-8DD4-4875-A8BB-C65C417A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52" y="1443885"/>
            <a:ext cx="113722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我們曾在巴比倫的河邊坐下，一追想錫安就哭了。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我們把琴掛在那裡的柳樹上。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因為在那裡，擄掠我們的要我們唱歌，搶奪我們的要我們作樂，說：「給我們唱一首錫安歌吧！」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我們怎能在外邦唱耶和華的歌呢？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耶路撒冷啊，我若忘記你，情願我的右手忘記技巧！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我若不記念你，若不看耶路撒冷過於我所最喜樂的，情願我的舌頭貼於上膛！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耶路撒冷遭難的日子，以東人說：「拆毀！拆毀！直拆到根基！」耶和華啊，求你記念這仇！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將要被滅的巴比倫城*啊，報復你像你待我們的，那人便為有福！</a:t>
            </a:r>
            <a:b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拿你的嬰孩摔在磐石上的，那人便為有福！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886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AAA6-839D-466E-B02B-C12316C9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3308-095B-4723-B630-0E15E8B52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1690688"/>
            <a:ext cx="113012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我要一心稱謝你，在諸神面前歌頌你。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我要向你的聖殿下拜，為你的慈愛和誠實稱讚你的名；因你使你的話顯為大，過於你所應許的*。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我呼求的日子，你就應允我，鼓勵我，使我心裡有能力。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耶和華啊，地上的君王都要稱謝你，因他們聽見了你口中的言語。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他們要歌頌耶和華的作為，因耶和華大有榮耀。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耶和華雖高，仍看顧低微的人，他卻從遠處看出驕傲的人。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我雖行在患難中，你必將我救活。我的仇敵發怒，你必伸手抵擋他們，你的右手也必救我。</a:t>
            </a:r>
          </a:p>
          <a:p>
            <a:pPr marL="0" indent="0">
              <a:buNone/>
            </a:pP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耶和華必成全關乎我的事。耶和華啊，你的慈愛永遠長存，求你不要離棄你手所造的。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33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9CDC6-96E3-4208-A7BB-2D77C518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51"/>
            <a:ext cx="10515600" cy="635508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dirty="0">
                <a:solidFill>
                  <a:srgbClr val="FFC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139</a:t>
            </a:r>
            <a:endParaRPr lang="en-US" dirty="0">
              <a:solidFill>
                <a:srgbClr val="FFC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53BE-7A5E-4EDC-ABBF-2D4B8A20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48" y="1253330"/>
            <a:ext cx="3112365" cy="508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大衛的詩，交於伶長。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  </a:t>
            </a:r>
            <a:r>
              <a:rPr lang="zh-TW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耶和華啊，你已經鑒察我，認識我。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  </a:t>
            </a:r>
            <a:r>
              <a:rPr lang="zh-TW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我坐下，我起來，你都曉得，你從遠處知道我的意念。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3  </a:t>
            </a:r>
            <a:r>
              <a:rPr lang="zh-TW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我行路，我躺臥，你都細察，你也深知我一切所行的。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4  </a:t>
            </a:r>
            <a:r>
              <a:rPr lang="zh-TW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耶和華啊，我舌頭上的話，你沒有一句不知道的。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5  </a:t>
            </a:r>
            <a:r>
              <a:rPr lang="zh-TW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你在我前後環繞我，按手在我身上。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6  </a:t>
            </a:r>
            <a:r>
              <a:rPr lang="zh-TW" alt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這樣的知識奇妙，是我不能測的；至高，是我不能及的。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0E42DA-61D7-4B75-985A-B3442E78F921}"/>
              </a:ext>
            </a:extLst>
          </p:cNvPr>
          <p:cNvSpPr txBox="1">
            <a:spLocks/>
          </p:cNvSpPr>
          <p:nvPr/>
        </p:nvSpPr>
        <p:spPr>
          <a:xfrm>
            <a:off x="4235760" y="637569"/>
            <a:ext cx="2831973" cy="5816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無所不在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7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我往哪裡去躲避你的靈？我往哪裡逃躲避你的面？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8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我若升到天上，你在那裡；我若在陰間下榻，你也在那裡。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9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我若展開清晨的翅膀，飛到海極居住，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10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就是在那裡，你的手必引導我，你的右手也必扶持我。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11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我若說「黑暗必定遮蔽我，我周圍的亮光必成為黑夜」，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12  </a:t>
            </a:r>
            <a:r>
              <a:rPr lang="zh-TW" alt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黑暗也不能遮蔽我使你不見，黑夜卻如白晝發亮，黑暗和光明在你看都是一樣。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AF5A5E-C2DB-477A-BB04-27A4D2A23618}"/>
              </a:ext>
            </a:extLst>
          </p:cNvPr>
          <p:cNvSpPr txBox="1">
            <a:spLocks/>
          </p:cNvSpPr>
          <p:nvPr/>
        </p:nvSpPr>
        <p:spPr>
          <a:xfrm>
            <a:off x="7510508" y="196451"/>
            <a:ext cx="4492101" cy="6568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造物奇妙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13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我的肺腑是你所造的，我在母腹中，你已覆庇我。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14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我要稱謝你，因我受造奇妙可畏；你的作為奇妙，這是我心深知道的。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15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我在暗中受造，在地的深處被聯絡，那時我的形體並不向你隱藏。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16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我未成形的體質，你的眼早已看見了；你所定的日子，我尚未度一日*，你都寫在你的冊上了。</a:t>
            </a:r>
          </a:p>
          <a:p>
            <a:pPr marL="0" indent="0">
              <a:buNone/>
            </a:pP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  恩惠無窮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17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神啊，你的意念向我何等寶貴！其數何等眾多！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18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我若數點，比海沙更多。我睡醒的時候，仍和你同在。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19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神啊，你必要殺戮惡人。所以你們好流人血的，離開我去吧！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20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因為他們說惡言頂撞你，你的仇敵也妄稱你的名。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21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耶和華啊，恨惡你的，我豈不恨惡他們嗎？攻擊你的，我豈不憎嫌他們嗎？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22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我切切地恨惡他們，以他們為仇敵。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23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神啊，求你鑒察我，知道我的心思；試煉我，知道我的意念。</a:t>
            </a:r>
          </a:p>
          <a:p>
            <a:pPr marL="0" indent="0">
              <a:buNone/>
            </a:pPr>
            <a:r>
              <a:rPr lang="en-US" altLang="zh-TW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24  </a:t>
            </a:r>
            <a:r>
              <a:rPr lang="zh-TW" altLang="en-US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看在我裡面有什麼惡行沒有，引導我走永生的道路。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089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4697</Words>
  <Application>Microsoft Office PowerPoint</Application>
  <PresentationFormat>Widescreen</PresentationFormat>
  <Paragraphs>231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KaiTi</vt:lpstr>
      <vt:lpstr>Arial</vt:lpstr>
      <vt:lpstr>Calibri</vt:lpstr>
      <vt:lpstr>Calibri Light</vt:lpstr>
      <vt:lpstr>Office Theme</vt:lpstr>
      <vt:lpstr>PowerPoint Presentation</vt:lpstr>
      <vt:lpstr>哈利路亚赞美诗</vt:lpstr>
      <vt:lpstr>赞美的大能</vt:lpstr>
      <vt:lpstr>PowerPoint Presentation</vt:lpstr>
      <vt:lpstr>诗篇135</vt:lpstr>
      <vt:lpstr>诗篇136</vt:lpstr>
      <vt:lpstr>诗篇137</vt:lpstr>
      <vt:lpstr>诗篇138</vt:lpstr>
      <vt:lpstr>诗篇139</vt:lpstr>
      <vt:lpstr>诗篇140</vt:lpstr>
      <vt:lpstr>诗篇141</vt:lpstr>
      <vt:lpstr>诗篇142</vt:lpstr>
      <vt:lpstr>诗篇143</vt:lpstr>
      <vt:lpstr>诗篇144</vt:lpstr>
      <vt:lpstr>诗篇145</vt:lpstr>
      <vt:lpstr>诗篇146</vt:lpstr>
      <vt:lpstr>诗篇147</vt:lpstr>
      <vt:lpstr>诗篇148</vt:lpstr>
      <vt:lpstr>诗篇149</vt:lpstr>
      <vt:lpstr>诗篇150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哈利路亚赞美诗</dc:title>
  <dc:creator>TAIYAN ZHANG</dc:creator>
  <cp:lastModifiedBy>TAIYAN ZHANG</cp:lastModifiedBy>
  <cp:revision>18</cp:revision>
  <dcterms:created xsi:type="dcterms:W3CDTF">2021-03-13T01:52:40Z</dcterms:created>
  <dcterms:modified xsi:type="dcterms:W3CDTF">2021-03-14T19:48:25Z</dcterms:modified>
</cp:coreProperties>
</file>