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732" r:id="rId3"/>
    <p:sldId id="728" r:id="rId4"/>
    <p:sldId id="294" r:id="rId5"/>
    <p:sldId id="73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E388-66C7-A1E9-E292-14F8A3F99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BD6C25-D2C0-C04D-B09A-E42B6536C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47B42-C39A-BEA3-0623-D3F4E38E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58290-C774-16CF-3805-CBB20771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6D43A-B04F-8F31-452F-18248305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2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59FE-0B56-6697-545F-2EB64A2D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920C9-04AD-C132-D0F3-D15FED590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F96A-AEC7-81FB-C3E7-F908FB1B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6CF32A-10E3-E050-5560-1089540A5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0C9F7-0457-6BFC-C17E-1EA9141C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7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55E314-8586-C9A0-37FE-D36D02F56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BF10F-050D-4FF3-4C4F-8D5C6938A6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984FB-4D98-26A2-D3D8-633F070B1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7037-B571-D170-CB7B-32B2085F9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B734C-0991-6309-314C-67EF7F5FB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74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1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85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5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7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B713-BDCE-53B4-0BEA-C941AB08A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E2FC-2D1D-55B1-E61E-0488474A8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0D65F-D66F-FEFE-339F-EB9362D7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71F52-8353-B301-D76D-EB5246B2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0BF0F-D748-7F4A-7126-613740A7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4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8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536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9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F9A81-A349-049B-E5F6-FF00BE077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10856-E203-D226-CB1A-B80E31A34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643AF-FC99-89BA-C15A-9905C766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EEFFB-5DF5-D85A-1038-615BDB31D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EF094-A0DF-2550-F5EE-071C6A23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3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0E39-E8FD-2EE5-173D-888C28565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A885-D3E3-43CB-FC0E-E1188C78EA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31788A-B09A-04F8-346C-42F007DCA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FA58CF-495F-3360-E7EC-EE4DA3770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0B6EA-527A-B18D-57B9-4863F3468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F5755E-1F8A-5787-4ADD-7090CDFA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6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1EFC-18CA-6F9F-104D-0A95C4A2D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13952-5DC4-35C2-C12A-E3DF922D8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A254BA-2431-CA63-8DFC-046946D12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E32FD7-67A3-B6A1-573F-0688C71B2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E1CDD-F0AB-3A2C-D21E-16D95CFFD1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AF8D86-09DB-ADA6-5877-E00F8E6D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6122BF-E8F1-D169-ECB0-C1EDA3FBA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5E1796-CA57-3E69-95AD-32D6FDDBD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36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CA04A-F176-D83A-8161-3C61CDB67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8D4DA-5B38-171E-E01A-921146D0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DB3AF-0E67-A4DA-3A0E-D41FC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F80F2-6917-58D4-3169-5F99DF0C6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9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08F84D-838B-D175-E6D4-3C5CCB7A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C719EE-2A28-E482-4B1B-36EA7344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8C196-3816-CAA6-3C90-71EB2AD7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FD83-FE6D-E3D7-A0D0-AFD527604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D2E2F-7659-4464-B210-E254086D6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063D18-D005-D0DA-CB54-2C1B0910C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74C6A-23F4-710D-F2E3-C1974B0A3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C1ACE-8695-FF25-4121-35E26CC8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EDAA5-C399-05DD-03EC-8F1AAD44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8044-61C9-0DE0-7224-3B31D55F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FE98FA-BAEA-8C18-16B3-A4B0DB0F2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285536-1ECC-5E87-9513-5CDD199B3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89EDF-0D9A-02B2-B7E9-3263BEA7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1CFD9-E1DD-0AFA-56DB-A673711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FD0C9-60E9-A5F5-7CD6-F6C88562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6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4CB35-D979-77F5-5B00-BF58E9F9C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6F021-BBB3-BABB-9011-75405785C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FFDA8-5ABF-9438-077B-0BF36A919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1D925-4651-4A38-8BC8-5F8840DB408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A8A28-0278-AEDC-2D5A-9881C890B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098C6-7EB5-39A8-1BDF-4B594A806A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CDE9-DACA-4AB5-B6A8-BA1AE259D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5660-0C2A-460E-83F1-F6CA7EB0EECB}" type="datetimeFigureOut">
              <a:rPr lang="en-US" smtClean="0"/>
              <a:pPr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3AFE-5424-4953-BBC5-7B86908C4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E2D88D4-09AB-4AD5-95F9-B40017AC4F70}"/>
              </a:ext>
            </a:extLst>
          </p:cNvPr>
          <p:cNvSpPr/>
          <p:nvPr/>
        </p:nvSpPr>
        <p:spPr>
          <a:xfrm>
            <a:off x="4987219" y="38739"/>
            <a:ext cx="23279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70AD47">
                      <a:lumMod val="50000"/>
                    </a:srgbClr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1.    </a:t>
            </a:r>
            <a:r>
              <a:rPr kumimoji="0" lang="zh-CN" altLang="en-US" sz="4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70AD47">
                      <a:lumMod val="50000"/>
                    </a:srgbClr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埃及、</a:t>
            </a:r>
            <a:endParaRPr kumimoji="0" lang="en-US" altLang="zh-CN" sz="44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70AD47">
                    <a:lumMod val="50000"/>
                  </a:srgbClr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70AD47">
                      <a:lumMod val="50000"/>
                    </a:srgbClr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2.  </a:t>
            </a:r>
            <a:r>
              <a:rPr kumimoji="0" lang="zh-CN" altLang="en-US" sz="4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70AD47">
                      <a:lumMod val="50000"/>
                    </a:srgbClr>
                  </a:glow>
                  <a:outerShdw dist="38100" dir="2700000" algn="tl" rotWithShape="0">
                    <a:prstClr val="black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亚述</a:t>
            </a:r>
            <a:endParaRPr kumimoji="0" lang="en-US" sz="44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70AD47">
                    <a:lumMod val="50000"/>
                  </a:srgbClr>
                </a:glow>
                <a:outerShdw dist="38100" dir="2700000" algn="tl" rotWithShape="0">
                  <a:prstClr val="black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07AE53-5EA7-4440-AE57-BC485F40A212}"/>
              </a:ext>
            </a:extLst>
          </p:cNvPr>
          <p:cNvSpPr/>
          <p:nvPr/>
        </p:nvSpPr>
        <p:spPr>
          <a:xfrm>
            <a:off x="4557120" y="1456397"/>
            <a:ext cx="307776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3.   </a:t>
            </a: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巴比伦</a:t>
            </a:r>
            <a:endParaRPr kumimoji="0" lang="en-US" altLang="zh-CN" sz="48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FE3FBC-D3AA-4F50-8AB5-11097848E1B1}"/>
              </a:ext>
            </a:extLst>
          </p:cNvPr>
          <p:cNvSpPr/>
          <p:nvPr/>
        </p:nvSpPr>
        <p:spPr>
          <a:xfrm>
            <a:off x="4451467" y="2294648"/>
            <a:ext cx="3764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4.   </a:t>
            </a: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玛代波斯</a:t>
            </a:r>
            <a:endParaRPr kumimoji="0" lang="en-US" altLang="zh-CN" sz="48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76F415-6C7B-4DE7-8E47-9241DB1CC28E}"/>
              </a:ext>
            </a:extLst>
          </p:cNvPr>
          <p:cNvSpPr/>
          <p:nvPr/>
        </p:nvSpPr>
        <p:spPr>
          <a:xfrm>
            <a:off x="4389445" y="3132899"/>
            <a:ext cx="29257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5.   </a:t>
            </a: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希</a:t>
            </a:r>
            <a:r>
              <a:rPr kumimoji="0" lang="zh-CN" altLang="en-US" sz="5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腊</a:t>
            </a:r>
            <a:endParaRPr kumimoji="0" lang="en-US" altLang="zh-CN" sz="54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1651B2-EDEE-465D-9EBA-4FB47F69BCAD}"/>
              </a:ext>
            </a:extLst>
          </p:cNvPr>
          <p:cNvSpPr/>
          <p:nvPr/>
        </p:nvSpPr>
        <p:spPr>
          <a:xfrm>
            <a:off x="3627115" y="4035917"/>
            <a:ext cx="44504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6.   </a:t>
            </a:r>
            <a:r>
              <a:rPr kumimoji="0" lang="zh-CN" altLang="en-US" sz="48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罗马</a:t>
            </a:r>
            <a:r>
              <a:rPr kumimoji="0" lang="zh-CN" altLang="en-US" sz="5400" b="1" i="0" u="none" strike="noStrike" kern="1200" cap="none" spc="-70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rgbClr val="ED7D31">
                      <a:lumMod val="50000"/>
                    </a:srgbClr>
                  </a:glow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                                              </a:t>
            </a:r>
            <a:endParaRPr kumimoji="0" lang="en-US" altLang="zh-CN" sz="5400" b="1" i="0" u="none" strike="noStrike" kern="1200" cap="none" spc="-70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glow rad="127000">
                  <a:srgbClr val="ED7D31">
                    <a:lumMod val="50000"/>
                  </a:srgbClr>
                </a:glow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2C45532-0FBD-4D7E-9DB0-8035D7DC4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22" t="15622" r="17629" b="19602"/>
          <a:stretch/>
        </p:blipFill>
        <p:spPr>
          <a:xfrm>
            <a:off x="600029" y="738347"/>
            <a:ext cx="2858426" cy="59063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2B33365-6363-4FA5-B020-EF3925706D5A}"/>
              </a:ext>
            </a:extLst>
          </p:cNvPr>
          <p:cNvSpPr txBox="1"/>
          <p:nvPr/>
        </p:nvSpPr>
        <p:spPr>
          <a:xfrm>
            <a:off x="907576" y="197893"/>
            <a:ext cx="227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但以理书第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章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7066E2-CFCF-4323-83D4-E4866E586219}"/>
              </a:ext>
            </a:extLst>
          </p:cNvPr>
          <p:cNvCxnSpPr>
            <a:cxnSpLocks/>
          </p:cNvCxnSpPr>
          <p:nvPr/>
        </p:nvCxnSpPr>
        <p:spPr>
          <a:xfrm>
            <a:off x="4050861" y="5401602"/>
            <a:ext cx="746454" cy="0"/>
          </a:xfrm>
          <a:prstGeom prst="straightConnector1">
            <a:avLst/>
          </a:prstGeom>
          <a:ln w="69850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2D83255-2354-472A-B2CF-F035930D2ABF}"/>
              </a:ext>
            </a:extLst>
          </p:cNvPr>
          <p:cNvSpPr txBox="1"/>
          <p:nvPr/>
        </p:nvSpPr>
        <p:spPr>
          <a:xfrm>
            <a:off x="4987219" y="5016882"/>
            <a:ext cx="5681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</a:t>
            </a: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罗马帝国延申（十角）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A40614-8F40-4422-A344-8059146B9B0E}"/>
              </a:ext>
            </a:extLst>
          </p:cNvPr>
          <p:cNvCxnSpPr>
            <a:cxnSpLocks/>
          </p:cNvCxnSpPr>
          <p:nvPr/>
        </p:nvCxnSpPr>
        <p:spPr>
          <a:xfrm>
            <a:off x="3943215" y="6223969"/>
            <a:ext cx="892459" cy="0"/>
          </a:xfrm>
          <a:prstGeom prst="straightConnector1">
            <a:avLst/>
          </a:prstGeom>
          <a:ln w="889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18E9B0CE-9196-44C4-9F74-AE1CD544225B}"/>
              </a:ext>
            </a:extLst>
          </p:cNvPr>
          <p:cNvSpPr/>
          <p:nvPr/>
        </p:nvSpPr>
        <p:spPr>
          <a:xfrm>
            <a:off x="4987219" y="5721332"/>
            <a:ext cx="4254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700" normalizeH="0" baseline="0" noProof="0" dirty="0">
                <a:ln w="6600">
                  <a:noFill/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8 .    </a:t>
            </a:r>
            <a:r>
              <a:rPr kumimoji="0" lang="zh-CN" altLang="en-US" sz="4400" b="1" i="0" u="none" strike="noStrike" kern="1200" cap="none" spc="-700" normalizeH="0" baseline="0" noProof="0" dirty="0">
                <a:ln w="6600">
                  <a:noFill/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敌  基  督（小角）</a:t>
            </a:r>
            <a:r>
              <a:rPr kumimoji="0" lang="zh-CN" altLang="en-US" sz="5400" b="1" i="0" u="none" strike="noStrike" kern="1200" cap="none" spc="-700" normalizeH="0" baseline="0" noProof="0" dirty="0">
                <a:ln w="6600">
                  <a:noFill/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7E6E6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                                              </a:t>
            </a:r>
            <a:endParaRPr kumimoji="0" lang="en-US" altLang="zh-CN" sz="5400" b="1" i="0" u="none" strike="noStrike" kern="1200" cap="none" spc="-700" normalizeH="0" baseline="0" noProof="0" dirty="0">
              <a:ln w="6600">
                <a:noFill/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E7E6E6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5C1BA-B403-4400-BB73-E09CF6C7B5C3}"/>
              </a:ext>
            </a:extLst>
          </p:cNvPr>
          <p:cNvSpPr txBox="1"/>
          <p:nvPr/>
        </p:nvSpPr>
        <p:spPr>
          <a:xfrm>
            <a:off x="8413866" y="863487"/>
            <a:ext cx="33677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启示录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17:9-11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-20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智 慧 的 心 在 此 可 以 思 想 。 那 七 头 就 是 女 人 所 坐 的 七 座 山 ，又 是 七 位 王 ； 五 位 已 经 倾 倒 了 ， 一 位 还 在 ， 一 位 还 没 有 来 到 ； 他 来 的 时 候 ， 必 须 暂 时 存 留 。那 先 前 有 如 今 没 有 的 兽 ， 就 是 第 八 位 ； 他 也 和 那 七 位 同 列 ， 并 且 归 於 沉 沦 。</a:t>
            </a:r>
            <a:endParaRPr kumimoji="0" lang="en-US" sz="2000" b="1" i="0" u="none" strike="noStrike" kern="1200" cap="none" spc="-2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1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7206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B81126-9BAB-4D75-9111-039D28CC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6" r="2553"/>
          <a:stretch/>
        </p:blipFill>
        <p:spPr>
          <a:xfrm>
            <a:off x="187568" y="871672"/>
            <a:ext cx="11762155" cy="59863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811C67-5184-49C3-A70C-B7397B09CEF2}"/>
              </a:ext>
            </a:extLst>
          </p:cNvPr>
          <p:cNvSpPr/>
          <p:nvPr/>
        </p:nvSpPr>
        <p:spPr>
          <a:xfrm>
            <a:off x="2359686" y="0"/>
            <a:ext cx="81520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8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女 人 骑 在 朱 红 色 的 兽 上 </a:t>
            </a:r>
            <a:r>
              <a:rPr kumimoji="0" lang="en-US" altLang="zh-CN" sz="32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(</a:t>
            </a:r>
            <a:r>
              <a:rPr kumimoji="0" lang="zh-CN" altLang="en-US" sz="32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启示录 </a:t>
            </a:r>
            <a:r>
              <a:rPr kumimoji="0" lang="en-US" altLang="zh-CN" sz="28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17  :  3</a:t>
            </a:r>
            <a:r>
              <a:rPr kumimoji="0" lang="zh-CN" altLang="en-US" sz="28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 ）</a:t>
            </a:r>
            <a:endParaRPr kumimoji="0" lang="en-US" sz="2800" b="1" i="0" u="none" strike="noStrike" kern="1200" cap="none" spc="-60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55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38100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1" y="4876800"/>
            <a:ext cx="20724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 Euro coin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 Greece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315200" y="381000"/>
            <a:ext cx="335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EU headquarters,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Brussels, Belgium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.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928058"/>
            <a:ext cx="2971799" cy="292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808666"/>
            <a:ext cx="3733800" cy="504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15200" y="5257800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German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Magazine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811C67-5184-49C3-A70C-B7397B09CEF2}"/>
              </a:ext>
            </a:extLst>
          </p:cNvPr>
          <p:cNvSpPr/>
          <p:nvPr/>
        </p:nvSpPr>
        <p:spPr>
          <a:xfrm>
            <a:off x="689707" y="5014153"/>
            <a:ext cx="6143626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启示录第</a:t>
            </a:r>
            <a:r>
              <a:rPr kumimoji="0" lang="en-US" altLang="zh-CN" sz="54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17</a:t>
            </a:r>
            <a:r>
              <a:rPr kumimoji="0" lang="zh-CN" altLang="en-US" sz="60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章</a:t>
            </a:r>
            <a:endParaRPr kumimoji="0" lang="en-US" altLang="zh-CN" sz="6000" b="1" i="0" u="none" strike="noStrike" kern="1200" cap="none" spc="-60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大淫妇 </a:t>
            </a:r>
            <a:r>
              <a:rPr kumimoji="0" lang="en-US" altLang="zh-CN" sz="66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~ </a:t>
            </a:r>
            <a:r>
              <a:rPr kumimoji="0" lang="zh-CN" altLang="en-US" sz="66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巴比伦</a:t>
            </a:r>
            <a:r>
              <a:rPr kumimoji="0" lang="en-US" altLang="zh-CN" sz="6600" b="1" i="0" u="none" strike="noStrike" kern="1200" cap="none" spc="-60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STXinwei" panose="02010800040101010101" pitchFamily="2" charset="-122"/>
                <a:ea typeface="STXinwei" panose="02010800040101010101" pitchFamily="2" charset="-122"/>
                <a:cs typeface="+mn-cs"/>
              </a:rPr>
              <a:t>  </a:t>
            </a:r>
            <a:endParaRPr kumimoji="0" lang="en-US" sz="6600" b="1" i="0" u="none" strike="noStrike" kern="1200" cap="none" spc="-60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prstClr val="white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STXinwei" panose="02010800040101010101" pitchFamily="2" charset="-122"/>
              <a:ea typeface="STXinwei" panose="02010800040101010101" pitchFamily="2" charset="-122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B81126-9BAB-4D75-9111-039D28CCC6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36" r="10784" b="2"/>
          <a:stretch/>
        </p:blipFill>
        <p:spPr>
          <a:xfrm>
            <a:off x="95251" y="-4252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AB1248-5F94-43CA-921B-7501E647CB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3542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812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</Words>
  <Application>Microsoft Office PowerPoint</Application>
  <PresentationFormat>Widescreen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STXinwei</vt:lpstr>
      <vt:lpstr>Arial</vt:lpstr>
      <vt:lpstr>Arial Narrow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Ng</dc:creator>
  <cp:lastModifiedBy>suzanne Ng</cp:lastModifiedBy>
  <cp:revision>2</cp:revision>
  <dcterms:created xsi:type="dcterms:W3CDTF">2022-09-04T00:28:35Z</dcterms:created>
  <dcterms:modified xsi:type="dcterms:W3CDTF">2022-09-04T04:08:16Z</dcterms:modified>
</cp:coreProperties>
</file>