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ink/ink1.xml" ContentType="application/inkml+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32" r:id="rId2"/>
    <p:sldMasterId id="2147483744" r:id="rId3"/>
    <p:sldMasterId id="2147483756" r:id="rId4"/>
    <p:sldMasterId id="2147483768" r:id="rId5"/>
    <p:sldMasterId id="2147483780" r:id="rId6"/>
  </p:sldMasterIdLst>
  <p:notesMasterIdLst>
    <p:notesMasterId r:id="rId31"/>
  </p:notesMasterIdLst>
  <p:sldIdLst>
    <p:sldId id="428" r:id="rId7"/>
    <p:sldId id="282" r:id="rId8"/>
    <p:sldId id="434" r:id="rId9"/>
    <p:sldId id="435" r:id="rId10"/>
    <p:sldId id="437" r:id="rId11"/>
    <p:sldId id="436" r:id="rId12"/>
    <p:sldId id="433" r:id="rId13"/>
    <p:sldId id="439" r:id="rId14"/>
    <p:sldId id="455" r:id="rId15"/>
    <p:sldId id="456" r:id="rId16"/>
    <p:sldId id="457" r:id="rId17"/>
    <p:sldId id="458" r:id="rId18"/>
    <p:sldId id="459" r:id="rId19"/>
    <p:sldId id="454" r:id="rId20"/>
    <p:sldId id="440" r:id="rId21"/>
    <p:sldId id="441" r:id="rId22"/>
    <p:sldId id="442" r:id="rId23"/>
    <p:sldId id="443" r:id="rId24"/>
    <p:sldId id="444" r:id="rId25"/>
    <p:sldId id="445" r:id="rId26"/>
    <p:sldId id="446" r:id="rId27"/>
    <p:sldId id="460" r:id="rId28"/>
    <p:sldId id="461" r:id="rId29"/>
    <p:sldId id="438"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50575"/>
    <a:srgbClr val="0046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72727" autoAdjust="0"/>
  </p:normalViewPr>
  <p:slideViewPr>
    <p:cSldViewPr snapToGrid="0">
      <p:cViewPr varScale="1">
        <p:scale>
          <a:sx n="84" d="100"/>
          <a:sy n="84" d="100"/>
        </p:scale>
        <p:origin x="2430" y="9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08-23T04:22:26.035"/>
    </inkml:context>
    <inkml:brush xml:id="br0">
      <inkml:brushProperty name="width" value="0.05" units="cm"/>
      <inkml:brushProperty name="height" value="0.05" units="cm"/>
      <inkml:brushProperty name="color" value="#E71224"/>
      <inkml:brushProperty name="ignorePressure" value="1"/>
    </inkml:brush>
  </inkml:definitions>
  <inkml:trace contextRef="#ctx0" brushRef="#br0">803 42,'-74'-2,"9"2,-26 2,82 1,0-1,0 1,1 0,-1 1,1-1,0 2,-1 0,2 0,-8 6,-26 15,16-10,1 1,0 1,-13 12,10-6,14-13,0 2,1 1,0-1,0 2,-4 8,-48 83,47-74,-13 26,4 0,-5 18,14-34,9-17,2 0,0 0,1 0,1 1,1 10,2-24,-4 56,3 0,4 30,0 4,-2-88,1 0,0 0,1-1,1 1,0-1,0 1,2 4,5 6,1 1,1 0,3 3,78 131,14 27,-53-100,-40-63,0-1,-1 1,0 1,-2 0,4 12,14 44,14 21,-20-49,-11-28,1 0,2-2,0 0,1-1,1 0,1-2,6 5,48 57,-27-29,49 45,3 2,-63-64,2-3,37 27,-48-40,21 12,1-2,2-2,0-3,2-2,7 0,-32-12,1-2,-1 0,2-2,-1-1,26 0,-36-4,1-1,-1-1,1 0,-1-2,0 0,0-1,0 0,0-2,14-7,-15 4,0-1,0-1,-1-2,35-21,-19 14,0-2,-2-1,-1-2,1-1,-4-1,1-2,-2-1,20-32,-32 40,0-1,-2-1,-1 0,-1 0,0-1,-2-1,-1 1,-1-1,0-9,-1-11,-2 0,-2 0,-2-1,-3-9,-4-91,9 107,-3 0,0 0,-3 1,-5-16,-14-38,-9-20,20 62,-9-25,11 45,-1 0,0 1,-3 1,-1 0,0 2,-12-12,-18-17,-7-7,-23-37,9 12,-9-15,56 68,-11-27,-11-17,-6-4,-35-56,-16-12,30 53,47 64,-2 0,0 2,-8-6,8 5,23 28,0 1,1 0,-1 1,-1-1,1 0,-1 0,1 1,-1 0,1 0,-2 0,1 0,1 1,-2 0,0 0,1 0,-1 0,1 2,-1-2,1 1,-4 0,-49-2,-38 5,16-1,72-1,1 1,-1 0,1 0,-1 0,-5 3,0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78313E-FCE2-486D-A39A-E9541DB2EF78}" type="datetimeFigureOut">
              <a:rPr lang="en-US" smtClean="0"/>
              <a:t>12/20/2020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64D0D1-7059-478C-9010-264CD73159FA}" type="slidenum">
              <a:rPr lang="en-US" smtClean="0"/>
              <a:t>‹#›</a:t>
            </a:fld>
            <a:endParaRPr lang="en-US"/>
          </a:p>
        </p:txBody>
      </p:sp>
    </p:spTree>
    <p:extLst>
      <p:ext uri="{BB962C8B-B14F-4D97-AF65-F5344CB8AC3E}">
        <p14:creationId xmlns:p14="http://schemas.microsoft.com/office/powerpoint/2010/main" val="1515864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 xmlns:a16="http://schemas.microsoft.com/office/drawing/2014/main" id="{D69EFAB3-C827-4461-BE0C-670EFD1F0503}"/>
              </a:ext>
            </a:extLst>
          </p:cNvPr>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0D25DCF-22CF-46A8-99C6-0E45E4E5D6A0}" type="slidenum">
              <a:rPr kumimoji="0" lang="zh-TW" altLang="en-US" sz="1200" b="0" i="0" u="none" strike="noStrike" kern="1200" cap="none" spc="0" normalizeH="0" baseline="0" noProof="0" smtClean="0">
                <a:ln>
                  <a:noFill/>
                </a:ln>
                <a:solidFill>
                  <a:srgbClr val="000000"/>
                </a:solidFill>
                <a:effectLst/>
                <a:uLnTx/>
                <a:uFillTx/>
                <a:latin typeface="Arial" panose="020B0604020202020204" pitchFamily="34" charset="0"/>
                <a:ea typeface="新細明體" panose="02020500000000000000" pitchFamily="18" charset="-120"/>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zh-TW" sz="1200" b="0" i="0" u="none" strike="noStrike" kern="1200" cap="none" spc="0" normalizeH="0" baseline="0" noProof="0">
              <a:ln>
                <a:noFill/>
              </a:ln>
              <a:solidFill>
                <a:srgbClr val="000000"/>
              </a:solidFill>
              <a:effectLst/>
              <a:uLnTx/>
              <a:uFillTx/>
              <a:latin typeface="Arial" panose="020B0604020202020204" pitchFamily="34" charset="0"/>
              <a:ea typeface="新細明體" panose="02020500000000000000" pitchFamily="18" charset="-120"/>
              <a:cs typeface="Arial" panose="020B0604020202020204" pitchFamily="34" charset="0"/>
            </a:endParaRPr>
          </a:p>
        </p:txBody>
      </p:sp>
      <p:sp>
        <p:nvSpPr>
          <p:cNvPr id="4099" name="Rectangle 2">
            <a:extLst>
              <a:ext uri="{FF2B5EF4-FFF2-40B4-BE49-F238E27FC236}">
                <a16:creationId xmlns="" xmlns:a16="http://schemas.microsoft.com/office/drawing/2014/main" id="{264D9845-5A5A-4F24-8B1C-41689A6FE362}"/>
              </a:ext>
            </a:extLst>
          </p:cNvPr>
          <p:cNvSpPr>
            <a:spLocks noGrp="1" noRot="1" noChangeAspect="1" noChangeArrowheads="1" noTextEdit="1"/>
          </p:cNvSpPr>
          <p:nvPr>
            <p:ph type="sldImg"/>
          </p:nvPr>
        </p:nvSpPr>
        <p:spPr>
          <a:xfrm>
            <a:off x="1371600" y="1143000"/>
            <a:ext cx="4114800" cy="3086100"/>
          </a:xfrm>
          <a:ln/>
        </p:spPr>
      </p:sp>
      <p:sp>
        <p:nvSpPr>
          <p:cNvPr id="4100" name="Rectangle 3">
            <a:extLst>
              <a:ext uri="{FF2B5EF4-FFF2-40B4-BE49-F238E27FC236}">
                <a16:creationId xmlns="" xmlns:a16="http://schemas.microsoft.com/office/drawing/2014/main" id="{7E72A2A3-9BED-419E-9600-07F361E080F4}"/>
              </a:ext>
            </a:extLst>
          </p:cNvPr>
          <p:cNvSpPr>
            <a:spLocks noGrp="1" noChangeArrowheads="1"/>
          </p:cNvSpPr>
          <p:nvPr>
            <p:ph type="body" idx="1"/>
          </p:nvPr>
        </p:nvSpPr>
        <p:spPr>
          <a:noFill/>
        </p:spPr>
        <p:txBody>
          <a:bodyPr/>
          <a:lstStyle/>
          <a:p>
            <a:pPr eaLnBrk="1" hangingPunct="1"/>
            <a:endParaRPr lang="zh-TW" altLang="en-US"/>
          </a:p>
        </p:txBody>
      </p:sp>
    </p:spTree>
    <p:extLst>
      <p:ext uri="{BB962C8B-B14F-4D97-AF65-F5344CB8AC3E}">
        <p14:creationId xmlns:p14="http://schemas.microsoft.com/office/powerpoint/2010/main" val="29817390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9286F42-96A1-4FCF-9841-BAD7B1C98528}" type="slidenum">
              <a:rPr lang="zh-TW" altLang="en-US"/>
              <a:pPr/>
              <a:t>11</a:t>
            </a:fld>
            <a:endParaRPr lang="en-US" altLang="zh-TW"/>
          </a:p>
        </p:txBody>
      </p:sp>
      <p:sp>
        <p:nvSpPr>
          <p:cNvPr id="6147" name="Rectangle 2"/>
          <p:cNvSpPr>
            <a:spLocks noGrp="1" noRot="1" noChangeAspect="1" noChangeArrowheads="1" noTextEdit="1"/>
          </p:cNvSpPr>
          <p:nvPr>
            <p:ph type="sldImg"/>
          </p:nvPr>
        </p:nvSpPr>
        <p:spPr>
          <a:xfrm>
            <a:off x="1371600" y="1143000"/>
            <a:ext cx="4114800" cy="3086100"/>
          </a:xfrm>
          <a:ln/>
        </p:spPr>
      </p:sp>
      <p:sp>
        <p:nvSpPr>
          <p:cNvPr id="6148"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zh-TW" altLang="en-US" smtClean="0"/>
          </a:p>
        </p:txBody>
      </p:sp>
    </p:spTree>
    <p:extLst>
      <p:ext uri="{BB962C8B-B14F-4D97-AF65-F5344CB8AC3E}">
        <p14:creationId xmlns:p14="http://schemas.microsoft.com/office/powerpoint/2010/main" val="6308581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9286F42-96A1-4FCF-9841-BAD7B1C98528}" type="slidenum">
              <a:rPr lang="zh-TW" altLang="en-US"/>
              <a:pPr/>
              <a:t>12</a:t>
            </a:fld>
            <a:endParaRPr lang="en-US" altLang="zh-TW"/>
          </a:p>
        </p:txBody>
      </p:sp>
      <p:sp>
        <p:nvSpPr>
          <p:cNvPr id="6147" name="Rectangle 2"/>
          <p:cNvSpPr>
            <a:spLocks noGrp="1" noRot="1" noChangeAspect="1" noChangeArrowheads="1" noTextEdit="1"/>
          </p:cNvSpPr>
          <p:nvPr>
            <p:ph type="sldImg"/>
          </p:nvPr>
        </p:nvSpPr>
        <p:spPr>
          <a:xfrm>
            <a:off x="1371600" y="1143000"/>
            <a:ext cx="4114800" cy="3086100"/>
          </a:xfrm>
          <a:ln/>
        </p:spPr>
      </p:sp>
      <p:sp>
        <p:nvSpPr>
          <p:cNvPr id="6148"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zh-TW" altLang="en-US" smtClean="0"/>
          </a:p>
        </p:txBody>
      </p:sp>
    </p:spTree>
    <p:extLst>
      <p:ext uri="{BB962C8B-B14F-4D97-AF65-F5344CB8AC3E}">
        <p14:creationId xmlns:p14="http://schemas.microsoft.com/office/powerpoint/2010/main" val="38919819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9286F42-96A1-4FCF-9841-BAD7B1C98528}" type="slidenum">
              <a:rPr lang="zh-TW" altLang="en-US"/>
              <a:pPr/>
              <a:t>13</a:t>
            </a:fld>
            <a:endParaRPr lang="en-US" altLang="zh-TW"/>
          </a:p>
        </p:txBody>
      </p:sp>
      <p:sp>
        <p:nvSpPr>
          <p:cNvPr id="6147" name="Rectangle 2"/>
          <p:cNvSpPr>
            <a:spLocks noGrp="1" noRot="1" noChangeAspect="1" noChangeArrowheads="1" noTextEdit="1"/>
          </p:cNvSpPr>
          <p:nvPr>
            <p:ph type="sldImg"/>
          </p:nvPr>
        </p:nvSpPr>
        <p:spPr>
          <a:xfrm>
            <a:off x="1371600" y="1143000"/>
            <a:ext cx="4114800" cy="3086100"/>
          </a:xfrm>
          <a:ln/>
        </p:spPr>
      </p:sp>
      <p:sp>
        <p:nvSpPr>
          <p:cNvPr id="6148"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zh-TW" altLang="en-US" smtClean="0"/>
          </a:p>
        </p:txBody>
      </p:sp>
    </p:spTree>
    <p:extLst>
      <p:ext uri="{BB962C8B-B14F-4D97-AF65-F5344CB8AC3E}">
        <p14:creationId xmlns:p14="http://schemas.microsoft.com/office/powerpoint/2010/main" val="29415586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9286F42-96A1-4FCF-9841-BAD7B1C98528}" type="slidenum">
              <a:rPr lang="zh-TW" altLang="en-US"/>
              <a:pPr/>
              <a:t>14</a:t>
            </a:fld>
            <a:endParaRPr lang="en-US" altLang="zh-TW"/>
          </a:p>
        </p:txBody>
      </p:sp>
      <p:sp>
        <p:nvSpPr>
          <p:cNvPr id="6147" name="Rectangle 2"/>
          <p:cNvSpPr>
            <a:spLocks noGrp="1" noRot="1" noChangeAspect="1" noChangeArrowheads="1" noTextEdit="1"/>
          </p:cNvSpPr>
          <p:nvPr>
            <p:ph type="sldImg"/>
          </p:nvPr>
        </p:nvSpPr>
        <p:spPr>
          <a:xfrm>
            <a:off x="1371600" y="1143000"/>
            <a:ext cx="4114800" cy="3086100"/>
          </a:xfrm>
          <a:ln/>
        </p:spPr>
      </p:sp>
      <p:sp>
        <p:nvSpPr>
          <p:cNvPr id="6148"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zh-TW" altLang="en-US" smtClean="0"/>
          </a:p>
        </p:txBody>
      </p:sp>
    </p:spTree>
    <p:extLst>
      <p:ext uri="{BB962C8B-B14F-4D97-AF65-F5344CB8AC3E}">
        <p14:creationId xmlns:p14="http://schemas.microsoft.com/office/powerpoint/2010/main" val="14207776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 xmlns:a16="http://schemas.microsoft.com/office/drawing/2014/main" id="{2C724F86-9A10-4FD7-B3C6-67DF4369FBE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6D64297-392E-48C1-9BEA-E97465F9E5C6}" type="slidenum">
              <a:rPr lang="zh-TW" altLang="en-US" smtClean="0">
                <a:solidFill>
                  <a:srgbClr val="000000"/>
                </a:solidFill>
              </a:rPr>
              <a:pPr/>
              <a:t>16</a:t>
            </a:fld>
            <a:endParaRPr lang="en-US" altLang="zh-TW">
              <a:solidFill>
                <a:srgbClr val="000000"/>
              </a:solidFill>
            </a:endParaRPr>
          </a:p>
        </p:txBody>
      </p:sp>
      <p:sp>
        <p:nvSpPr>
          <p:cNvPr id="6147" name="Rectangle 2">
            <a:extLst>
              <a:ext uri="{FF2B5EF4-FFF2-40B4-BE49-F238E27FC236}">
                <a16:creationId xmlns="" xmlns:a16="http://schemas.microsoft.com/office/drawing/2014/main" id="{9DE29D25-3502-43AB-8661-E9D8BD01F4BD}"/>
              </a:ext>
            </a:extLst>
          </p:cNvPr>
          <p:cNvSpPr>
            <a:spLocks noGrp="1" noRot="1" noChangeAspect="1" noChangeArrowheads="1" noTextEdit="1"/>
          </p:cNvSpPr>
          <p:nvPr>
            <p:ph type="sldImg"/>
          </p:nvPr>
        </p:nvSpPr>
        <p:spPr>
          <a:xfrm>
            <a:off x="1371600" y="1143000"/>
            <a:ext cx="4114800" cy="3086100"/>
          </a:xfrm>
          <a:ln/>
        </p:spPr>
      </p:sp>
      <p:sp>
        <p:nvSpPr>
          <p:cNvPr id="6148" name="Rectangle 3">
            <a:extLst>
              <a:ext uri="{FF2B5EF4-FFF2-40B4-BE49-F238E27FC236}">
                <a16:creationId xmlns="" xmlns:a16="http://schemas.microsoft.com/office/drawing/2014/main" id="{B24DF028-559C-4846-8126-7E59F232590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zh-TW" altLang="en-US"/>
          </a:p>
        </p:txBody>
      </p:sp>
    </p:spTree>
    <p:extLst>
      <p:ext uri="{BB962C8B-B14F-4D97-AF65-F5344CB8AC3E}">
        <p14:creationId xmlns:p14="http://schemas.microsoft.com/office/powerpoint/2010/main" val="16803197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 xmlns:a16="http://schemas.microsoft.com/office/drawing/2014/main" id="{2C724F86-9A10-4FD7-B3C6-67DF4369FBE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6D64297-392E-48C1-9BEA-E97465F9E5C6}" type="slidenum">
              <a:rPr lang="zh-TW" altLang="en-US" smtClean="0">
                <a:solidFill>
                  <a:srgbClr val="000000"/>
                </a:solidFill>
              </a:rPr>
              <a:pPr/>
              <a:t>17</a:t>
            </a:fld>
            <a:endParaRPr lang="en-US" altLang="zh-TW">
              <a:solidFill>
                <a:srgbClr val="000000"/>
              </a:solidFill>
            </a:endParaRPr>
          </a:p>
        </p:txBody>
      </p:sp>
      <p:sp>
        <p:nvSpPr>
          <p:cNvPr id="6147" name="Rectangle 2">
            <a:extLst>
              <a:ext uri="{FF2B5EF4-FFF2-40B4-BE49-F238E27FC236}">
                <a16:creationId xmlns="" xmlns:a16="http://schemas.microsoft.com/office/drawing/2014/main" id="{9DE29D25-3502-43AB-8661-E9D8BD01F4BD}"/>
              </a:ext>
            </a:extLst>
          </p:cNvPr>
          <p:cNvSpPr>
            <a:spLocks noGrp="1" noRot="1" noChangeAspect="1" noChangeArrowheads="1" noTextEdit="1"/>
          </p:cNvSpPr>
          <p:nvPr>
            <p:ph type="sldImg"/>
          </p:nvPr>
        </p:nvSpPr>
        <p:spPr>
          <a:xfrm>
            <a:off x="1371600" y="1143000"/>
            <a:ext cx="4114800" cy="3086100"/>
          </a:xfrm>
          <a:ln/>
        </p:spPr>
      </p:sp>
      <p:sp>
        <p:nvSpPr>
          <p:cNvPr id="6148" name="Rectangle 3">
            <a:extLst>
              <a:ext uri="{FF2B5EF4-FFF2-40B4-BE49-F238E27FC236}">
                <a16:creationId xmlns="" xmlns:a16="http://schemas.microsoft.com/office/drawing/2014/main" id="{B24DF028-559C-4846-8126-7E59F232590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zh-TW" altLang="en-US"/>
          </a:p>
        </p:txBody>
      </p:sp>
    </p:spTree>
    <p:extLst>
      <p:ext uri="{BB962C8B-B14F-4D97-AF65-F5344CB8AC3E}">
        <p14:creationId xmlns:p14="http://schemas.microsoft.com/office/powerpoint/2010/main" val="16386290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BF07CC3-FA47-4AF9-857D-5E4E538D4179}" type="slidenum">
              <a:rPr lang="zh-TW" altLang="en-US" smtClean="0">
                <a:solidFill>
                  <a:srgbClr val="000000"/>
                </a:solidFill>
              </a:rPr>
              <a:pPr/>
              <a:t>18</a:t>
            </a:fld>
            <a:endParaRPr lang="en-US" altLang="zh-TW" smtClean="0">
              <a:solidFill>
                <a:srgbClr val="000000"/>
              </a:solidFill>
            </a:endParaRPr>
          </a:p>
        </p:txBody>
      </p:sp>
      <p:sp>
        <p:nvSpPr>
          <p:cNvPr id="38915" name="Rectangle 2"/>
          <p:cNvSpPr>
            <a:spLocks noGrp="1" noRot="1" noChangeAspect="1" noChangeArrowheads="1" noTextEdit="1"/>
          </p:cNvSpPr>
          <p:nvPr>
            <p:ph type="sldImg"/>
          </p:nvPr>
        </p:nvSpPr>
        <p:spPr>
          <a:xfrm>
            <a:off x="1371600" y="1143000"/>
            <a:ext cx="4114800" cy="3086100"/>
          </a:xfrm>
          <a:ln/>
        </p:spPr>
      </p:sp>
      <p:sp>
        <p:nvSpPr>
          <p:cNvPr id="38916" name="Rectangle 3"/>
          <p:cNvSpPr>
            <a:spLocks noGrp="1" noChangeArrowheads="1"/>
          </p:cNvSpPr>
          <p:nvPr>
            <p:ph type="body" idx="1"/>
          </p:nvPr>
        </p:nvSpPr>
        <p:spPr>
          <a:noFill/>
        </p:spPr>
        <p:txBody>
          <a:bodyPr/>
          <a:lstStyle/>
          <a:p>
            <a:pPr eaLnBrk="1" hangingPunct="1"/>
            <a:endParaRPr lang="zh-TW" altLang="en-US" smtClean="0"/>
          </a:p>
        </p:txBody>
      </p:sp>
    </p:spTree>
    <p:extLst>
      <p:ext uri="{BB962C8B-B14F-4D97-AF65-F5344CB8AC3E}">
        <p14:creationId xmlns:p14="http://schemas.microsoft.com/office/powerpoint/2010/main" val="16623781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 xmlns:a16="http://schemas.microsoft.com/office/drawing/2014/main" id="{12C76709-4119-4A11-808C-B7540F54906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E078F29-4B34-46F9-A711-492EB0DF8407}" type="slidenum">
              <a:rPr lang="zh-TW" altLang="en-US" smtClean="0">
                <a:solidFill>
                  <a:srgbClr val="000000"/>
                </a:solidFill>
              </a:rPr>
              <a:pPr/>
              <a:t>19</a:t>
            </a:fld>
            <a:endParaRPr lang="en-US" altLang="zh-TW">
              <a:solidFill>
                <a:srgbClr val="000000"/>
              </a:solidFill>
            </a:endParaRPr>
          </a:p>
        </p:txBody>
      </p:sp>
      <p:sp>
        <p:nvSpPr>
          <p:cNvPr id="6147" name="Rectangle 2">
            <a:extLst>
              <a:ext uri="{FF2B5EF4-FFF2-40B4-BE49-F238E27FC236}">
                <a16:creationId xmlns="" xmlns:a16="http://schemas.microsoft.com/office/drawing/2014/main" id="{06F46F2B-07E8-4C51-883D-455477C36437}"/>
              </a:ext>
            </a:extLst>
          </p:cNvPr>
          <p:cNvSpPr>
            <a:spLocks noGrp="1" noRot="1" noChangeAspect="1" noChangeArrowheads="1" noTextEdit="1"/>
          </p:cNvSpPr>
          <p:nvPr>
            <p:ph type="sldImg"/>
          </p:nvPr>
        </p:nvSpPr>
        <p:spPr>
          <a:xfrm>
            <a:off x="1371600" y="1143000"/>
            <a:ext cx="4114800" cy="3086100"/>
          </a:xfrm>
          <a:ln/>
        </p:spPr>
      </p:sp>
      <p:sp>
        <p:nvSpPr>
          <p:cNvPr id="6148" name="Rectangle 3">
            <a:extLst>
              <a:ext uri="{FF2B5EF4-FFF2-40B4-BE49-F238E27FC236}">
                <a16:creationId xmlns="" xmlns:a16="http://schemas.microsoft.com/office/drawing/2014/main" id="{3DF5C403-C810-4BBD-8836-2A52834FA0A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zh-TW" altLang="en-US"/>
          </a:p>
        </p:txBody>
      </p:sp>
    </p:spTree>
    <p:extLst>
      <p:ext uri="{BB962C8B-B14F-4D97-AF65-F5344CB8AC3E}">
        <p14:creationId xmlns:p14="http://schemas.microsoft.com/office/powerpoint/2010/main" val="18233441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 xmlns:a16="http://schemas.microsoft.com/office/drawing/2014/main" id="{12C76709-4119-4A11-808C-B7540F54906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E078F29-4B34-46F9-A711-492EB0DF8407}" type="slidenum">
              <a:rPr lang="zh-TW" altLang="en-US" smtClean="0">
                <a:solidFill>
                  <a:srgbClr val="000000"/>
                </a:solidFill>
              </a:rPr>
              <a:pPr/>
              <a:t>20</a:t>
            </a:fld>
            <a:endParaRPr lang="en-US" altLang="zh-TW">
              <a:solidFill>
                <a:srgbClr val="000000"/>
              </a:solidFill>
            </a:endParaRPr>
          </a:p>
        </p:txBody>
      </p:sp>
      <p:sp>
        <p:nvSpPr>
          <p:cNvPr id="6147" name="Rectangle 2">
            <a:extLst>
              <a:ext uri="{FF2B5EF4-FFF2-40B4-BE49-F238E27FC236}">
                <a16:creationId xmlns="" xmlns:a16="http://schemas.microsoft.com/office/drawing/2014/main" id="{06F46F2B-07E8-4C51-883D-455477C36437}"/>
              </a:ext>
            </a:extLst>
          </p:cNvPr>
          <p:cNvSpPr>
            <a:spLocks noGrp="1" noRot="1" noChangeAspect="1" noChangeArrowheads="1" noTextEdit="1"/>
          </p:cNvSpPr>
          <p:nvPr>
            <p:ph type="sldImg"/>
          </p:nvPr>
        </p:nvSpPr>
        <p:spPr>
          <a:xfrm>
            <a:off x="1371600" y="1143000"/>
            <a:ext cx="4114800" cy="3086100"/>
          </a:xfrm>
          <a:ln/>
        </p:spPr>
      </p:sp>
      <p:sp>
        <p:nvSpPr>
          <p:cNvPr id="6148" name="Rectangle 3">
            <a:extLst>
              <a:ext uri="{FF2B5EF4-FFF2-40B4-BE49-F238E27FC236}">
                <a16:creationId xmlns="" xmlns:a16="http://schemas.microsoft.com/office/drawing/2014/main" id="{3DF5C403-C810-4BBD-8836-2A52834FA0A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zh-TW" altLang="en-US"/>
          </a:p>
        </p:txBody>
      </p:sp>
    </p:spTree>
    <p:extLst>
      <p:ext uri="{BB962C8B-B14F-4D97-AF65-F5344CB8AC3E}">
        <p14:creationId xmlns:p14="http://schemas.microsoft.com/office/powerpoint/2010/main" val="42896637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45FC7CE-0330-4210-8357-DB3EC2EDD8FB}" type="slidenum">
              <a:rPr lang="zh-TW" altLang="en-US" smtClean="0">
                <a:solidFill>
                  <a:srgbClr val="000000"/>
                </a:solidFill>
              </a:rPr>
              <a:pPr/>
              <a:t>21</a:t>
            </a:fld>
            <a:endParaRPr lang="en-US" altLang="zh-TW" smtClean="0">
              <a:solidFill>
                <a:srgbClr val="000000"/>
              </a:solidFill>
            </a:endParaRPr>
          </a:p>
        </p:txBody>
      </p:sp>
      <p:sp>
        <p:nvSpPr>
          <p:cNvPr id="77827" name="Rectangle 2"/>
          <p:cNvSpPr>
            <a:spLocks noGrp="1" noRot="1" noChangeAspect="1" noChangeArrowheads="1" noTextEdit="1"/>
          </p:cNvSpPr>
          <p:nvPr>
            <p:ph type="sldImg"/>
          </p:nvPr>
        </p:nvSpPr>
        <p:spPr>
          <a:xfrm>
            <a:off x="1371600" y="1143000"/>
            <a:ext cx="4114800" cy="3086100"/>
          </a:xfrm>
          <a:ln/>
        </p:spPr>
      </p:sp>
      <p:sp>
        <p:nvSpPr>
          <p:cNvPr id="77828" name="Rectangle 3"/>
          <p:cNvSpPr>
            <a:spLocks noGrp="1" noChangeArrowheads="1"/>
          </p:cNvSpPr>
          <p:nvPr>
            <p:ph type="body" idx="1"/>
          </p:nvPr>
        </p:nvSpPr>
        <p:spPr>
          <a:noFill/>
        </p:spPr>
        <p:txBody>
          <a:bodyPr/>
          <a:lstStyle/>
          <a:p>
            <a:pPr eaLnBrk="1" hangingPunct="1"/>
            <a:endParaRPr lang="zh-TW" altLang="en-US" smtClean="0"/>
          </a:p>
        </p:txBody>
      </p:sp>
    </p:spTree>
    <p:extLst>
      <p:ext uri="{BB962C8B-B14F-4D97-AF65-F5344CB8AC3E}">
        <p14:creationId xmlns:p14="http://schemas.microsoft.com/office/powerpoint/2010/main" val="2790731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 xmlns:a16="http://schemas.microsoft.com/office/drawing/2014/main" id="{D69EFAB3-C827-4461-BE0C-670EFD1F0503}"/>
              </a:ext>
            </a:extLst>
          </p:cNvPr>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0D25DCF-22CF-46A8-99C6-0E45E4E5D6A0}" type="slidenum">
              <a:rPr kumimoji="0" lang="zh-TW" altLang="en-US" sz="1200" b="0" i="0" u="none" strike="noStrike" kern="1200" cap="none" spc="0" normalizeH="0" baseline="0" noProof="0" smtClean="0">
                <a:ln>
                  <a:noFill/>
                </a:ln>
                <a:solidFill>
                  <a:srgbClr val="000000"/>
                </a:solidFill>
                <a:effectLst/>
                <a:uLnTx/>
                <a:uFillTx/>
                <a:latin typeface="Arial" panose="020B0604020202020204" pitchFamily="34" charset="0"/>
                <a:ea typeface="新細明體" panose="02020500000000000000" pitchFamily="18" charset="-120"/>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zh-TW" sz="1200" b="0" i="0" u="none" strike="noStrike" kern="1200" cap="none" spc="0" normalizeH="0" baseline="0" noProof="0">
              <a:ln>
                <a:noFill/>
              </a:ln>
              <a:solidFill>
                <a:srgbClr val="000000"/>
              </a:solidFill>
              <a:effectLst/>
              <a:uLnTx/>
              <a:uFillTx/>
              <a:latin typeface="Arial" panose="020B0604020202020204" pitchFamily="34" charset="0"/>
              <a:ea typeface="新細明體" panose="02020500000000000000" pitchFamily="18" charset="-120"/>
              <a:cs typeface="Arial" panose="020B0604020202020204" pitchFamily="34" charset="0"/>
            </a:endParaRPr>
          </a:p>
        </p:txBody>
      </p:sp>
      <p:sp>
        <p:nvSpPr>
          <p:cNvPr id="4099" name="Rectangle 2">
            <a:extLst>
              <a:ext uri="{FF2B5EF4-FFF2-40B4-BE49-F238E27FC236}">
                <a16:creationId xmlns="" xmlns:a16="http://schemas.microsoft.com/office/drawing/2014/main" id="{264D9845-5A5A-4F24-8B1C-41689A6FE362}"/>
              </a:ext>
            </a:extLst>
          </p:cNvPr>
          <p:cNvSpPr>
            <a:spLocks noGrp="1" noRot="1" noChangeAspect="1" noChangeArrowheads="1" noTextEdit="1"/>
          </p:cNvSpPr>
          <p:nvPr>
            <p:ph type="sldImg"/>
          </p:nvPr>
        </p:nvSpPr>
        <p:spPr>
          <a:xfrm>
            <a:off x="1371600" y="1143000"/>
            <a:ext cx="4114800" cy="3086100"/>
          </a:xfrm>
          <a:ln/>
        </p:spPr>
      </p:sp>
      <p:sp>
        <p:nvSpPr>
          <p:cNvPr id="4100" name="Rectangle 3">
            <a:extLst>
              <a:ext uri="{FF2B5EF4-FFF2-40B4-BE49-F238E27FC236}">
                <a16:creationId xmlns="" xmlns:a16="http://schemas.microsoft.com/office/drawing/2014/main" id="{7E72A2A3-9BED-419E-9600-07F361E080F4}"/>
              </a:ext>
            </a:extLst>
          </p:cNvPr>
          <p:cNvSpPr>
            <a:spLocks noGrp="1" noChangeArrowheads="1"/>
          </p:cNvSpPr>
          <p:nvPr>
            <p:ph type="body" idx="1"/>
          </p:nvPr>
        </p:nvSpPr>
        <p:spPr>
          <a:noFill/>
        </p:spPr>
        <p:txBody>
          <a:bodyPr/>
          <a:lstStyle/>
          <a:p>
            <a:pPr eaLnBrk="1" hangingPunct="1"/>
            <a:endParaRPr lang="zh-TW" altLang="en-US"/>
          </a:p>
        </p:txBody>
      </p:sp>
    </p:spTree>
    <p:extLst>
      <p:ext uri="{BB962C8B-B14F-4D97-AF65-F5344CB8AC3E}">
        <p14:creationId xmlns:p14="http://schemas.microsoft.com/office/powerpoint/2010/main" val="32459701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45FC7CE-0330-4210-8357-DB3EC2EDD8FB}" type="slidenum">
              <a:rPr lang="zh-TW" altLang="en-US" smtClean="0">
                <a:solidFill>
                  <a:srgbClr val="000000"/>
                </a:solidFill>
              </a:rPr>
              <a:pPr/>
              <a:t>22</a:t>
            </a:fld>
            <a:endParaRPr lang="en-US" altLang="zh-TW" smtClean="0">
              <a:solidFill>
                <a:srgbClr val="000000"/>
              </a:solidFill>
            </a:endParaRPr>
          </a:p>
        </p:txBody>
      </p:sp>
      <p:sp>
        <p:nvSpPr>
          <p:cNvPr id="77827" name="Rectangle 2"/>
          <p:cNvSpPr>
            <a:spLocks noGrp="1" noRot="1" noChangeAspect="1" noChangeArrowheads="1" noTextEdit="1"/>
          </p:cNvSpPr>
          <p:nvPr>
            <p:ph type="sldImg"/>
          </p:nvPr>
        </p:nvSpPr>
        <p:spPr>
          <a:xfrm>
            <a:off x="1371600" y="1143000"/>
            <a:ext cx="4114800" cy="3086100"/>
          </a:xfrm>
          <a:ln/>
        </p:spPr>
      </p:sp>
      <p:sp>
        <p:nvSpPr>
          <p:cNvPr id="77828" name="Rectangle 3"/>
          <p:cNvSpPr>
            <a:spLocks noGrp="1" noChangeArrowheads="1"/>
          </p:cNvSpPr>
          <p:nvPr>
            <p:ph type="body" idx="1"/>
          </p:nvPr>
        </p:nvSpPr>
        <p:spPr>
          <a:noFill/>
        </p:spPr>
        <p:txBody>
          <a:bodyPr/>
          <a:lstStyle/>
          <a:p>
            <a:pPr eaLnBrk="1" hangingPunct="1"/>
            <a:endParaRPr lang="zh-TW" altLang="en-US" smtClean="0"/>
          </a:p>
        </p:txBody>
      </p:sp>
    </p:spTree>
    <p:extLst>
      <p:ext uri="{BB962C8B-B14F-4D97-AF65-F5344CB8AC3E}">
        <p14:creationId xmlns:p14="http://schemas.microsoft.com/office/powerpoint/2010/main" val="22782136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45FC7CE-0330-4210-8357-DB3EC2EDD8FB}" type="slidenum">
              <a:rPr lang="zh-TW" altLang="en-US" smtClean="0">
                <a:solidFill>
                  <a:srgbClr val="000000"/>
                </a:solidFill>
              </a:rPr>
              <a:pPr/>
              <a:t>23</a:t>
            </a:fld>
            <a:endParaRPr lang="en-US" altLang="zh-TW" smtClean="0">
              <a:solidFill>
                <a:srgbClr val="000000"/>
              </a:solidFill>
            </a:endParaRPr>
          </a:p>
        </p:txBody>
      </p:sp>
      <p:sp>
        <p:nvSpPr>
          <p:cNvPr id="77827" name="Rectangle 2"/>
          <p:cNvSpPr>
            <a:spLocks noGrp="1" noRot="1" noChangeAspect="1" noChangeArrowheads="1" noTextEdit="1"/>
          </p:cNvSpPr>
          <p:nvPr>
            <p:ph type="sldImg"/>
          </p:nvPr>
        </p:nvSpPr>
        <p:spPr>
          <a:xfrm>
            <a:off x="1371600" y="1143000"/>
            <a:ext cx="4114800" cy="3086100"/>
          </a:xfrm>
          <a:ln/>
        </p:spPr>
      </p:sp>
      <p:sp>
        <p:nvSpPr>
          <p:cNvPr id="77828" name="Rectangle 3"/>
          <p:cNvSpPr>
            <a:spLocks noGrp="1" noChangeArrowheads="1"/>
          </p:cNvSpPr>
          <p:nvPr>
            <p:ph type="body" idx="1"/>
          </p:nvPr>
        </p:nvSpPr>
        <p:spPr>
          <a:noFill/>
        </p:spPr>
        <p:txBody>
          <a:bodyPr/>
          <a:lstStyle/>
          <a:p>
            <a:pPr eaLnBrk="1" hangingPunct="1"/>
            <a:endParaRPr lang="zh-TW" altLang="en-US" smtClean="0"/>
          </a:p>
        </p:txBody>
      </p:sp>
    </p:spTree>
    <p:extLst>
      <p:ext uri="{BB962C8B-B14F-4D97-AF65-F5344CB8AC3E}">
        <p14:creationId xmlns:p14="http://schemas.microsoft.com/office/powerpoint/2010/main" val="40325823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 xmlns:a16="http://schemas.microsoft.com/office/drawing/2014/main" id="{D69EFAB3-C827-4461-BE0C-670EFD1F0503}"/>
              </a:ext>
            </a:extLst>
          </p:cNvPr>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0D25DCF-22CF-46A8-99C6-0E45E4E5D6A0}" type="slidenum">
              <a:rPr kumimoji="0" lang="zh-TW" altLang="en-US" sz="1200" b="0" i="0" u="none" strike="noStrike" kern="1200" cap="none" spc="0" normalizeH="0" baseline="0" noProof="0" smtClean="0">
                <a:ln>
                  <a:noFill/>
                </a:ln>
                <a:solidFill>
                  <a:srgbClr val="000000"/>
                </a:solidFill>
                <a:effectLst/>
                <a:uLnTx/>
                <a:uFillTx/>
                <a:latin typeface="Arial" panose="020B0604020202020204" pitchFamily="34" charset="0"/>
                <a:ea typeface="新細明體" panose="02020500000000000000" pitchFamily="18" charset="-120"/>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en-US" altLang="zh-TW" sz="1200" b="0" i="0" u="none" strike="noStrike" kern="1200" cap="none" spc="0" normalizeH="0" baseline="0" noProof="0">
              <a:ln>
                <a:noFill/>
              </a:ln>
              <a:solidFill>
                <a:srgbClr val="000000"/>
              </a:solidFill>
              <a:effectLst/>
              <a:uLnTx/>
              <a:uFillTx/>
              <a:latin typeface="Arial" panose="020B0604020202020204" pitchFamily="34" charset="0"/>
              <a:ea typeface="新細明體" panose="02020500000000000000" pitchFamily="18" charset="-120"/>
              <a:cs typeface="Arial" panose="020B0604020202020204" pitchFamily="34" charset="0"/>
            </a:endParaRPr>
          </a:p>
        </p:txBody>
      </p:sp>
      <p:sp>
        <p:nvSpPr>
          <p:cNvPr id="4099" name="Rectangle 2">
            <a:extLst>
              <a:ext uri="{FF2B5EF4-FFF2-40B4-BE49-F238E27FC236}">
                <a16:creationId xmlns="" xmlns:a16="http://schemas.microsoft.com/office/drawing/2014/main" id="{264D9845-5A5A-4F24-8B1C-41689A6FE362}"/>
              </a:ext>
            </a:extLst>
          </p:cNvPr>
          <p:cNvSpPr>
            <a:spLocks noGrp="1" noRot="1" noChangeAspect="1" noChangeArrowheads="1" noTextEdit="1"/>
          </p:cNvSpPr>
          <p:nvPr>
            <p:ph type="sldImg"/>
          </p:nvPr>
        </p:nvSpPr>
        <p:spPr>
          <a:xfrm>
            <a:off x="1371600" y="1143000"/>
            <a:ext cx="4114800" cy="3086100"/>
          </a:xfrm>
          <a:ln/>
        </p:spPr>
      </p:sp>
      <p:sp>
        <p:nvSpPr>
          <p:cNvPr id="4100" name="Rectangle 3">
            <a:extLst>
              <a:ext uri="{FF2B5EF4-FFF2-40B4-BE49-F238E27FC236}">
                <a16:creationId xmlns="" xmlns:a16="http://schemas.microsoft.com/office/drawing/2014/main" id="{7E72A2A3-9BED-419E-9600-07F361E080F4}"/>
              </a:ext>
            </a:extLst>
          </p:cNvPr>
          <p:cNvSpPr>
            <a:spLocks noGrp="1" noChangeArrowheads="1"/>
          </p:cNvSpPr>
          <p:nvPr>
            <p:ph type="body" idx="1"/>
          </p:nvPr>
        </p:nvSpPr>
        <p:spPr>
          <a:noFill/>
        </p:spPr>
        <p:txBody>
          <a:bodyPr/>
          <a:lstStyle/>
          <a:p>
            <a:pPr eaLnBrk="1" hangingPunct="1"/>
            <a:r>
              <a:rPr lang="zh-CN" altLang="en-US" dirty="0" smtClean="0"/>
              <a:t>从大卫身上找出如神般的特质──信实、忍耐、英勇、慷慨、献身、诚实，以及荣耀神的特质──谦卑、忏悔。从他的罪与悔改中学习宝贵的教训，你也可像大卫一样，成为合乎神心意的人。</a:t>
            </a:r>
          </a:p>
          <a:p>
            <a:pPr eaLnBrk="1" hangingPunct="1"/>
            <a:endParaRPr lang="zh-TW" altLang="en-US" dirty="0"/>
          </a:p>
        </p:txBody>
      </p:sp>
    </p:spTree>
    <p:extLst>
      <p:ext uri="{BB962C8B-B14F-4D97-AF65-F5344CB8AC3E}">
        <p14:creationId xmlns:p14="http://schemas.microsoft.com/office/powerpoint/2010/main" val="4146963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 xmlns:a16="http://schemas.microsoft.com/office/drawing/2014/main" id="{D69EFAB3-C827-4461-BE0C-670EFD1F0503}"/>
              </a:ext>
            </a:extLst>
          </p:cNvPr>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0D25DCF-22CF-46A8-99C6-0E45E4E5D6A0}" type="slidenum">
              <a:rPr kumimoji="0" lang="zh-TW" altLang="en-US" sz="1200" b="0" i="0" u="none" strike="noStrike" kern="1200" cap="none" spc="0" normalizeH="0" baseline="0" noProof="0" smtClean="0">
                <a:ln>
                  <a:noFill/>
                </a:ln>
                <a:solidFill>
                  <a:srgbClr val="000000"/>
                </a:solidFill>
                <a:effectLst/>
                <a:uLnTx/>
                <a:uFillTx/>
                <a:latin typeface="Arial" panose="020B0604020202020204" pitchFamily="34" charset="0"/>
                <a:ea typeface="新細明體" panose="02020500000000000000" pitchFamily="18" charset="-120"/>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zh-TW" sz="1200" b="0" i="0" u="none" strike="noStrike" kern="1200" cap="none" spc="0" normalizeH="0" baseline="0" noProof="0">
              <a:ln>
                <a:noFill/>
              </a:ln>
              <a:solidFill>
                <a:srgbClr val="000000"/>
              </a:solidFill>
              <a:effectLst/>
              <a:uLnTx/>
              <a:uFillTx/>
              <a:latin typeface="Arial" panose="020B0604020202020204" pitchFamily="34" charset="0"/>
              <a:ea typeface="新細明體" panose="02020500000000000000" pitchFamily="18" charset="-120"/>
              <a:cs typeface="Arial" panose="020B0604020202020204" pitchFamily="34" charset="0"/>
            </a:endParaRPr>
          </a:p>
        </p:txBody>
      </p:sp>
      <p:sp>
        <p:nvSpPr>
          <p:cNvPr id="4099" name="Rectangle 2">
            <a:extLst>
              <a:ext uri="{FF2B5EF4-FFF2-40B4-BE49-F238E27FC236}">
                <a16:creationId xmlns="" xmlns:a16="http://schemas.microsoft.com/office/drawing/2014/main" id="{264D9845-5A5A-4F24-8B1C-41689A6FE362}"/>
              </a:ext>
            </a:extLst>
          </p:cNvPr>
          <p:cNvSpPr>
            <a:spLocks noGrp="1" noRot="1" noChangeAspect="1" noChangeArrowheads="1" noTextEdit="1"/>
          </p:cNvSpPr>
          <p:nvPr>
            <p:ph type="sldImg"/>
          </p:nvPr>
        </p:nvSpPr>
        <p:spPr>
          <a:xfrm>
            <a:off x="1371600" y="1143000"/>
            <a:ext cx="4114800" cy="3086100"/>
          </a:xfrm>
          <a:ln/>
        </p:spPr>
      </p:sp>
      <p:sp>
        <p:nvSpPr>
          <p:cNvPr id="4100" name="Rectangle 3">
            <a:extLst>
              <a:ext uri="{FF2B5EF4-FFF2-40B4-BE49-F238E27FC236}">
                <a16:creationId xmlns="" xmlns:a16="http://schemas.microsoft.com/office/drawing/2014/main" id="{7E72A2A3-9BED-419E-9600-07F361E080F4}"/>
              </a:ext>
            </a:extLst>
          </p:cNvPr>
          <p:cNvSpPr>
            <a:spLocks noGrp="1" noChangeArrowheads="1"/>
          </p:cNvSpPr>
          <p:nvPr>
            <p:ph type="body" idx="1"/>
          </p:nvPr>
        </p:nvSpPr>
        <p:spPr>
          <a:noFill/>
        </p:spPr>
        <p:txBody>
          <a:bodyPr/>
          <a:lstStyle/>
          <a:p>
            <a:pPr eaLnBrk="1" hangingPunct="1"/>
            <a:endParaRPr lang="zh-TW" altLang="en-US"/>
          </a:p>
        </p:txBody>
      </p:sp>
    </p:spTree>
    <p:extLst>
      <p:ext uri="{BB962C8B-B14F-4D97-AF65-F5344CB8AC3E}">
        <p14:creationId xmlns:p14="http://schemas.microsoft.com/office/powerpoint/2010/main" val="17063582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 xmlns:a16="http://schemas.microsoft.com/office/drawing/2014/main" id="{D69EFAB3-C827-4461-BE0C-670EFD1F0503}"/>
              </a:ext>
            </a:extLst>
          </p:cNvPr>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0D25DCF-22CF-46A8-99C6-0E45E4E5D6A0}" type="slidenum">
              <a:rPr kumimoji="0" lang="zh-TW" altLang="en-US" sz="1200" b="0" i="0" u="none" strike="noStrike" kern="1200" cap="none" spc="0" normalizeH="0" baseline="0" noProof="0" smtClean="0">
                <a:ln>
                  <a:noFill/>
                </a:ln>
                <a:solidFill>
                  <a:srgbClr val="000000"/>
                </a:solidFill>
                <a:effectLst/>
                <a:uLnTx/>
                <a:uFillTx/>
                <a:latin typeface="Arial" panose="020B0604020202020204" pitchFamily="34" charset="0"/>
                <a:ea typeface="新細明體" panose="02020500000000000000" pitchFamily="18" charset="-120"/>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zh-TW" sz="1200" b="0" i="0" u="none" strike="noStrike" kern="1200" cap="none" spc="0" normalizeH="0" baseline="0" noProof="0">
              <a:ln>
                <a:noFill/>
              </a:ln>
              <a:solidFill>
                <a:srgbClr val="000000"/>
              </a:solidFill>
              <a:effectLst/>
              <a:uLnTx/>
              <a:uFillTx/>
              <a:latin typeface="Arial" panose="020B0604020202020204" pitchFamily="34" charset="0"/>
              <a:ea typeface="新細明體" panose="02020500000000000000" pitchFamily="18" charset="-120"/>
              <a:cs typeface="Arial" panose="020B0604020202020204" pitchFamily="34" charset="0"/>
            </a:endParaRPr>
          </a:p>
        </p:txBody>
      </p:sp>
      <p:sp>
        <p:nvSpPr>
          <p:cNvPr id="4099" name="Rectangle 2">
            <a:extLst>
              <a:ext uri="{FF2B5EF4-FFF2-40B4-BE49-F238E27FC236}">
                <a16:creationId xmlns="" xmlns:a16="http://schemas.microsoft.com/office/drawing/2014/main" id="{264D9845-5A5A-4F24-8B1C-41689A6FE362}"/>
              </a:ext>
            </a:extLst>
          </p:cNvPr>
          <p:cNvSpPr>
            <a:spLocks noGrp="1" noRot="1" noChangeAspect="1" noChangeArrowheads="1" noTextEdit="1"/>
          </p:cNvSpPr>
          <p:nvPr>
            <p:ph type="sldImg"/>
          </p:nvPr>
        </p:nvSpPr>
        <p:spPr>
          <a:xfrm>
            <a:off x="1371600" y="1143000"/>
            <a:ext cx="4114800" cy="3086100"/>
          </a:xfrm>
          <a:ln/>
        </p:spPr>
      </p:sp>
      <p:sp>
        <p:nvSpPr>
          <p:cNvPr id="4100" name="Rectangle 3">
            <a:extLst>
              <a:ext uri="{FF2B5EF4-FFF2-40B4-BE49-F238E27FC236}">
                <a16:creationId xmlns="" xmlns:a16="http://schemas.microsoft.com/office/drawing/2014/main" id="{7E72A2A3-9BED-419E-9600-07F361E080F4}"/>
              </a:ext>
            </a:extLst>
          </p:cNvPr>
          <p:cNvSpPr>
            <a:spLocks noGrp="1" noChangeArrowheads="1"/>
          </p:cNvSpPr>
          <p:nvPr>
            <p:ph type="body" idx="1"/>
          </p:nvPr>
        </p:nvSpPr>
        <p:spPr>
          <a:noFill/>
        </p:spPr>
        <p:txBody>
          <a:bodyPr/>
          <a:lstStyle/>
          <a:p>
            <a:pPr eaLnBrk="1" hangingPunct="1"/>
            <a:endParaRPr lang="zh-TW" altLang="en-US"/>
          </a:p>
        </p:txBody>
      </p:sp>
    </p:spTree>
    <p:extLst>
      <p:ext uri="{BB962C8B-B14F-4D97-AF65-F5344CB8AC3E}">
        <p14:creationId xmlns:p14="http://schemas.microsoft.com/office/powerpoint/2010/main" val="13741063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 xmlns:a16="http://schemas.microsoft.com/office/drawing/2014/main" id="{D69EFAB3-C827-4461-BE0C-670EFD1F0503}"/>
              </a:ext>
            </a:extLst>
          </p:cNvPr>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0D25DCF-22CF-46A8-99C6-0E45E4E5D6A0}" type="slidenum">
              <a:rPr kumimoji="0" lang="zh-TW" altLang="en-US" sz="1200" b="0" i="0" u="none" strike="noStrike" kern="1200" cap="none" spc="0" normalizeH="0" baseline="0" noProof="0" smtClean="0">
                <a:ln>
                  <a:noFill/>
                </a:ln>
                <a:solidFill>
                  <a:srgbClr val="000000"/>
                </a:solidFill>
                <a:effectLst/>
                <a:uLnTx/>
                <a:uFillTx/>
                <a:latin typeface="Arial" panose="020B0604020202020204" pitchFamily="34" charset="0"/>
                <a:ea typeface="新細明體" panose="02020500000000000000" pitchFamily="18" charset="-120"/>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zh-TW" sz="1200" b="0" i="0" u="none" strike="noStrike" kern="1200" cap="none" spc="0" normalizeH="0" baseline="0" noProof="0">
              <a:ln>
                <a:noFill/>
              </a:ln>
              <a:solidFill>
                <a:srgbClr val="000000"/>
              </a:solidFill>
              <a:effectLst/>
              <a:uLnTx/>
              <a:uFillTx/>
              <a:latin typeface="Arial" panose="020B0604020202020204" pitchFamily="34" charset="0"/>
              <a:ea typeface="新細明體" panose="02020500000000000000" pitchFamily="18" charset="-120"/>
              <a:cs typeface="Arial" panose="020B0604020202020204" pitchFamily="34" charset="0"/>
            </a:endParaRPr>
          </a:p>
        </p:txBody>
      </p:sp>
      <p:sp>
        <p:nvSpPr>
          <p:cNvPr id="4099" name="Rectangle 2">
            <a:extLst>
              <a:ext uri="{FF2B5EF4-FFF2-40B4-BE49-F238E27FC236}">
                <a16:creationId xmlns="" xmlns:a16="http://schemas.microsoft.com/office/drawing/2014/main" id="{264D9845-5A5A-4F24-8B1C-41689A6FE362}"/>
              </a:ext>
            </a:extLst>
          </p:cNvPr>
          <p:cNvSpPr>
            <a:spLocks noGrp="1" noRot="1" noChangeAspect="1" noChangeArrowheads="1" noTextEdit="1"/>
          </p:cNvSpPr>
          <p:nvPr>
            <p:ph type="sldImg"/>
          </p:nvPr>
        </p:nvSpPr>
        <p:spPr>
          <a:xfrm>
            <a:off x="1371600" y="1143000"/>
            <a:ext cx="4114800" cy="3086100"/>
          </a:xfrm>
          <a:ln/>
        </p:spPr>
      </p:sp>
      <p:sp>
        <p:nvSpPr>
          <p:cNvPr id="4100" name="Rectangle 3">
            <a:extLst>
              <a:ext uri="{FF2B5EF4-FFF2-40B4-BE49-F238E27FC236}">
                <a16:creationId xmlns="" xmlns:a16="http://schemas.microsoft.com/office/drawing/2014/main" id="{7E72A2A3-9BED-419E-9600-07F361E080F4}"/>
              </a:ext>
            </a:extLst>
          </p:cNvPr>
          <p:cNvSpPr>
            <a:spLocks noGrp="1" noChangeArrowheads="1"/>
          </p:cNvSpPr>
          <p:nvPr>
            <p:ph type="body" idx="1"/>
          </p:nvPr>
        </p:nvSpPr>
        <p:spPr>
          <a:noFill/>
        </p:spPr>
        <p:txBody>
          <a:bodyPr/>
          <a:lstStyle/>
          <a:p>
            <a:pPr eaLnBrk="1" hangingPunct="1"/>
            <a:endParaRPr lang="zh-TW" altLang="en-US"/>
          </a:p>
        </p:txBody>
      </p:sp>
    </p:spTree>
    <p:extLst>
      <p:ext uri="{BB962C8B-B14F-4D97-AF65-F5344CB8AC3E}">
        <p14:creationId xmlns:p14="http://schemas.microsoft.com/office/powerpoint/2010/main" val="14271114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 xmlns:a16="http://schemas.microsoft.com/office/drawing/2014/main" id="{D69EFAB3-C827-4461-BE0C-670EFD1F0503}"/>
              </a:ext>
            </a:extLst>
          </p:cNvPr>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0D25DCF-22CF-46A8-99C6-0E45E4E5D6A0}" type="slidenum">
              <a:rPr kumimoji="0" lang="zh-TW" altLang="en-US" sz="1200" b="0" i="0" u="none" strike="noStrike" kern="1200" cap="none" spc="0" normalizeH="0" baseline="0" noProof="0" smtClean="0">
                <a:ln>
                  <a:noFill/>
                </a:ln>
                <a:solidFill>
                  <a:srgbClr val="000000"/>
                </a:solidFill>
                <a:effectLst/>
                <a:uLnTx/>
                <a:uFillTx/>
                <a:latin typeface="Arial" panose="020B0604020202020204" pitchFamily="34" charset="0"/>
                <a:ea typeface="新細明體" panose="02020500000000000000" pitchFamily="18" charset="-120"/>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zh-TW" sz="1200" b="0" i="0" u="none" strike="noStrike" kern="1200" cap="none" spc="0" normalizeH="0" baseline="0" noProof="0">
              <a:ln>
                <a:noFill/>
              </a:ln>
              <a:solidFill>
                <a:srgbClr val="000000"/>
              </a:solidFill>
              <a:effectLst/>
              <a:uLnTx/>
              <a:uFillTx/>
              <a:latin typeface="Arial" panose="020B0604020202020204" pitchFamily="34" charset="0"/>
              <a:ea typeface="新細明體" panose="02020500000000000000" pitchFamily="18" charset="-120"/>
              <a:cs typeface="Arial" panose="020B0604020202020204" pitchFamily="34" charset="0"/>
            </a:endParaRPr>
          </a:p>
        </p:txBody>
      </p:sp>
      <p:sp>
        <p:nvSpPr>
          <p:cNvPr id="4099" name="Rectangle 2">
            <a:extLst>
              <a:ext uri="{FF2B5EF4-FFF2-40B4-BE49-F238E27FC236}">
                <a16:creationId xmlns="" xmlns:a16="http://schemas.microsoft.com/office/drawing/2014/main" id="{264D9845-5A5A-4F24-8B1C-41689A6FE362}"/>
              </a:ext>
            </a:extLst>
          </p:cNvPr>
          <p:cNvSpPr>
            <a:spLocks noGrp="1" noRot="1" noChangeAspect="1" noChangeArrowheads="1" noTextEdit="1"/>
          </p:cNvSpPr>
          <p:nvPr>
            <p:ph type="sldImg"/>
          </p:nvPr>
        </p:nvSpPr>
        <p:spPr>
          <a:xfrm>
            <a:off x="1371600" y="1143000"/>
            <a:ext cx="4114800" cy="3086100"/>
          </a:xfrm>
          <a:ln/>
        </p:spPr>
      </p:sp>
      <p:sp>
        <p:nvSpPr>
          <p:cNvPr id="4100" name="Rectangle 3">
            <a:extLst>
              <a:ext uri="{FF2B5EF4-FFF2-40B4-BE49-F238E27FC236}">
                <a16:creationId xmlns="" xmlns:a16="http://schemas.microsoft.com/office/drawing/2014/main" id="{7E72A2A3-9BED-419E-9600-07F361E080F4}"/>
              </a:ext>
            </a:extLst>
          </p:cNvPr>
          <p:cNvSpPr>
            <a:spLocks noGrp="1" noChangeArrowheads="1"/>
          </p:cNvSpPr>
          <p:nvPr>
            <p:ph type="body" idx="1"/>
          </p:nvPr>
        </p:nvSpPr>
        <p:spPr>
          <a:noFill/>
        </p:spPr>
        <p:txBody>
          <a:bodyPr/>
          <a:lstStyle/>
          <a:p>
            <a:pPr eaLnBrk="1" hangingPunct="1"/>
            <a:endParaRPr lang="zh-TW" altLang="en-US"/>
          </a:p>
        </p:txBody>
      </p:sp>
    </p:spTree>
    <p:extLst>
      <p:ext uri="{BB962C8B-B14F-4D97-AF65-F5344CB8AC3E}">
        <p14:creationId xmlns:p14="http://schemas.microsoft.com/office/powerpoint/2010/main" val="25156391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9286F42-96A1-4FCF-9841-BAD7B1C98528}" type="slidenum">
              <a:rPr lang="zh-TW" altLang="en-US"/>
              <a:pPr/>
              <a:t>8</a:t>
            </a:fld>
            <a:endParaRPr lang="en-US" altLang="zh-TW"/>
          </a:p>
        </p:txBody>
      </p:sp>
      <p:sp>
        <p:nvSpPr>
          <p:cNvPr id="6147" name="Rectangle 2"/>
          <p:cNvSpPr>
            <a:spLocks noGrp="1" noRot="1" noChangeAspect="1" noChangeArrowheads="1" noTextEdit="1"/>
          </p:cNvSpPr>
          <p:nvPr>
            <p:ph type="sldImg"/>
          </p:nvPr>
        </p:nvSpPr>
        <p:spPr>
          <a:xfrm>
            <a:off x="1371600" y="1143000"/>
            <a:ext cx="4114800" cy="3086100"/>
          </a:xfrm>
          <a:ln/>
        </p:spPr>
      </p:sp>
      <p:sp>
        <p:nvSpPr>
          <p:cNvPr id="6148"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zh-TW" altLang="en-US" smtClean="0"/>
          </a:p>
        </p:txBody>
      </p:sp>
    </p:spTree>
    <p:extLst>
      <p:ext uri="{BB962C8B-B14F-4D97-AF65-F5344CB8AC3E}">
        <p14:creationId xmlns:p14="http://schemas.microsoft.com/office/powerpoint/2010/main" val="15439264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9286F42-96A1-4FCF-9841-BAD7B1C98528}" type="slidenum">
              <a:rPr lang="zh-TW" altLang="en-US"/>
              <a:pPr/>
              <a:t>9</a:t>
            </a:fld>
            <a:endParaRPr lang="en-US" altLang="zh-TW"/>
          </a:p>
        </p:txBody>
      </p:sp>
      <p:sp>
        <p:nvSpPr>
          <p:cNvPr id="6147" name="Rectangle 2"/>
          <p:cNvSpPr>
            <a:spLocks noGrp="1" noRot="1" noChangeAspect="1" noChangeArrowheads="1" noTextEdit="1"/>
          </p:cNvSpPr>
          <p:nvPr>
            <p:ph type="sldImg"/>
          </p:nvPr>
        </p:nvSpPr>
        <p:spPr>
          <a:xfrm>
            <a:off x="1371600" y="1143000"/>
            <a:ext cx="4114800" cy="3086100"/>
          </a:xfrm>
          <a:ln/>
        </p:spPr>
      </p:sp>
      <p:sp>
        <p:nvSpPr>
          <p:cNvPr id="6148"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zh-TW" altLang="en-US" smtClean="0"/>
          </a:p>
        </p:txBody>
      </p:sp>
    </p:spTree>
    <p:extLst>
      <p:ext uri="{BB962C8B-B14F-4D97-AF65-F5344CB8AC3E}">
        <p14:creationId xmlns:p14="http://schemas.microsoft.com/office/powerpoint/2010/main" val="4435739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9286F42-96A1-4FCF-9841-BAD7B1C98528}" type="slidenum">
              <a:rPr lang="zh-TW" altLang="en-US"/>
              <a:pPr/>
              <a:t>10</a:t>
            </a:fld>
            <a:endParaRPr lang="en-US" altLang="zh-TW"/>
          </a:p>
        </p:txBody>
      </p:sp>
      <p:sp>
        <p:nvSpPr>
          <p:cNvPr id="6147" name="Rectangle 2"/>
          <p:cNvSpPr>
            <a:spLocks noGrp="1" noRot="1" noChangeAspect="1" noChangeArrowheads="1" noTextEdit="1"/>
          </p:cNvSpPr>
          <p:nvPr>
            <p:ph type="sldImg"/>
          </p:nvPr>
        </p:nvSpPr>
        <p:spPr>
          <a:xfrm>
            <a:off x="1371600" y="1143000"/>
            <a:ext cx="4114800" cy="3086100"/>
          </a:xfrm>
          <a:ln/>
        </p:spPr>
      </p:sp>
      <p:sp>
        <p:nvSpPr>
          <p:cNvPr id="6148"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zh-TW" altLang="en-US" dirty="0" smtClean="0"/>
          </a:p>
        </p:txBody>
      </p:sp>
    </p:spTree>
    <p:extLst>
      <p:ext uri="{BB962C8B-B14F-4D97-AF65-F5344CB8AC3E}">
        <p14:creationId xmlns:p14="http://schemas.microsoft.com/office/powerpoint/2010/main" val="10623893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2FFD320-BA8F-45F1-978F-228D58686EAB}" type="datetimeFigureOut">
              <a:rPr lang="en-US" smtClean="0"/>
              <a:t>12/20/2020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DE5B61-800B-40A3-B7B5-C8FDFAC58B53}" type="slidenum">
              <a:rPr lang="en-US" smtClean="0"/>
              <a:t>‹#›</a:t>
            </a:fld>
            <a:endParaRPr lang="en-US" dirty="0"/>
          </a:p>
        </p:txBody>
      </p:sp>
    </p:spTree>
    <p:extLst>
      <p:ext uri="{BB962C8B-B14F-4D97-AF65-F5344CB8AC3E}">
        <p14:creationId xmlns:p14="http://schemas.microsoft.com/office/powerpoint/2010/main" val="146449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2FFD320-BA8F-45F1-978F-228D58686EAB}" type="datetimeFigureOut">
              <a:rPr lang="en-US" smtClean="0"/>
              <a:t>12/20/2020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DE5B61-800B-40A3-B7B5-C8FDFAC58B53}" type="slidenum">
              <a:rPr lang="en-US" smtClean="0"/>
              <a:t>‹#›</a:t>
            </a:fld>
            <a:endParaRPr lang="en-US" dirty="0"/>
          </a:p>
        </p:txBody>
      </p:sp>
    </p:spTree>
    <p:extLst>
      <p:ext uri="{BB962C8B-B14F-4D97-AF65-F5344CB8AC3E}">
        <p14:creationId xmlns:p14="http://schemas.microsoft.com/office/powerpoint/2010/main" val="3979036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2FFD320-BA8F-45F1-978F-228D58686EAB}" type="datetimeFigureOut">
              <a:rPr lang="en-US" smtClean="0"/>
              <a:t>12/20/2020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DE5B61-800B-40A3-B7B5-C8FDFAC58B53}" type="slidenum">
              <a:rPr lang="en-US" smtClean="0"/>
              <a:t>‹#›</a:t>
            </a:fld>
            <a:endParaRPr lang="en-US" dirty="0"/>
          </a:p>
        </p:txBody>
      </p:sp>
    </p:spTree>
    <p:extLst>
      <p:ext uri="{BB962C8B-B14F-4D97-AF65-F5344CB8AC3E}">
        <p14:creationId xmlns:p14="http://schemas.microsoft.com/office/powerpoint/2010/main" val="5509580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solidFill>
                <a:srgbClr val="000000"/>
              </a:solidFill>
            </a:endParaRPr>
          </a:p>
        </p:txBody>
      </p:sp>
      <p:sp>
        <p:nvSpPr>
          <p:cNvPr id="5" name="Footer Placeholder 4"/>
          <p:cNvSpPr>
            <a:spLocks noGrp="1"/>
          </p:cNvSpPr>
          <p:nvPr>
            <p:ph type="ftr" sz="quarter" idx="11"/>
          </p:nvPr>
        </p:nvSpPr>
        <p:spPr/>
        <p:txBody>
          <a:bodyPr/>
          <a:lstStyle/>
          <a:p>
            <a:pPr>
              <a:defRPr/>
            </a:pPr>
            <a:endParaRPr lang="en-US" altLang="zh-TW">
              <a:solidFill>
                <a:srgbClr val="000000"/>
              </a:solidFill>
            </a:endParaRPr>
          </a:p>
        </p:txBody>
      </p:sp>
      <p:sp>
        <p:nvSpPr>
          <p:cNvPr id="6" name="Slide Number Placeholder 5"/>
          <p:cNvSpPr>
            <a:spLocks noGrp="1"/>
          </p:cNvSpPr>
          <p:nvPr>
            <p:ph type="sldNum" sz="quarter" idx="12"/>
          </p:nvPr>
        </p:nvSpPr>
        <p:spPr/>
        <p:txBody>
          <a:bodyPr/>
          <a:lstStyle/>
          <a:p>
            <a:pPr>
              <a:defRPr/>
            </a:pPr>
            <a:fld id="{E0F73245-1B3F-4FFA-A448-ABF24F519266}" type="slidenum">
              <a:rPr lang="zh-TW" altLang="en-US" smtClean="0">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16407513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ltLang="zh-TW">
              <a:solidFill>
                <a:srgbClr val="000000"/>
              </a:solidFill>
            </a:endParaRPr>
          </a:p>
        </p:txBody>
      </p:sp>
      <p:sp>
        <p:nvSpPr>
          <p:cNvPr id="5" name="Footer Placeholder 4"/>
          <p:cNvSpPr>
            <a:spLocks noGrp="1"/>
          </p:cNvSpPr>
          <p:nvPr>
            <p:ph type="ftr" sz="quarter" idx="11"/>
          </p:nvPr>
        </p:nvSpPr>
        <p:spPr/>
        <p:txBody>
          <a:bodyPr/>
          <a:lstStyle/>
          <a:p>
            <a:pPr>
              <a:defRPr/>
            </a:pPr>
            <a:endParaRPr lang="en-US" altLang="zh-TW">
              <a:solidFill>
                <a:srgbClr val="000000"/>
              </a:solidFill>
            </a:endParaRPr>
          </a:p>
        </p:txBody>
      </p:sp>
      <p:sp>
        <p:nvSpPr>
          <p:cNvPr id="6" name="Slide Number Placeholder 5"/>
          <p:cNvSpPr>
            <a:spLocks noGrp="1"/>
          </p:cNvSpPr>
          <p:nvPr>
            <p:ph type="sldNum" sz="quarter" idx="12"/>
          </p:nvPr>
        </p:nvSpPr>
        <p:spPr/>
        <p:txBody>
          <a:bodyPr/>
          <a:lstStyle/>
          <a:p>
            <a:pPr>
              <a:defRPr/>
            </a:pPr>
            <a:fld id="{2E375701-8BD7-4DDB-ACB7-96A7CA1899F4}" type="slidenum">
              <a:rPr lang="zh-TW" altLang="en-US" smtClean="0">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3191577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ltLang="zh-TW">
              <a:solidFill>
                <a:srgbClr val="000000"/>
              </a:solidFill>
            </a:endParaRPr>
          </a:p>
        </p:txBody>
      </p:sp>
      <p:sp>
        <p:nvSpPr>
          <p:cNvPr id="5" name="Footer Placeholder 4"/>
          <p:cNvSpPr>
            <a:spLocks noGrp="1"/>
          </p:cNvSpPr>
          <p:nvPr>
            <p:ph type="ftr" sz="quarter" idx="11"/>
          </p:nvPr>
        </p:nvSpPr>
        <p:spPr/>
        <p:txBody>
          <a:bodyPr/>
          <a:lstStyle/>
          <a:p>
            <a:pPr>
              <a:defRPr/>
            </a:pPr>
            <a:endParaRPr lang="en-US" altLang="zh-TW">
              <a:solidFill>
                <a:srgbClr val="000000"/>
              </a:solidFill>
            </a:endParaRPr>
          </a:p>
        </p:txBody>
      </p:sp>
      <p:sp>
        <p:nvSpPr>
          <p:cNvPr id="6" name="Slide Number Placeholder 5"/>
          <p:cNvSpPr>
            <a:spLocks noGrp="1"/>
          </p:cNvSpPr>
          <p:nvPr>
            <p:ph type="sldNum" sz="quarter" idx="12"/>
          </p:nvPr>
        </p:nvSpPr>
        <p:spPr/>
        <p:txBody>
          <a:bodyPr/>
          <a:lstStyle/>
          <a:p>
            <a:pPr>
              <a:defRPr/>
            </a:pPr>
            <a:fld id="{53B49D5B-D787-4BBC-BD78-02419DF798C6}" type="slidenum">
              <a:rPr lang="zh-TW" altLang="en-US" smtClean="0">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22747424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ltLang="zh-TW">
              <a:solidFill>
                <a:srgbClr val="000000"/>
              </a:solidFill>
            </a:endParaRPr>
          </a:p>
        </p:txBody>
      </p:sp>
      <p:sp>
        <p:nvSpPr>
          <p:cNvPr id="6" name="Footer Placeholder 5"/>
          <p:cNvSpPr>
            <a:spLocks noGrp="1"/>
          </p:cNvSpPr>
          <p:nvPr>
            <p:ph type="ftr" sz="quarter" idx="11"/>
          </p:nvPr>
        </p:nvSpPr>
        <p:spPr/>
        <p:txBody>
          <a:bodyPr/>
          <a:lstStyle/>
          <a:p>
            <a:pPr>
              <a:defRPr/>
            </a:pPr>
            <a:endParaRPr lang="en-US" altLang="zh-TW">
              <a:solidFill>
                <a:srgbClr val="000000"/>
              </a:solidFill>
            </a:endParaRPr>
          </a:p>
        </p:txBody>
      </p:sp>
      <p:sp>
        <p:nvSpPr>
          <p:cNvPr id="7" name="Slide Number Placeholder 6"/>
          <p:cNvSpPr>
            <a:spLocks noGrp="1"/>
          </p:cNvSpPr>
          <p:nvPr>
            <p:ph type="sldNum" sz="quarter" idx="12"/>
          </p:nvPr>
        </p:nvSpPr>
        <p:spPr/>
        <p:txBody>
          <a:bodyPr/>
          <a:lstStyle/>
          <a:p>
            <a:pPr>
              <a:defRPr/>
            </a:pPr>
            <a:fld id="{724617A5-C769-46DC-AC7C-43C46BB18EA1}" type="slidenum">
              <a:rPr lang="zh-TW" altLang="en-US" smtClean="0">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17598807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ltLang="zh-TW">
              <a:solidFill>
                <a:srgbClr val="000000"/>
              </a:solidFill>
            </a:endParaRPr>
          </a:p>
        </p:txBody>
      </p:sp>
      <p:sp>
        <p:nvSpPr>
          <p:cNvPr id="8" name="Footer Placeholder 7"/>
          <p:cNvSpPr>
            <a:spLocks noGrp="1"/>
          </p:cNvSpPr>
          <p:nvPr>
            <p:ph type="ftr" sz="quarter" idx="11"/>
          </p:nvPr>
        </p:nvSpPr>
        <p:spPr/>
        <p:txBody>
          <a:bodyPr/>
          <a:lstStyle/>
          <a:p>
            <a:pPr>
              <a:defRPr/>
            </a:pPr>
            <a:endParaRPr lang="en-US" altLang="zh-TW">
              <a:solidFill>
                <a:srgbClr val="000000"/>
              </a:solidFill>
            </a:endParaRPr>
          </a:p>
        </p:txBody>
      </p:sp>
      <p:sp>
        <p:nvSpPr>
          <p:cNvPr id="9" name="Slide Number Placeholder 8"/>
          <p:cNvSpPr>
            <a:spLocks noGrp="1"/>
          </p:cNvSpPr>
          <p:nvPr>
            <p:ph type="sldNum" sz="quarter" idx="12"/>
          </p:nvPr>
        </p:nvSpPr>
        <p:spPr/>
        <p:txBody>
          <a:bodyPr/>
          <a:lstStyle/>
          <a:p>
            <a:pPr>
              <a:defRPr/>
            </a:pPr>
            <a:fld id="{2D6CFD6F-38A0-4AFE-9335-9C148DC34413}" type="slidenum">
              <a:rPr lang="zh-TW" altLang="en-US" smtClean="0">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39778529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solidFill>
                <a:srgbClr val="000000"/>
              </a:solidFill>
            </a:endParaRPr>
          </a:p>
        </p:txBody>
      </p:sp>
      <p:sp>
        <p:nvSpPr>
          <p:cNvPr id="4" name="Footer Placeholder 3"/>
          <p:cNvSpPr>
            <a:spLocks noGrp="1"/>
          </p:cNvSpPr>
          <p:nvPr>
            <p:ph type="ftr" sz="quarter" idx="11"/>
          </p:nvPr>
        </p:nvSpPr>
        <p:spPr/>
        <p:txBody>
          <a:bodyPr/>
          <a:lstStyle/>
          <a:p>
            <a:pPr>
              <a:defRPr/>
            </a:pPr>
            <a:endParaRPr lang="en-US" altLang="zh-TW">
              <a:solidFill>
                <a:srgbClr val="000000"/>
              </a:solidFill>
            </a:endParaRPr>
          </a:p>
        </p:txBody>
      </p:sp>
      <p:sp>
        <p:nvSpPr>
          <p:cNvPr id="5" name="Slide Number Placeholder 4"/>
          <p:cNvSpPr>
            <a:spLocks noGrp="1"/>
          </p:cNvSpPr>
          <p:nvPr>
            <p:ph type="sldNum" sz="quarter" idx="12"/>
          </p:nvPr>
        </p:nvSpPr>
        <p:spPr/>
        <p:txBody>
          <a:bodyPr/>
          <a:lstStyle/>
          <a:p>
            <a:pPr>
              <a:defRPr/>
            </a:pPr>
            <a:fld id="{A783DBEF-F993-4FC6-8C9B-67AA4F8779E3}" type="slidenum">
              <a:rPr lang="zh-TW" altLang="en-US" smtClean="0">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19776729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solidFill>
                <a:srgbClr val="000000"/>
              </a:solidFill>
            </a:endParaRPr>
          </a:p>
        </p:txBody>
      </p:sp>
      <p:sp>
        <p:nvSpPr>
          <p:cNvPr id="3" name="Footer Placeholder 2"/>
          <p:cNvSpPr>
            <a:spLocks noGrp="1"/>
          </p:cNvSpPr>
          <p:nvPr>
            <p:ph type="ftr" sz="quarter" idx="11"/>
          </p:nvPr>
        </p:nvSpPr>
        <p:spPr/>
        <p:txBody>
          <a:bodyPr/>
          <a:lstStyle/>
          <a:p>
            <a:pPr>
              <a:defRPr/>
            </a:pPr>
            <a:endParaRPr lang="en-US" altLang="zh-TW">
              <a:solidFill>
                <a:srgbClr val="000000"/>
              </a:solidFill>
            </a:endParaRPr>
          </a:p>
        </p:txBody>
      </p:sp>
      <p:sp>
        <p:nvSpPr>
          <p:cNvPr id="4" name="Slide Number Placeholder 3"/>
          <p:cNvSpPr>
            <a:spLocks noGrp="1"/>
          </p:cNvSpPr>
          <p:nvPr>
            <p:ph type="sldNum" sz="quarter" idx="12"/>
          </p:nvPr>
        </p:nvSpPr>
        <p:spPr/>
        <p:txBody>
          <a:bodyPr/>
          <a:lstStyle/>
          <a:p>
            <a:pPr>
              <a:defRPr/>
            </a:pPr>
            <a:fld id="{79E14014-8463-4989-8FA5-0F94B90B25DF}" type="slidenum">
              <a:rPr lang="zh-TW" altLang="en-US" smtClean="0">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32437440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ltLang="zh-TW">
              <a:solidFill>
                <a:srgbClr val="000000"/>
              </a:solidFill>
            </a:endParaRPr>
          </a:p>
        </p:txBody>
      </p:sp>
      <p:sp>
        <p:nvSpPr>
          <p:cNvPr id="6" name="Footer Placeholder 5"/>
          <p:cNvSpPr>
            <a:spLocks noGrp="1"/>
          </p:cNvSpPr>
          <p:nvPr>
            <p:ph type="ftr" sz="quarter" idx="11"/>
          </p:nvPr>
        </p:nvSpPr>
        <p:spPr/>
        <p:txBody>
          <a:bodyPr/>
          <a:lstStyle/>
          <a:p>
            <a:pPr>
              <a:defRPr/>
            </a:pPr>
            <a:endParaRPr lang="en-US" altLang="zh-TW">
              <a:solidFill>
                <a:srgbClr val="000000"/>
              </a:solidFill>
            </a:endParaRPr>
          </a:p>
        </p:txBody>
      </p:sp>
      <p:sp>
        <p:nvSpPr>
          <p:cNvPr id="7" name="Slide Number Placeholder 6"/>
          <p:cNvSpPr>
            <a:spLocks noGrp="1"/>
          </p:cNvSpPr>
          <p:nvPr>
            <p:ph type="sldNum" sz="quarter" idx="12"/>
          </p:nvPr>
        </p:nvSpPr>
        <p:spPr/>
        <p:txBody>
          <a:bodyPr/>
          <a:lstStyle/>
          <a:p>
            <a:pPr>
              <a:defRPr/>
            </a:pPr>
            <a:fld id="{0B0D2494-2579-43B7-BF76-560B01AA64D2}" type="slidenum">
              <a:rPr lang="zh-TW" altLang="en-US" smtClean="0">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561029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2FFD320-BA8F-45F1-978F-228D58686EAB}" type="datetimeFigureOut">
              <a:rPr lang="en-US" smtClean="0"/>
              <a:t>12/20/2020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DE5B61-800B-40A3-B7B5-C8FDFAC58B53}" type="slidenum">
              <a:rPr lang="en-US" smtClean="0"/>
              <a:t>‹#›</a:t>
            </a:fld>
            <a:endParaRPr lang="en-US" dirty="0"/>
          </a:p>
        </p:txBody>
      </p:sp>
    </p:spTree>
    <p:extLst>
      <p:ext uri="{BB962C8B-B14F-4D97-AF65-F5344CB8AC3E}">
        <p14:creationId xmlns:p14="http://schemas.microsoft.com/office/powerpoint/2010/main" val="8321410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ltLang="zh-TW">
              <a:solidFill>
                <a:srgbClr val="000000"/>
              </a:solidFill>
            </a:endParaRPr>
          </a:p>
        </p:txBody>
      </p:sp>
      <p:sp>
        <p:nvSpPr>
          <p:cNvPr id="6" name="Footer Placeholder 5"/>
          <p:cNvSpPr>
            <a:spLocks noGrp="1"/>
          </p:cNvSpPr>
          <p:nvPr>
            <p:ph type="ftr" sz="quarter" idx="11"/>
          </p:nvPr>
        </p:nvSpPr>
        <p:spPr/>
        <p:txBody>
          <a:bodyPr/>
          <a:lstStyle/>
          <a:p>
            <a:pPr>
              <a:defRPr/>
            </a:pPr>
            <a:endParaRPr lang="en-US" altLang="zh-TW">
              <a:solidFill>
                <a:srgbClr val="000000"/>
              </a:solidFill>
            </a:endParaRPr>
          </a:p>
        </p:txBody>
      </p:sp>
      <p:sp>
        <p:nvSpPr>
          <p:cNvPr id="7" name="Slide Number Placeholder 6"/>
          <p:cNvSpPr>
            <a:spLocks noGrp="1"/>
          </p:cNvSpPr>
          <p:nvPr>
            <p:ph type="sldNum" sz="quarter" idx="12"/>
          </p:nvPr>
        </p:nvSpPr>
        <p:spPr/>
        <p:txBody>
          <a:bodyPr/>
          <a:lstStyle/>
          <a:p>
            <a:pPr>
              <a:defRPr/>
            </a:pPr>
            <a:fld id="{ACDA2E6B-01EC-463E-9E55-7B0048159464}" type="slidenum">
              <a:rPr lang="zh-TW" altLang="en-US" smtClean="0">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31170694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ltLang="zh-TW">
              <a:solidFill>
                <a:srgbClr val="000000"/>
              </a:solidFill>
            </a:endParaRPr>
          </a:p>
        </p:txBody>
      </p:sp>
      <p:sp>
        <p:nvSpPr>
          <p:cNvPr id="5" name="Footer Placeholder 4"/>
          <p:cNvSpPr>
            <a:spLocks noGrp="1"/>
          </p:cNvSpPr>
          <p:nvPr>
            <p:ph type="ftr" sz="quarter" idx="11"/>
          </p:nvPr>
        </p:nvSpPr>
        <p:spPr/>
        <p:txBody>
          <a:bodyPr/>
          <a:lstStyle/>
          <a:p>
            <a:pPr>
              <a:defRPr/>
            </a:pPr>
            <a:endParaRPr lang="en-US" altLang="zh-TW">
              <a:solidFill>
                <a:srgbClr val="000000"/>
              </a:solidFill>
            </a:endParaRPr>
          </a:p>
        </p:txBody>
      </p:sp>
      <p:sp>
        <p:nvSpPr>
          <p:cNvPr id="6" name="Slide Number Placeholder 5"/>
          <p:cNvSpPr>
            <a:spLocks noGrp="1"/>
          </p:cNvSpPr>
          <p:nvPr>
            <p:ph type="sldNum" sz="quarter" idx="12"/>
          </p:nvPr>
        </p:nvSpPr>
        <p:spPr/>
        <p:txBody>
          <a:bodyPr/>
          <a:lstStyle/>
          <a:p>
            <a:pPr>
              <a:defRPr/>
            </a:pPr>
            <a:fld id="{4FA83DDA-BED3-4C18-98BF-977BAE02B944}" type="slidenum">
              <a:rPr lang="zh-TW" altLang="en-US" smtClean="0">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35539741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ltLang="zh-TW">
              <a:solidFill>
                <a:srgbClr val="000000"/>
              </a:solidFill>
            </a:endParaRPr>
          </a:p>
        </p:txBody>
      </p:sp>
      <p:sp>
        <p:nvSpPr>
          <p:cNvPr id="5" name="Footer Placeholder 4"/>
          <p:cNvSpPr>
            <a:spLocks noGrp="1"/>
          </p:cNvSpPr>
          <p:nvPr>
            <p:ph type="ftr" sz="quarter" idx="11"/>
          </p:nvPr>
        </p:nvSpPr>
        <p:spPr/>
        <p:txBody>
          <a:bodyPr/>
          <a:lstStyle/>
          <a:p>
            <a:pPr>
              <a:defRPr/>
            </a:pPr>
            <a:endParaRPr lang="en-US" altLang="zh-TW">
              <a:solidFill>
                <a:srgbClr val="000000"/>
              </a:solidFill>
            </a:endParaRPr>
          </a:p>
        </p:txBody>
      </p:sp>
      <p:sp>
        <p:nvSpPr>
          <p:cNvPr id="6" name="Slide Number Placeholder 5"/>
          <p:cNvSpPr>
            <a:spLocks noGrp="1"/>
          </p:cNvSpPr>
          <p:nvPr>
            <p:ph type="sldNum" sz="quarter" idx="12"/>
          </p:nvPr>
        </p:nvSpPr>
        <p:spPr/>
        <p:txBody>
          <a:bodyPr/>
          <a:lstStyle/>
          <a:p>
            <a:pPr>
              <a:defRPr/>
            </a:pPr>
            <a:fld id="{6117602C-421C-49EB-8DDB-E40A4C609101}" type="slidenum">
              <a:rPr lang="zh-TW" altLang="en-US" smtClean="0">
                <a:solidFill>
                  <a:srgbClr val="000000"/>
                </a:solidFill>
              </a:rPr>
              <a:pPr>
                <a:defRPr/>
              </a:pPr>
              <a:t>‹#›</a:t>
            </a:fld>
            <a:endParaRPr lang="en-US" altLang="zh-TW">
              <a:solidFill>
                <a:srgbClr val="000000"/>
              </a:solidFill>
            </a:endParaRPr>
          </a:p>
        </p:txBody>
      </p:sp>
    </p:spTree>
    <p:extLst>
      <p:ext uri="{BB962C8B-B14F-4D97-AF65-F5344CB8AC3E}">
        <p14:creationId xmlns:p14="http://schemas.microsoft.com/office/powerpoint/2010/main" val="24189602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altLang="zh-TW">
              <a:solidFill>
                <a:srgbClr val="000000"/>
              </a:solidFill>
            </a:endParaRPr>
          </a:p>
        </p:txBody>
      </p:sp>
      <p:sp>
        <p:nvSpPr>
          <p:cNvPr id="5" name="Footer Placeholder 4"/>
          <p:cNvSpPr>
            <a:spLocks noGrp="1"/>
          </p:cNvSpPr>
          <p:nvPr>
            <p:ph type="ftr" sz="quarter" idx="11"/>
          </p:nvPr>
        </p:nvSpPr>
        <p:spPr/>
        <p:txBody>
          <a:bodyPr/>
          <a:lstStyle/>
          <a:p>
            <a:endParaRPr lang="en-US" altLang="zh-TW">
              <a:solidFill>
                <a:srgbClr val="000000"/>
              </a:solidFill>
            </a:endParaRPr>
          </a:p>
        </p:txBody>
      </p:sp>
      <p:sp>
        <p:nvSpPr>
          <p:cNvPr id="6" name="Slide Number Placeholder 5"/>
          <p:cNvSpPr>
            <a:spLocks noGrp="1"/>
          </p:cNvSpPr>
          <p:nvPr>
            <p:ph type="sldNum" sz="quarter" idx="12"/>
          </p:nvPr>
        </p:nvSpPr>
        <p:spPr/>
        <p:txBody>
          <a:bodyPr/>
          <a:lstStyle/>
          <a:p>
            <a:fld id="{9AE3B7E1-CF0F-4B0F-9B44-A45EF5CD9C78}" type="slidenum">
              <a:rPr lang="zh-TW" altLang="en-US" smtClean="0">
                <a:solidFill>
                  <a:srgbClr val="000000"/>
                </a:solidFill>
              </a:rPr>
              <a:pPr/>
              <a:t>‹#›</a:t>
            </a:fld>
            <a:endParaRPr lang="en-US" altLang="zh-TW">
              <a:solidFill>
                <a:srgbClr val="000000"/>
              </a:solidFill>
            </a:endParaRPr>
          </a:p>
        </p:txBody>
      </p:sp>
    </p:spTree>
    <p:extLst>
      <p:ext uri="{BB962C8B-B14F-4D97-AF65-F5344CB8AC3E}">
        <p14:creationId xmlns:p14="http://schemas.microsoft.com/office/powerpoint/2010/main" val="17843200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zh-TW">
              <a:solidFill>
                <a:srgbClr val="000000"/>
              </a:solidFill>
            </a:endParaRPr>
          </a:p>
        </p:txBody>
      </p:sp>
      <p:sp>
        <p:nvSpPr>
          <p:cNvPr id="5" name="Footer Placeholder 4"/>
          <p:cNvSpPr>
            <a:spLocks noGrp="1"/>
          </p:cNvSpPr>
          <p:nvPr>
            <p:ph type="ftr" sz="quarter" idx="11"/>
          </p:nvPr>
        </p:nvSpPr>
        <p:spPr/>
        <p:txBody>
          <a:bodyPr/>
          <a:lstStyle/>
          <a:p>
            <a:endParaRPr lang="en-US" altLang="zh-TW">
              <a:solidFill>
                <a:srgbClr val="000000"/>
              </a:solidFill>
            </a:endParaRPr>
          </a:p>
        </p:txBody>
      </p:sp>
      <p:sp>
        <p:nvSpPr>
          <p:cNvPr id="6" name="Slide Number Placeholder 5"/>
          <p:cNvSpPr>
            <a:spLocks noGrp="1"/>
          </p:cNvSpPr>
          <p:nvPr>
            <p:ph type="sldNum" sz="quarter" idx="12"/>
          </p:nvPr>
        </p:nvSpPr>
        <p:spPr/>
        <p:txBody>
          <a:bodyPr/>
          <a:lstStyle/>
          <a:p>
            <a:fld id="{410A66A3-B722-46A0-B8F7-7B00188139C4}" type="slidenum">
              <a:rPr lang="zh-TW" altLang="en-US" smtClean="0">
                <a:solidFill>
                  <a:srgbClr val="000000"/>
                </a:solidFill>
              </a:rPr>
              <a:pPr/>
              <a:t>‹#›</a:t>
            </a:fld>
            <a:endParaRPr lang="en-US" altLang="zh-TW">
              <a:solidFill>
                <a:srgbClr val="000000"/>
              </a:solidFill>
            </a:endParaRPr>
          </a:p>
        </p:txBody>
      </p:sp>
    </p:spTree>
    <p:extLst>
      <p:ext uri="{BB962C8B-B14F-4D97-AF65-F5344CB8AC3E}">
        <p14:creationId xmlns:p14="http://schemas.microsoft.com/office/powerpoint/2010/main" val="134691422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ltLang="zh-TW">
              <a:solidFill>
                <a:srgbClr val="000000"/>
              </a:solidFill>
            </a:endParaRPr>
          </a:p>
        </p:txBody>
      </p:sp>
      <p:sp>
        <p:nvSpPr>
          <p:cNvPr id="5" name="Footer Placeholder 4"/>
          <p:cNvSpPr>
            <a:spLocks noGrp="1"/>
          </p:cNvSpPr>
          <p:nvPr>
            <p:ph type="ftr" sz="quarter" idx="11"/>
          </p:nvPr>
        </p:nvSpPr>
        <p:spPr/>
        <p:txBody>
          <a:bodyPr/>
          <a:lstStyle/>
          <a:p>
            <a:endParaRPr lang="en-US" altLang="zh-TW">
              <a:solidFill>
                <a:srgbClr val="000000"/>
              </a:solidFill>
            </a:endParaRPr>
          </a:p>
        </p:txBody>
      </p:sp>
      <p:sp>
        <p:nvSpPr>
          <p:cNvPr id="6" name="Slide Number Placeholder 5"/>
          <p:cNvSpPr>
            <a:spLocks noGrp="1"/>
          </p:cNvSpPr>
          <p:nvPr>
            <p:ph type="sldNum" sz="quarter" idx="12"/>
          </p:nvPr>
        </p:nvSpPr>
        <p:spPr/>
        <p:txBody>
          <a:bodyPr/>
          <a:lstStyle/>
          <a:p>
            <a:fld id="{D5FE1B8A-344C-4EBE-A36B-2B94A3D90299}" type="slidenum">
              <a:rPr lang="zh-TW" altLang="en-US" smtClean="0">
                <a:solidFill>
                  <a:srgbClr val="000000"/>
                </a:solidFill>
              </a:rPr>
              <a:pPr/>
              <a:t>‹#›</a:t>
            </a:fld>
            <a:endParaRPr lang="en-US" altLang="zh-TW">
              <a:solidFill>
                <a:srgbClr val="000000"/>
              </a:solidFill>
            </a:endParaRPr>
          </a:p>
        </p:txBody>
      </p:sp>
    </p:spTree>
    <p:extLst>
      <p:ext uri="{BB962C8B-B14F-4D97-AF65-F5344CB8AC3E}">
        <p14:creationId xmlns:p14="http://schemas.microsoft.com/office/powerpoint/2010/main" val="209890102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ltLang="zh-TW">
              <a:solidFill>
                <a:srgbClr val="000000"/>
              </a:solidFill>
            </a:endParaRPr>
          </a:p>
        </p:txBody>
      </p:sp>
      <p:sp>
        <p:nvSpPr>
          <p:cNvPr id="6" name="Footer Placeholder 5"/>
          <p:cNvSpPr>
            <a:spLocks noGrp="1"/>
          </p:cNvSpPr>
          <p:nvPr>
            <p:ph type="ftr" sz="quarter" idx="11"/>
          </p:nvPr>
        </p:nvSpPr>
        <p:spPr/>
        <p:txBody>
          <a:bodyPr/>
          <a:lstStyle/>
          <a:p>
            <a:endParaRPr lang="en-US" altLang="zh-TW">
              <a:solidFill>
                <a:srgbClr val="000000"/>
              </a:solidFill>
            </a:endParaRPr>
          </a:p>
        </p:txBody>
      </p:sp>
      <p:sp>
        <p:nvSpPr>
          <p:cNvPr id="7" name="Slide Number Placeholder 6"/>
          <p:cNvSpPr>
            <a:spLocks noGrp="1"/>
          </p:cNvSpPr>
          <p:nvPr>
            <p:ph type="sldNum" sz="quarter" idx="12"/>
          </p:nvPr>
        </p:nvSpPr>
        <p:spPr/>
        <p:txBody>
          <a:bodyPr/>
          <a:lstStyle/>
          <a:p>
            <a:fld id="{3B2C37FF-F4CB-43F6-8EAB-E8D7A1E277D3}" type="slidenum">
              <a:rPr lang="zh-TW" altLang="en-US" smtClean="0">
                <a:solidFill>
                  <a:srgbClr val="000000"/>
                </a:solidFill>
              </a:rPr>
              <a:pPr/>
              <a:t>‹#›</a:t>
            </a:fld>
            <a:endParaRPr lang="en-US" altLang="zh-TW">
              <a:solidFill>
                <a:srgbClr val="000000"/>
              </a:solidFill>
            </a:endParaRPr>
          </a:p>
        </p:txBody>
      </p:sp>
    </p:spTree>
    <p:extLst>
      <p:ext uri="{BB962C8B-B14F-4D97-AF65-F5344CB8AC3E}">
        <p14:creationId xmlns:p14="http://schemas.microsoft.com/office/powerpoint/2010/main" val="29920029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ltLang="zh-TW">
              <a:solidFill>
                <a:srgbClr val="000000"/>
              </a:solidFill>
            </a:endParaRPr>
          </a:p>
        </p:txBody>
      </p:sp>
      <p:sp>
        <p:nvSpPr>
          <p:cNvPr id="8" name="Footer Placeholder 7"/>
          <p:cNvSpPr>
            <a:spLocks noGrp="1"/>
          </p:cNvSpPr>
          <p:nvPr>
            <p:ph type="ftr" sz="quarter" idx="11"/>
          </p:nvPr>
        </p:nvSpPr>
        <p:spPr/>
        <p:txBody>
          <a:bodyPr/>
          <a:lstStyle/>
          <a:p>
            <a:endParaRPr lang="en-US" altLang="zh-TW">
              <a:solidFill>
                <a:srgbClr val="000000"/>
              </a:solidFill>
            </a:endParaRPr>
          </a:p>
        </p:txBody>
      </p:sp>
      <p:sp>
        <p:nvSpPr>
          <p:cNvPr id="9" name="Slide Number Placeholder 8"/>
          <p:cNvSpPr>
            <a:spLocks noGrp="1"/>
          </p:cNvSpPr>
          <p:nvPr>
            <p:ph type="sldNum" sz="quarter" idx="12"/>
          </p:nvPr>
        </p:nvSpPr>
        <p:spPr/>
        <p:txBody>
          <a:bodyPr/>
          <a:lstStyle/>
          <a:p>
            <a:fld id="{4F94F453-BEAE-4B30-B0ED-AA046C47D308}" type="slidenum">
              <a:rPr lang="zh-TW" altLang="en-US" smtClean="0">
                <a:solidFill>
                  <a:srgbClr val="000000"/>
                </a:solidFill>
              </a:rPr>
              <a:pPr/>
              <a:t>‹#›</a:t>
            </a:fld>
            <a:endParaRPr lang="en-US" altLang="zh-TW">
              <a:solidFill>
                <a:srgbClr val="000000"/>
              </a:solidFill>
            </a:endParaRPr>
          </a:p>
        </p:txBody>
      </p:sp>
    </p:spTree>
    <p:extLst>
      <p:ext uri="{BB962C8B-B14F-4D97-AF65-F5344CB8AC3E}">
        <p14:creationId xmlns:p14="http://schemas.microsoft.com/office/powerpoint/2010/main" val="27663692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altLang="zh-TW">
              <a:solidFill>
                <a:srgbClr val="000000"/>
              </a:solidFill>
            </a:endParaRPr>
          </a:p>
        </p:txBody>
      </p:sp>
      <p:sp>
        <p:nvSpPr>
          <p:cNvPr id="4" name="Footer Placeholder 3"/>
          <p:cNvSpPr>
            <a:spLocks noGrp="1"/>
          </p:cNvSpPr>
          <p:nvPr>
            <p:ph type="ftr" sz="quarter" idx="11"/>
          </p:nvPr>
        </p:nvSpPr>
        <p:spPr/>
        <p:txBody>
          <a:bodyPr/>
          <a:lstStyle/>
          <a:p>
            <a:endParaRPr lang="en-US" altLang="zh-TW">
              <a:solidFill>
                <a:srgbClr val="000000"/>
              </a:solidFill>
            </a:endParaRPr>
          </a:p>
        </p:txBody>
      </p:sp>
      <p:sp>
        <p:nvSpPr>
          <p:cNvPr id="5" name="Slide Number Placeholder 4"/>
          <p:cNvSpPr>
            <a:spLocks noGrp="1"/>
          </p:cNvSpPr>
          <p:nvPr>
            <p:ph type="sldNum" sz="quarter" idx="12"/>
          </p:nvPr>
        </p:nvSpPr>
        <p:spPr/>
        <p:txBody>
          <a:bodyPr/>
          <a:lstStyle/>
          <a:p>
            <a:fld id="{D83748D1-8506-4E78-8D84-051D10BC8A38}" type="slidenum">
              <a:rPr lang="zh-TW" altLang="en-US" smtClean="0">
                <a:solidFill>
                  <a:srgbClr val="000000"/>
                </a:solidFill>
              </a:rPr>
              <a:pPr/>
              <a:t>‹#›</a:t>
            </a:fld>
            <a:endParaRPr lang="en-US" altLang="zh-TW">
              <a:solidFill>
                <a:srgbClr val="000000"/>
              </a:solidFill>
            </a:endParaRPr>
          </a:p>
        </p:txBody>
      </p:sp>
    </p:spTree>
    <p:extLst>
      <p:ext uri="{BB962C8B-B14F-4D97-AF65-F5344CB8AC3E}">
        <p14:creationId xmlns:p14="http://schemas.microsoft.com/office/powerpoint/2010/main" val="332884697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zh-TW">
              <a:solidFill>
                <a:srgbClr val="000000"/>
              </a:solidFill>
            </a:endParaRPr>
          </a:p>
        </p:txBody>
      </p:sp>
      <p:sp>
        <p:nvSpPr>
          <p:cNvPr id="3" name="Footer Placeholder 2"/>
          <p:cNvSpPr>
            <a:spLocks noGrp="1"/>
          </p:cNvSpPr>
          <p:nvPr>
            <p:ph type="ftr" sz="quarter" idx="11"/>
          </p:nvPr>
        </p:nvSpPr>
        <p:spPr/>
        <p:txBody>
          <a:bodyPr/>
          <a:lstStyle/>
          <a:p>
            <a:endParaRPr lang="en-US" altLang="zh-TW">
              <a:solidFill>
                <a:srgbClr val="000000"/>
              </a:solidFill>
            </a:endParaRPr>
          </a:p>
        </p:txBody>
      </p:sp>
      <p:sp>
        <p:nvSpPr>
          <p:cNvPr id="4" name="Slide Number Placeholder 3"/>
          <p:cNvSpPr>
            <a:spLocks noGrp="1"/>
          </p:cNvSpPr>
          <p:nvPr>
            <p:ph type="sldNum" sz="quarter" idx="12"/>
          </p:nvPr>
        </p:nvSpPr>
        <p:spPr/>
        <p:txBody>
          <a:bodyPr/>
          <a:lstStyle/>
          <a:p>
            <a:fld id="{D93727B3-7E82-4FFB-B2E9-E9CD9F28BE01}" type="slidenum">
              <a:rPr lang="zh-TW" altLang="en-US" smtClean="0">
                <a:solidFill>
                  <a:srgbClr val="000000"/>
                </a:solidFill>
              </a:rPr>
              <a:pPr/>
              <a:t>‹#›</a:t>
            </a:fld>
            <a:endParaRPr lang="en-US" altLang="zh-TW">
              <a:solidFill>
                <a:srgbClr val="000000"/>
              </a:solidFill>
            </a:endParaRPr>
          </a:p>
        </p:txBody>
      </p:sp>
    </p:spTree>
    <p:extLst>
      <p:ext uri="{BB962C8B-B14F-4D97-AF65-F5344CB8AC3E}">
        <p14:creationId xmlns:p14="http://schemas.microsoft.com/office/powerpoint/2010/main" val="3677535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FFD320-BA8F-45F1-978F-228D58686EAB}" type="datetimeFigureOut">
              <a:rPr lang="en-US" smtClean="0"/>
              <a:t>12/20/2020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DE5B61-800B-40A3-B7B5-C8FDFAC58B53}" type="slidenum">
              <a:rPr lang="en-US" smtClean="0"/>
              <a:t>‹#›</a:t>
            </a:fld>
            <a:endParaRPr lang="en-US" dirty="0"/>
          </a:p>
        </p:txBody>
      </p:sp>
    </p:spTree>
    <p:extLst>
      <p:ext uri="{BB962C8B-B14F-4D97-AF65-F5344CB8AC3E}">
        <p14:creationId xmlns:p14="http://schemas.microsoft.com/office/powerpoint/2010/main" val="1895017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ltLang="zh-TW">
              <a:solidFill>
                <a:srgbClr val="000000"/>
              </a:solidFill>
            </a:endParaRPr>
          </a:p>
        </p:txBody>
      </p:sp>
      <p:sp>
        <p:nvSpPr>
          <p:cNvPr id="6" name="Footer Placeholder 5"/>
          <p:cNvSpPr>
            <a:spLocks noGrp="1"/>
          </p:cNvSpPr>
          <p:nvPr>
            <p:ph type="ftr" sz="quarter" idx="11"/>
          </p:nvPr>
        </p:nvSpPr>
        <p:spPr/>
        <p:txBody>
          <a:bodyPr/>
          <a:lstStyle/>
          <a:p>
            <a:endParaRPr lang="en-US" altLang="zh-TW">
              <a:solidFill>
                <a:srgbClr val="000000"/>
              </a:solidFill>
            </a:endParaRPr>
          </a:p>
        </p:txBody>
      </p:sp>
      <p:sp>
        <p:nvSpPr>
          <p:cNvPr id="7" name="Slide Number Placeholder 6"/>
          <p:cNvSpPr>
            <a:spLocks noGrp="1"/>
          </p:cNvSpPr>
          <p:nvPr>
            <p:ph type="sldNum" sz="quarter" idx="12"/>
          </p:nvPr>
        </p:nvSpPr>
        <p:spPr/>
        <p:txBody>
          <a:bodyPr/>
          <a:lstStyle/>
          <a:p>
            <a:fld id="{552B90BB-5800-4C1C-A415-9D29B8601090}" type="slidenum">
              <a:rPr lang="zh-TW" altLang="en-US" smtClean="0">
                <a:solidFill>
                  <a:srgbClr val="000000"/>
                </a:solidFill>
              </a:rPr>
              <a:pPr/>
              <a:t>‹#›</a:t>
            </a:fld>
            <a:endParaRPr lang="en-US" altLang="zh-TW">
              <a:solidFill>
                <a:srgbClr val="000000"/>
              </a:solidFill>
            </a:endParaRPr>
          </a:p>
        </p:txBody>
      </p:sp>
    </p:spTree>
    <p:extLst>
      <p:ext uri="{BB962C8B-B14F-4D97-AF65-F5344CB8AC3E}">
        <p14:creationId xmlns:p14="http://schemas.microsoft.com/office/powerpoint/2010/main" val="23251453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ltLang="zh-TW">
              <a:solidFill>
                <a:srgbClr val="000000"/>
              </a:solidFill>
            </a:endParaRPr>
          </a:p>
        </p:txBody>
      </p:sp>
      <p:sp>
        <p:nvSpPr>
          <p:cNvPr id="6" name="Footer Placeholder 5"/>
          <p:cNvSpPr>
            <a:spLocks noGrp="1"/>
          </p:cNvSpPr>
          <p:nvPr>
            <p:ph type="ftr" sz="quarter" idx="11"/>
          </p:nvPr>
        </p:nvSpPr>
        <p:spPr/>
        <p:txBody>
          <a:bodyPr/>
          <a:lstStyle/>
          <a:p>
            <a:endParaRPr lang="en-US" altLang="zh-TW">
              <a:solidFill>
                <a:srgbClr val="000000"/>
              </a:solidFill>
            </a:endParaRPr>
          </a:p>
        </p:txBody>
      </p:sp>
      <p:sp>
        <p:nvSpPr>
          <p:cNvPr id="7" name="Slide Number Placeholder 6"/>
          <p:cNvSpPr>
            <a:spLocks noGrp="1"/>
          </p:cNvSpPr>
          <p:nvPr>
            <p:ph type="sldNum" sz="quarter" idx="12"/>
          </p:nvPr>
        </p:nvSpPr>
        <p:spPr/>
        <p:txBody>
          <a:bodyPr/>
          <a:lstStyle/>
          <a:p>
            <a:fld id="{1363220D-0C14-42DD-8E4A-9D4877819A37}" type="slidenum">
              <a:rPr lang="zh-TW" altLang="en-US" smtClean="0">
                <a:solidFill>
                  <a:srgbClr val="000000"/>
                </a:solidFill>
              </a:rPr>
              <a:pPr/>
              <a:t>‹#›</a:t>
            </a:fld>
            <a:endParaRPr lang="en-US" altLang="zh-TW">
              <a:solidFill>
                <a:srgbClr val="000000"/>
              </a:solidFill>
            </a:endParaRPr>
          </a:p>
        </p:txBody>
      </p:sp>
    </p:spTree>
    <p:extLst>
      <p:ext uri="{BB962C8B-B14F-4D97-AF65-F5344CB8AC3E}">
        <p14:creationId xmlns:p14="http://schemas.microsoft.com/office/powerpoint/2010/main" val="277418839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zh-TW">
              <a:solidFill>
                <a:srgbClr val="000000"/>
              </a:solidFill>
            </a:endParaRPr>
          </a:p>
        </p:txBody>
      </p:sp>
      <p:sp>
        <p:nvSpPr>
          <p:cNvPr id="5" name="Footer Placeholder 4"/>
          <p:cNvSpPr>
            <a:spLocks noGrp="1"/>
          </p:cNvSpPr>
          <p:nvPr>
            <p:ph type="ftr" sz="quarter" idx="11"/>
          </p:nvPr>
        </p:nvSpPr>
        <p:spPr/>
        <p:txBody>
          <a:bodyPr/>
          <a:lstStyle/>
          <a:p>
            <a:endParaRPr lang="en-US" altLang="zh-TW">
              <a:solidFill>
                <a:srgbClr val="000000"/>
              </a:solidFill>
            </a:endParaRPr>
          </a:p>
        </p:txBody>
      </p:sp>
      <p:sp>
        <p:nvSpPr>
          <p:cNvPr id="6" name="Slide Number Placeholder 5"/>
          <p:cNvSpPr>
            <a:spLocks noGrp="1"/>
          </p:cNvSpPr>
          <p:nvPr>
            <p:ph type="sldNum" sz="quarter" idx="12"/>
          </p:nvPr>
        </p:nvSpPr>
        <p:spPr/>
        <p:txBody>
          <a:bodyPr/>
          <a:lstStyle/>
          <a:p>
            <a:fld id="{55C18229-80A6-47CD-97CA-3E06DBF8BBB4}" type="slidenum">
              <a:rPr lang="zh-TW" altLang="en-US" smtClean="0">
                <a:solidFill>
                  <a:srgbClr val="000000"/>
                </a:solidFill>
              </a:rPr>
              <a:pPr/>
              <a:t>‹#›</a:t>
            </a:fld>
            <a:endParaRPr lang="en-US" altLang="zh-TW">
              <a:solidFill>
                <a:srgbClr val="000000"/>
              </a:solidFill>
            </a:endParaRPr>
          </a:p>
        </p:txBody>
      </p:sp>
    </p:spTree>
    <p:extLst>
      <p:ext uri="{BB962C8B-B14F-4D97-AF65-F5344CB8AC3E}">
        <p14:creationId xmlns:p14="http://schemas.microsoft.com/office/powerpoint/2010/main" val="315159243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zh-TW">
              <a:solidFill>
                <a:srgbClr val="000000"/>
              </a:solidFill>
            </a:endParaRPr>
          </a:p>
        </p:txBody>
      </p:sp>
      <p:sp>
        <p:nvSpPr>
          <p:cNvPr id="5" name="Footer Placeholder 4"/>
          <p:cNvSpPr>
            <a:spLocks noGrp="1"/>
          </p:cNvSpPr>
          <p:nvPr>
            <p:ph type="ftr" sz="quarter" idx="11"/>
          </p:nvPr>
        </p:nvSpPr>
        <p:spPr/>
        <p:txBody>
          <a:bodyPr/>
          <a:lstStyle/>
          <a:p>
            <a:endParaRPr lang="en-US" altLang="zh-TW">
              <a:solidFill>
                <a:srgbClr val="000000"/>
              </a:solidFill>
            </a:endParaRPr>
          </a:p>
        </p:txBody>
      </p:sp>
      <p:sp>
        <p:nvSpPr>
          <p:cNvPr id="6" name="Slide Number Placeholder 5"/>
          <p:cNvSpPr>
            <a:spLocks noGrp="1"/>
          </p:cNvSpPr>
          <p:nvPr>
            <p:ph type="sldNum" sz="quarter" idx="12"/>
          </p:nvPr>
        </p:nvSpPr>
        <p:spPr/>
        <p:txBody>
          <a:bodyPr/>
          <a:lstStyle/>
          <a:p>
            <a:fld id="{AC2E47EF-18DC-46A6-B840-5840E06800AA}" type="slidenum">
              <a:rPr lang="zh-TW" altLang="en-US" smtClean="0">
                <a:solidFill>
                  <a:srgbClr val="000000"/>
                </a:solidFill>
              </a:rPr>
              <a:pPr/>
              <a:t>‹#›</a:t>
            </a:fld>
            <a:endParaRPr lang="en-US" altLang="zh-TW">
              <a:solidFill>
                <a:srgbClr val="000000"/>
              </a:solidFill>
            </a:endParaRPr>
          </a:p>
        </p:txBody>
      </p:sp>
    </p:spTree>
    <p:extLst>
      <p:ext uri="{BB962C8B-B14F-4D97-AF65-F5344CB8AC3E}">
        <p14:creationId xmlns:p14="http://schemas.microsoft.com/office/powerpoint/2010/main" val="253215214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B1D7B52E-728A-49FE-94BA-C9959AC42D2D}" type="slidenum">
              <a:rPr lang="zh-TW" altLang="en-US" smtClean="0"/>
              <a:pPr>
                <a:defRPr/>
              </a:pPr>
              <a:t>‹#›</a:t>
            </a:fld>
            <a:endParaRPr lang="en-US" altLang="zh-TW"/>
          </a:p>
        </p:txBody>
      </p:sp>
    </p:spTree>
    <p:extLst>
      <p:ext uri="{BB962C8B-B14F-4D97-AF65-F5344CB8AC3E}">
        <p14:creationId xmlns:p14="http://schemas.microsoft.com/office/powerpoint/2010/main" val="18791539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F557968-C18F-42C5-B0DA-2CF236C3235C}" type="slidenum">
              <a:rPr lang="zh-TW" altLang="en-US" smtClean="0"/>
              <a:pPr>
                <a:defRPr/>
              </a:pPr>
              <a:t>‹#›</a:t>
            </a:fld>
            <a:endParaRPr lang="en-US" altLang="zh-TW"/>
          </a:p>
        </p:txBody>
      </p:sp>
    </p:spTree>
    <p:extLst>
      <p:ext uri="{BB962C8B-B14F-4D97-AF65-F5344CB8AC3E}">
        <p14:creationId xmlns:p14="http://schemas.microsoft.com/office/powerpoint/2010/main" val="239624248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D8FE86CC-BF62-4406-9BF5-43B531396F69}" type="slidenum">
              <a:rPr lang="zh-TW" altLang="en-US" smtClean="0"/>
              <a:pPr>
                <a:defRPr/>
              </a:pPr>
              <a:t>‹#›</a:t>
            </a:fld>
            <a:endParaRPr lang="en-US" altLang="zh-TW"/>
          </a:p>
        </p:txBody>
      </p:sp>
    </p:spTree>
    <p:extLst>
      <p:ext uri="{BB962C8B-B14F-4D97-AF65-F5344CB8AC3E}">
        <p14:creationId xmlns:p14="http://schemas.microsoft.com/office/powerpoint/2010/main" val="159187196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E17D507F-CA73-4A57-81BC-FEB7B9F94891}" type="slidenum">
              <a:rPr lang="zh-TW" altLang="en-US" smtClean="0"/>
              <a:pPr>
                <a:defRPr/>
              </a:pPr>
              <a:t>‹#›</a:t>
            </a:fld>
            <a:endParaRPr lang="en-US" altLang="zh-TW"/>
          </a:p>
        </p:txBody>
      </p:sp>
    </p:spTree>
    <p:extLst>
      <p:ext uri="{BB962C8B-B14F-4D97-AF65-F5344CB8AC3E}">
        <p14:creationId xmlns:p14="http://schemas.microsoft.com/office/powerpoint/2010/main" val="458802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0037EF14-E0C6-4828-BC6B-0FF110159AEF}" type="slidenum">
              <a:rPr lang="zh-TW" altLang="en-US" smtClean="0"/>
              <a:pPr>
                <a:defRPr/>
              </a:pPr>
              <a:t>‹#›</a:t>
            </a:fld>
            <a:endParaRPr lang="en-US" altLang="zh-TW"/>
          </a:p>
        </p:txBody>
      </p:sp>
    </p:spTree>
    <p:extLst>
      <p:ext uri="{BB962C8B-B14F-4D97-AF65-F5344CB8AC3E}">
        <p14:creationId xmlns:p14="http://schemas.microsoft.com/office/powerpoint/2010/main" val="145292369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54C995C2-D8F5-4CE2-BD2D-F2400CFBC576}" type="slidenum">
              <a:rPr lang="zh-TW" altLang="en-US" smtClean="0"/>
              <a:pPr>
                <a:defRPr/>
              </a:pPr>
              <a:t>‹#›</a:t>
            </a:fld>
            <a:endParaRPr lang="en-US" altLang="zh-TW"/>
          </a:p>
        </p:txBody>
      </p:sp>
    </p:spTree>
    <p:extLst>
      <p:ext uri="{BB962C8B-B14F-4D97-AF65-F5344CB8AC3E}">
        <p14:creationId xmlns:p14="http://schemas.microsoft.com/office/powerpoint/2010/main" val="3985281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2FFD320-BA8F-45F1-978F-228D58686EAB}" type="datetimeFigureOut">
              <a:rPr lang="en-US" smtClean="0"/>
              <a:t>12/20/2020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DE5B61-800B-40A3-B7B5-C8FDFAC58B53}" type="slidenum">
              <a:rPr lang="en-US" smtClean="0"/>
              <a:t>‹#›</a:t>
            </a:fld>
            <a:endParaRPr lang="en-US" dirty="0"/>
          </a:p>
        </p:txBody>
      </p:sp>
    </p:spTree>
    <p:extLst>
      <p:ext uri="{BB962C8B-B14F-4D97-AF65-F5344CB8AC3E}">
        <p14:creationId xmlns:p14="http://schemas.microsoft.com/office/powerpoint/2010/main" val="315090897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F15E8E94-83DD-40DA-AA2B-7CDA1D7A776B}" type="slidenum">
              <a:rPr lang="zh-TW" altLang="en-US" smtClean="0"/>
              <a:pPr>
                <a:defRPr/>
              </a:pPr>
              <a:t>‹#›</a:t>
            </a:fld>
            <a:endParaRPr lang="en-US" altLang="zh-TW"/>
          </a:p>
        </p:txBody>
      </p:sp>
    </p:spTree>
    <p:extLst>
      <p:ext uri="{BB962C8B-B14F-4D97-AF65-F5344CB8AC3E}">
        <p14:creationId xmlns:p14="http://schemas.microsoft.com/office/powerpoint/2010/main" val="170142998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CB9052D6-27C7-45B3-8B15-ED7B03010319}" type="slidenum">
              <a:rPr lang="zh-TW" altLang="en-US" smtClean="0"/>
              <a:pPr>
                <a:defRPr/>
              </a:pPr>
              <a:t>‹#›</a:t>
            </a:fld>
            <a:endParaRPr lang="en-US" altLang="zh-TW"/>
          </a:p>
        </p:txBody>
      </p:sp>
    </p:spTree>
    <p:extLst>
      <p:ext uri="{BB962C8B-B14F-4D97-AF65-F5344CB8AC3E}">
        <p14:creationId xmlns:p14="http://schemas.microsoft.com/office/powerpoint/2010/main" val="214386227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5E4152F7-62DC-4F2C-B7B5-45BDE7E50402}" type="slidenum">
              <a:rPr lang="zh-TW" altLang="en-US" smtClean="0"/>
              <a:pPr>
                <a:defRPr/>
              </a:pPr>
              <a:t>‹#›</a:t>
            </a:fld>
            <a:endParaRPr lang="en-US" altLang="zh-TW"/>
          </a:p>
        </p:txBody>
      </p:sp>
    </p:spTree>
    <p:extLst>
      <p:ext uri="{BB962C8B-B14F-4D97-AF65-F5344CB8AC3E}">
        <p14:creationId xmlns:p14="http://schemas.microsoft.com/office/powerpoint/2010/main" val="274927761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805E9ECC-E2A4-4E52-8A9C-C0A84DA2BCBA}" type="slidenum">
              <a:rPr lang="zh-TW" altLang="en-US" smtClean="0"/>
              <a:pPr>
                <a:defRPr/>
              </a:pPr>
              <a:t>‹#›</a:t>
            </a:fld>
            <a:endParaRPr lang="en-US" altLang="zh-TW"/>
          </a:p>
        </p:txBody>
      </p:sp>
    </p:spTree>
    <p:extLst>
      <p:ext uri="{BB962C8B-B14F-4D97-AF65-F5344CB8AC3E}">
        <p14:creationId xmlns:p14="http://schemas.microsoft.com/office/powerpoint/2010/main" val="399271858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D55C5303-BA9A-4FA6-945D-482FEC588D7A}" type="slidenum">
              <a:rPr lang="zh-TW" altLang="en-US" smtClean="0"/>
              <a:pPr>
                <a:defRPr/>
              </a:pPr>
              <a:t>‹#›</a:t>
            </a:fld>
            <a:endParaRPr lang="en-US" altLang="zh-TW"/>
          </a:p>
        </p:txBody>
      </p:sp>
    </p:spTree>
    <p:extLst>
      <p:ext uri="{BB962C8B-B14F-4D97-AF65-F5344CB8AC3E}">
        <p14:creationId xmlns:p14="http://schemas.microsoft.com/office/powerpoint/2010/main" val="32204203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altLang="zh-TW">
              <a:solidFill>
                <a:srgbClr val="000000"/>
              </a:solidFill>
            </a:endParaRPr>
          </a:p>
        </p:txBody>
      </p:sp>
      <p:sp>
        <p:nvSpPr>
          <p:cNvPr id="5" name="Footer Placeholder 4"/>
          <p:cNvSpPr>
            <a:spLocks noGrp="1"/>
          </p:cNvSpPr>
          <p:nvPr>
            <p:ph type="ftr" sz="quarter" idx="11"/>
          </p:nvPr>
        </p:nvSpPr>
        <p:spPr/>
        <p:txBody>
          <a:bodyPr/>
          <a:lstStyle/>
          <a:p>
            <a:endParaRPr lang="en-US" altLang="zh-TW">
              <a:solidFill>
                <a:srgbClr val="000000"/>
              </a:solidFill>
            </a:endParaRPr>
          </a:p>
        </p:txBody>
      </p:sp>
      <p:sp>
        <p:nvSpPr>
          <p:cNvPr id="6" name="Slide Number Placeholder 5"/>
          <p:cNvSpPr>
            <a:spLocks noGrp="1"/>
          </p:cNvSpPr>
          <p:nvPr>
            <p:ph type="sldNum" sz="quarter" idx="12"/>
          </p:nvPr>
        </p:nvSpPr>
        <p:spPr/>
        <p:txBody>
          <a:bodyPr/>
          <a:lstStyle/>
          <a:p>
            <a:fld id="{9AE3B7E1-CF0F-4B0F-9B44-A45EF5CD9C78}" type="slidenum">
              <a:rPr lang="zh-TW" altLang="en-US" smtClean="0">
                <a:solidFill>
                  <a:srgbClr val="000000"/>
                </a:solidFill>
              </a:rPr>
              <a:pPr/>
              <a:t>‹#›</a:t>
            </a:fld>
            <a:endParaRPr lang="en-US" altLang="zh-TW">
              <a:solidFill>
                <a:srgbClr val="000000"/>
              </a:solidFill>
            </a:endParaRPr>
          </a:p>
        </p:txBody>
      </p:sp>
    </p:spTree>
    <p:extLst>
      <p:ext uri="{BB962C8B-B14F-4D97-AF65-F5344CB8AC3E}">
        <p14:creationId xmlns:p14="http://schemas.microsoft.com/office/powerpoint/2010/main" val="106041546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zh-TW">
              <a:solidFill>
                <a:srgbClr val="000000"/>
              </a:solidFill>
            </a:endParaRPr>
          </a:p>
        </p:txBody>
      </p:sp>
      <p:sp>
        <p:nvSpPr>
          <p:cNvPr id="5" name="Footer Placeholder 4"/>
          <p:cNvSpPr>
            <a:spLocks noGrp="1"/>
          </p:cNvSpPr>
          <p:nvPr>
            <p:ph type="ftr" sz="quarter" idx="11"/>
          </p:nvPr>
        </p:nvSpPr>
        <p:spPr/>
        <p:txBody>
          <a:bodyPr/>
          <a:lstStyle/>
          <a:p>
            <a:endParaRPr lang="en-US" altLang="zh-TW">
              <a:solidFill>
                <a:srgbClr val="000000"/>
              </a:solidFill>
            </a:endParaRPr>
          </a:p>
        </p:txBody>
      </p:sp>
      <p:sp>
        <p:nvSpPr>
          <p:cNvPr id="6" name="Slide Number Placeholder 5"/>
          <p:cNvSpPr>
            <a:spLocks noGrp="1"/>
          </p:cNvSpPr>
          <p:nvPr>
            <p:ph type="sldNum" sz="quarter" idx="12"/>
          </p:nvPr>
        </p:nvSpPr>
        <p:spPr/>
        <p:txBody>
          <a:bodyPr/>
          <a:lstStyle/>
          <a:p>
            <a:fld id="{410A66A3-B722-46A0-B8F7-7B00188139C4}" type="slidenum">
              <a:rPr lang="zh-TW" altLang="en-US" smtClean="0">
                <a:solidFill>
                  <a:srgbClr val="000000"/>
                </a:solidFill>
              </a:rPr>
              <a:pPr/>
              <a:t>‹#›</a:t>
            </a:fld>
            <a:endParaRPr lang="en-US" altLang="zh-TW">
              <a:solidFill>
                <a:srgbClr val="000000"/>
              </a:solidFill>
            </a:endParaRPr>
          </a:p>
        </p:txBody>
      </p:sp>
    </p:spTree>
    <p:extLst>
      <p:ext uri="{BB962C8B-B14F-4D97-AF65-F5344CB8AC3E}">
        <p14:creationId xmlns:p14="http://schemas.microsoft.com/office/powerpoint/2010/main" val="410361134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ltLang="zh-TW">
              <a:solidFill>
                <a:srgbClr val="000000"/>
              </a:solidFill>
            </a:endParaRPr>
          </a:p>
        </p:txBody>
      </p:sp>
      <p:sp>
        <p:nvSpPr>
          <p:cNvPr id="5" name="Footer Placeholder 4"/>
          <p:cNvSpPr>
            <a:spLocks noGrp="1"/>
          </p:cNvSpPr>
          <p:nvPr>
            <p:ph type="ftr" sz="quarter" idx="11"/>
          </p:nvPr>
        </p:nvSpPr>
        <p:spPr/>
        <p:txBody>
          <a:bodyPr/>
          <a:lstStyle/>
          <a:p>
            <a:endParaRPr lang="en-US" altLang="zh-TW">
              <a:solidFill>
                <a:srgbClr val="000000"/>
              </a:solidFill>
            </a:endParaRPr>
          </a:p>
        </p:txBody>
      </p:sp>
      <p:sp>
        <p:nvSpPr>
          <p:cNvPr id="6" name="Slide Number Placeholder 5"/>
          <p:cNvSpPr>
            <a:spLocks noGrp="1"/>
          </p:cNvSpPr>
          <p:nvPr>
            <p:ph type="sldNum" sz="quarter" idx="12"/>
          </p:nvPr>
        </p:nvSpPr>
        <p:spPr/>
        <p:txBody>
          <a:bodyPr/>
          <a:lstStyle/>
          <a:p>
            <a:fld id="{D5FE1B8A-344C-4EBE-A36B-2B94A3D90299}" type="slidenum">
              <a:rPr lang="zh-TW" altLang="en-US" smtClean="0">
                <a:solidFill>
                  <a:srgbClr val="000000"/>
                </a:solidFill>
              </a:rPr>
              <a:pPr/>
              <a:t>‹#›</a:t>
            </a:fld>
            <a:endParaRPr lang="en-US" altLang="zh-TW">
              <a:solidFill>
                <a:srgbClr val="000000"/>
              </a:solidFill>
            </a:endParaRPr>
          </a:p>
        </p:txBody>
      </p:sp>
    </p:spTree>
    <p:extLst>
      <p:ext uri="{BB962C8B-B14F-4D97-AF65-F5344CB8AC3E}">
        <p14:creationId xmlns:p14="http://schemas.microsoft.com/office/powerpoint/2010/main" val="337351734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ltLang="zh-TW">
              <a:solidFill>
                <a:srgbClr val="000000"/>
              </a:solidFill>
            </a:endParaRPr>
          </a:p>
        </p:txBody>
      </p:sp>
      <p:sp>
        <p:nvSpPr>
          <p:cNvPr id="6" name="Footer Placeholder 5"/>
          <p:cNvSpPr>
            <a:spLocks noGrp="1"/>
          </p:cNvSpPr>
          <p:nvPr>
            <p:ph type="ftr" sz="quarter" idx="11"/>
          </p:nvPr>
        </p:nvSpPr>
        <p:spPr/>
        <p:txBody>
          <a:bodyPr/>
          <a:lstStyle/>
          <a:p>
            <a:endParaRPr lang="en-US" altLang="zh-TW">
              <a:solidFill>
                <a:srgbClr val="000000"/>
              </a:solidFill>
            </a:endParaRPr>
          </a:p>
        </p:txBody>
      </p:sp>
      <p:sp>
        <p:nvSpPr>
          <p:cNvPr id="7" name="Slide Number Placeholder 6"/>
          <p:cNvSpPr>
            <a:spLocks noGrp="1"/>
          </p:cNvSpPr>
          <p:nvPr>
            <p:ph type="sldNum" sz="quarter" idx="12"/>
          </p:nvPr>
        </p:nvSpPr>
        <p:spPr/>
        <p:txBody>
          <a:bodyPr/>
          <a:lstStyle/>
          <a:p>
            <a:fld id="{3B2C37FF-F4CB-43F6-8EAB-E8D7A1E277D3}" type="slidenum">
              <a:rPr lang="zh-TW" altLang="en-US" smtClean="0">
                <a:solidFill>
                  <a:srgbClr val="000000"/>
                </a:solidFill>
              </a:rPr>
              <a:pPr/>
              <a:t>‹#›</a:t>
            </a:fld>
            <a:endParaRPr lang="en-US" altLang="zh-TW">
              <a:solidFill>
                <a:srgbClr val="000000"/>
              </a:solidFill>
            </a:endParaRPr>
          </a:p>
        </p:txBody>
      </p:sp>
    </p:spTree>
    <p:extLst>
      <p:ext uri="{BB962C8B-B14F-4D97-AF65-F5344CB8AC3E}">
        <p14:creationId xmlns:p14="http://schemas.microsoft.com/office/powerpoint/2010/main" val="208044910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ltLang="zh-TW">
              <a:solidFill>
                <a:srgbClr val="000000"/>
              </a:solidFill>
            </a:endParaRPr>
          </a:p>
        </p:txBody>
      </p:sp>
      <p:sp>
        <p:nvSpPr>
          <p:cNvPr id="8" name="Footer Placeholder 7"/>
          <p:cNvSpPr>
            <a:spLocks noGrp="1"/>
          </p:cNvSpPr>
          <p:nvPr>
            <p:ph type="ftr" sz="quarter" idx="11"/>
          </p:nvPr>
        </p:nvSpPr>
        <p:spPr/>
        <p:txBody>
          <a:bodyPr/>
          <a:lstStyle/>
          <a:p>
            <a:endParaRPr lang="en-US" altLang="zh-TW">
              <a:solidFill>
                <a:srgbClr val="000000"/>
              </a:solidFill>
            </a:endParaRPr>
          </a:p>
        </p:txBody>
      </p:sp>
      <p:sp>
        <p:nvSpPr>
          <p:cNvPr id="9" name="Slide Number Placeholder 8"/>
          <p:cNvSpPr>
            <a:spLocks noGrp="1"/>
          </p:cNvSpPr>
          <p:nvPr>
            <p:ph type="sldNum" sz="quarter" idx="12"/>
          </p:nvPr>
        </p:nvSpPr>
        <p:spPr/>
        <p:txBody>
          <a:bodyPr/>
          <a:lstStyle/>
          <a:p>
            <a:fld id="{4F94F453-BEAE-4B30-B0ED-AA046C47D308}" type="slidenum">
              <a:rPr lang="zh-TW" altLang="en-US" smtClean="0">
                <a:solidFill>
                  <a:srgbClr val="000000"/>
                </a:solidFill>
              </a:rPr>
              <a:pPr/>
              <a:t>‹#›</a:t>
            </a:fld>
            <a:endParaRPr lang="en-US" altLang="zh-TW">
              <a:solidFill>
                <a:srgbClr val="000000"/>
              </a:solidFill>
            </a:endParaRPr>
          </a:p>
        </p:txBody>
      </p:sp>
    </p:spTree>
    <p:extLst>
      <p:ext uri="{BB962C8B-B14F-4D97-AF65-F5344CB8AC3E}">
        <p14:creationId xmlns:p14="http://schemas.microsoft.com/office/powerpoint/2010/main" val="1265466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2FFD320-BA8F-45F1-978F-228D58686EAB}" type="datetimeFigureOut">
              <a:rPr lang="en-US" smtClean="0"/>
              <a:t>12/20/2020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4DE5B61-800B-40A3-B7B5-C8FDFAC58B53}" type="slidenum">
              <a:rPr lang="en-US" smtClean="0"/>
              <a:t>‹#›</a:t>
            </a:fld>
            <a:endParaRPr lang="en-US" dirty="0"/>
          </a:p>
        </p:txBody>
      </p:sp>
    </p:spTree>
    <p:extLst>
      <p:ext uri="{BB962C8B-B14F-4D97-AF65-F5344CB8AC3E}">
        <p14:creationId xmlns:p14="http://schemas.microsoft.com/office/powerpoint/2010/main" val="175106049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altLang="zh-TW">
              <a:solidFill>
                <a:srgbClr val="000000"/>
              </a:solidFill>
            </a:endParaRPr>
          </a:p>
        </p:txBody>
      </p:sp>
      <p:sp>
        <p:nvSpPr>
          <p:cNvPr id="4" name="Footer Placeholder 3"/>
          <p:cNvSpPr>
            <a:spLocks noGrp="1"/>
          </p:cNvSpPr>
          <p:nvPr>
            <p:ph type="ftr" sz="quarter" idx="11"/>
          </p:nvPr>
        </p:nvSpPr>
        <p:spPr/>
        <p:txBody>
          <a:bodyPr/>
          <a:lstStyle/>
          <a:p>
            <a:endParaRPr lang="en-US" altLang="zh-TW">
              <a:solidFill>
                <a:srgbClr val="000000"/>
              </a:solidFill>
            </a:endParaRPr>
          </a:p>
        </p:txBody>
      </p:sp>
      <p:sp>
        <p:nvSpPr>
          <p:cNvPr id="5" name="Slide Number Placeholder 4"/>
          <p:cNvSpPr>
            <a:spLocks noGrp="1"/>
          </p:cNvSpPr>
          <p:nvPr>
            <p:ph type="sldNum" sz="quarter" idx="12"/>
          </p:nvPr>
        </p:nvSpPr>
        <p:spPr/>
        <p:txBody>
          <a:bodyPr/>
          <a:lstStyle/>
          <a:p>
            <a:fld id="{D83748D1-8506-4E78-8D84-051D10BC8A38}" type="slidenum">
              <a:rPr lang="zh-TW" altLang="en-US" smtClean="0">
                <a:solidFill>
                  <a:srgbClr val="000000"/>
                </a:solidFill>
              </a:rPr>
              <a:pPr/>
              <a:t>‹#›</a:t>
            </a:fld>
            <a:endParaRPr lang="en-US" altLang="zh-TW">
              <a:solidFill>
                <a:srgbClr val="000000"/>
              </a:solidFill>
            </a:endParaRPr>
          </a:p>
        </p:txBody>
      </p:sp>
    </p:spTree>
    <p:extLst>
      <p:ext uri="{BB962C8B-B14F-4D97-AF65-F5344CB8AC3E}">
        <p14:creationId xmlns:p14="http://schemas.microsoft.com/office/powerpoint/2010/main" val="412859777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zh-TW">
              <a:solidFill>
                <a:srgbClr val="000000"/>
              </a:solidFill>
            </a:endParaRPr>
          </a:p>
        </p:txBody>
      </p:sp>
      <p:sp>
        <p:nvSpPr>
          <p:cNvPr id="3" name="Footer Placeholder 2"/>
          <p:cNvSpPr>
            <a:spLocks noGrp="1"/>
          </p:cNvSpPr>
          <p:nvPr>
            <p:ph type="ftr" sz="quarter" idx="11"/>
          </p:nvPr>
        </p:nvSpPr>
        <p:spPr/>
        <p:txBody>
          <a:bodyPr/>
          <a:lstStyle/>
          <a:p>
            <a:endParaRPr lang="en-US" altLang="zh-TW">
              <a:solidFill>
                <a:srgbClr val="000000"/>
              </a:solidFill>
            </a:endParaRPr>
          </a:p>
        </p:txBody>
      </p:sp>
      <p:sp>
        <p:nvSpPr>
          <p:cNvPr id="4" name="Slide Number Placeholder 3"/>
          <p:cNvSpPr>
            <a:spLocks noGrp="1"/>
          </p:cNvSpPr>
          <p:nvPr>
            <p:ph type="sldNum" sz="quarter" idx="12"/>
          </p:nvPr>
        </p:nvSpPr>
        <p:spPr/>
        <p:txBody>
          <a:bodyPr/>
          <a:lstStyle/>
          <a:p>
            <a:fld id="{D93727B3-7E82-4FFB-B2E9-E9CD9F28BE01}" type="slidenum">
              <a:rPr lang="zh-TW" altLang="en-US" smtClean="0">
                <a:solidFill>
                  <a:srgbClr val="000000"/>
                </a:solidFill>
              </a:rPr>
              <a:pPr/>
              <a:t>‹#›</a:t>
            </a:fld>
            <a:endParaRPr lang="en-US" altLang="zh-TW">
              <a:solidFill>
                <a:srgbClr val="000000"/>
              </a:solidFill>
            </a:endParaRPr>
          </a:p>
        </p:txBody>
      </p:sp>
    </p:spTree>
    <p:extLst>
      <p:ext uri="{BB962C8B-B14F-4D97-AF65-F5344CB8AC3E}">
        <p14:creationId xmlns:p14="http://schemas.microsoft.com/office/powerpoint/2010/main" val="356812746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ltLang="zh-TW">
              <a:solidFill>
                <a:srgbClr val="000000"/>
              </a:solidFill>
            </a:endParaRPr>
          </a:p>
        </p:txBody>
      </p:sp>
      <p:sp>
        <p:nvSpPr>
          <p:cNvPr id="6" name="Footer Placeholder 5"/>
          <p:cNvSpPr>
            <a:spLocks noGrp="1"/>
          </p:cNvSpPr>
          <p:nvPr>
            <p:ph type="ftr" sz="quarter" idx="11"/>
          </p:nvPr>
        </p:nvSpPr>
        <p:spPr/>
        <p:txBody>
          <a:bodyPr/>
          <a:lstStyle/>
          <a:p>
            <a:endParaRPr lang="en-US" altLang="zh-TW">
              <a:solidFill>
                <a:srgbClr val="000000"/>
              </a:solidFill>
            </a:endParaRPr>
          </a:p>
        </p:txBody>
      </p:sp>
      <p:sp>
        <p:nvSpPr>
          <p:cNvPr id="7" name="Slide Number Placeholder 6"/>
          <p:cNvSpPr>
            <a:spLocks noGrp="1"/>
          </p:cNvSpPr>
          <p:nvPr>
            <p:ph type="sldNum" sz="quarter" idx="12"/>
          </p:nvPr>
        </p:nvSpPr>
        <p:spPr/>
        <p:txBody>
          <a:bodyPr/>
          <a:lstStyle/>
          <a:p>
            <a:fld id="{552B90BB-5800-4C1C-A415-9D29B8601090}" type="slidenum">
              <a:rPr lang="zh-TW" altLang="en-US" smtClean="0">
                <a:solidFill>
                  <a:srgbClr val="000000"/>
                </a:solidFill>
              </a:rPr>
              <a:pPr/>
              <a:t>‹#›</a:t>
            </a:fld>
            <a:endParaRPr lang="en-US" altLang="zh-TW">
              <a:solidFill>
                <a:srgbClr val="000000"/>
              </a:solidFill>
            </a:endParaRPr>
          </a:p>
        </p:txBody>
      </p:sp>
    </p:spTree>
    <p:extLst>
      <p:ext uri="{BB962C8B-B14F-4D97-AF65-F5344CB8AC3E}">
        <p14:creationId xmlns:p14="http://schemas.microsoft.com/office/powerpoint/2010/main" val="399944740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ltLang="zh-TW">
              <a:solidFill>
                <a:srgbClr val="000000"/>
              </a:solidFill>
            </a:endParaRPr>
          </a:p>
        </p:txBody>
      </p:sp>
      <p:sp>
        <p:nvSpPr>
          <p:cNvPr id="6" name="Footer Placeholder 5"/>
          <p:cNvSpPr>
            <a:spLocks noGrp="1"/>
          </p:cNvSpPr>
          <p:nvPr>
            <p:ph type="ftr" sz="quarter" idx="11"/>
          </p:nvPr>
        </p:nvSpPr>
        <p:spPr/>
        <p:txBody>
          <a:bodyPr/>
          <a:lstStyle/>
          <a:p>
            <a:endParaRPr lang="en-US" altLang="zh-TW">
              <a:solidFill>
                <a:srgbClr val="000000"/>
              </a:solidFill>
            </a:endParaRPr>
          </a:p>
        </p:txBody>
      </p:sp>
      <p:sp>
        <p:nvSpPr>
          <p:cNvPr id="7" name="Slide Number Placeholder 6"/>
          <p:cNvSpPr>
            <a:spLocks noGrp="1"/>
          </p:cNvSpPr>
          <p:nvPr>
            <p:ph type="sldNum" sz="quarter" idx="12"/>
          </p:nvPr>
        </p:nvSpPr>
        <p:spPr/>
        <p:txBody>
          <a:bodyPr/>
          <a:lstStyle/>
          <a:p>
            <a:fld id="{1363220D-0C14-42DD-8E4A-9D4877819A37}" type="slidenum">
              <a:rPr lang="zh-TW" altLang="en-US" smtClean="0">
                <a:solidFill>
                  <a:srgbClr val="000000"/>
                </a:solidFill>
              </a:rPr>
              <a:pPr/>
              <a:t>‹#›</a:t>
            </a:fld>
            <a:endParaRPr lang="en-US" altLang="zh-TW">
              <a:solidFill>
                <a:srgbClr val="000000"/>
              </a:solidFill>
            </a:endParaRPr>
          </a:p>
        </p:txBody>
      </p:sp>
    </p:spTree>
    <p:extLst>
      <p:ext uri="{BB962C8B-B14F-4D97-AF65-F5344CB8AC3E}">
        <p14:creationId xmlns:p14="http://schemas.microsoft.com/office/powerpoint/2010/main" val="146958479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zh-TW">
              <a:solidFill>
                <a:srgbClr val="000000"/>
              </a:solidFill>
            </a:endParaRPr>
          </a:p>
        </p:txBody>
      </p:sp>
      <p:sp>
        <p:nvSpPr>
          <p:cNvPr id="5" name="Footer Placeholder 4"/>
          <p:cNvSpPr>
            <a:spLocks noGrp="1"/>
          </p:cNvSpPr>
          <p:nvPr>
            <p:ph type="ftr" sz="quarter" idx="11"/>
          </p:nvPr>
        </p:nvSpPr>
        <p:spPr/>
        <p:txBody>
          <a:bodyPr/>
          <a:lstStyle/>
          <a:p>
            <a:endParaRPr lang="en-US" altLang="zh-TW">
              <a:solidFill>
                <a:srgbClr val="000000"/>
              </a:solidFill>
            </a:endParaRPr>
          </a:p>
        </p:txBody>
      </p:sp>
      <p:sp>
        <p:nvSpPr>
          <p:cNvPr id="6" name="Slide Number Placeholder 5"/>
          <p:cNvSpPr>
            <a:spLocks noGrp="1"/>
          </p:cNvSpPr>
          <p:nvPr>
            <p:ph type="sldNum" sz="quarter" idx="12"/>
          </p:nvPr>
        </p:nvSpPr>
        <p:spPr/>
        <p:txBody>
          <a:bodyPr/>
          <a:lstStyle/>
          <a:p>
            <a:fld id="{55C18229-80A6-47CD-97CA-3E06DBF8BBB4}" type="slidenum">
              <a:rPr lang="zh-TW" altLang="en-US" smtClean="0">
                <a:solidFill>
                  <a:srgbClr val="000000"/>
                </a:solidFill>
              </a:rPr>
              <a:pPr/>
              <a:t>‹#›</a:t>
            </a:fld>
            <a:endParaRPr lang="en-US" altLang="zh-TW">
              <a:solidFill>
                <a:srgbClr val="000000"/>
              </a:solidFill>
            </a:endParaRPr>
          </a:p>
        </p:txBody>
      </p:sp>
    </p:spTree>
    <p:extLst>
      <p:ext uri="{BB962C8B-B14F-4D97-AF65-F5344CB8AC3E}">
        <p14:creationId xmlns:p14="http://schemas.microsoft.com/office/powerpoint/2010/main" val="180067340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zh-TW">
              <a:solidFill>
                <a:srgbClr val="000000"/>
              </a:solidFill>
            </a:endParaRPr>
          </a:p>
        </p:txBody>
      </p:sp>
      <p:sp>
        <p:nvSpPr>
          <p:cNvPr id="5" name="Footer Placeholder 4"/>
          <p:cNvSpPr>
            <a:spLocks noGrp="1"/>
          </p:cNvSpPr>
          <p:nvPr>
            <p:ph type="ftr" sz="quarter" idx="11"/>
          </p:nvPr>
        </p:nvSpPr>
        <p:spPr/>
        <p:txBody>
          <a:bodyPr/>
          <a:lstStyle/>
          <a:p>
            <a:endParaRPr lang="en-US" altLang="zh-TW">
              <a:solidFill>
                <a:srgbClr val="000000"/>
              </a:solidFill>
            </a:endParaRPr>
          </a:p>
        </p:txBody>
      </p:sp>
      <p:sp>
        <p:nvSpPr>
          <p:cNvPr id="6" name="Slide Number Placeholder 5"/>
          <p:cNvSpPr>
            <a:spLocks noGrp="1"/>
          </p:cNvSpPr>
          <p:nvPr>
            <p:ph type="sldNum" sz="quarter" idx="12"/>
          </p:nvPr>
        </p:nvSpPr>
        <p:spPr/>
        <p:txBody>
          <a:bodyPr/>
          <a:lstStyle/>
          <a:p>
            <a:fld id="{AC2E47EF-18DC-46A6-B840-5840E06800AA}" type="slidenum">
              <a:rPr lang="zh-TW" altLang="en-US" smtClean="0">
                <a:solidFill>
                  <a:srgbClr val="000000"/>
                </a:solidFill>
              </a:rPr>
              <a:pPr/>
              <a:t>‹#›</a:t>
            </a:fld>
            <a:endParaRPr lang="en-US" altLang="zh-TW">
              <a:solidFill>
                <a:srgbClr val="000000"/>
              </a:solidFill>
            </a:endParaRPr>
          </a:p>
        </p:txBody>
      </p:sp>
    </p:spTree>
    <p:extLst>
      <p:ext uri="{BB962C8B-B14F-4D97-AF65-F5344CB8AC3E}">
        <p14:creationId xmlns:p14="http://schemas.microsoft.com/office/powerpoint/2010/main" val="50692992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B42CE7CF-93B2-4A6C-A611-CF1A75344EA1}" type="slidenum">
              <a:rPr lang="zh-TW" altLang="en-US" smtClean="0"/>
              <a:pPr>
                <a:defRPr/>
              </a:pPr>
              <a:t>‹#›</a:t>
            </a:fld>
            <a:endParaRPr lang="en-US" altLang="zh-TW"/>
          </a:p>
        </p:txBody>
      </p:sp>
    </p:spTree>
    <p:extLst>
      <p:ext uri="{BB962C8B-B14F-4D97-AF65-F5344CB8AC3E}">
        <p14:creationId xmlns:p14="http://schemas.microsoft.com/office/powerpoint/2010/main" val="325038641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493C4C9-65E9-4BF4-8695-1ABEB825752B}" type="slidenum">
              <a:rPr lang="zh-TW" altLang="en-US" smtClean="0"/>
              <a:pPr>
                <a:defRPr/>
              </a:pPr>
              <a:t>‹#›</a:t>
            </a:fld>
            <a:endParaRPr lang="en-US" altLang="zh-TW"/>
          </a:p>
        </p:txBody>
      </p:sp>
    </p:spTree>
    <p:extLst>
      <p:ext uri="{BB962C8B-B14F-4D97-AF65-F5344CB8AC3E}">
        <p14:creationId xmlns:p14="http://schemas.microsoft.com/office/powerpoint/2010/main" val="115025426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7B1B95A6-AB74-4A86-8C0C-4D1746714A99}" type="slidenum">
              <a:rPr lang="zh-TW" altLang="en-US" smtClean="0"/>
              <a:pPr>
                <a:defRPr/>
              </a:pPr>
              <a:t>‹#›</a:t>
            </a:fld>
            <a:endParaRPr lang="en-US" altLang="zh-TW"/>
          </a:p>
        </p:txBody>
      </p:sp>
    </p:spTree>
    <p:extLst>
      <p:ext uri="{BB962C8B-B14F-4D97-AF65-F5344CB8AC3E}">
        <p14:creationId xmlns:p14="http://schemas.microsoft.com/office/powerpoint/2010/main" val="262085757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AB04E2C9-786F-47AE-99E1-E85E4180DFBB}" type="slidenum">
              <a:rPr lang="zh-TW" altLang="en-US" smtClean="0"/>
              <a:pPr>
                <a:defRPr/>
              </a:pPr>
              <a:t>‹#›</a:t>
            </a:fld>
            <a:endParaRPr lang="en-US" altLang="zh-TW"/>
          </a:p>
        </p:txBody>
      </p:sp>
    </p:spTree>
    <p:extLst>
      <p:ext uri="{BB962C8B-B14F-4D97-AF65-F5344CB8AC3E}">
        <p14:creationId xmlns:p14="http://schemas.microsoft.com/office/powerpoint/2010/main" val="4146295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2FFD320-BA8F-45F1-978F-228D58686EAB}" type="datetimeFigureOut">
              <a:rPr lang="en-US" smtClean="0"/>
              <a:t>12/20/2020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4DE5B61-800B-40A3-B7B5-C8FDFAC58B53}" type="slidenum">
              <a:rPr lang="en-US" smtClean="0"/>
              <a:t>‹#›</a:t>
            </a:fld>
            <a:endParaRPr lang="en-US" dirty="0"/>
          </a:p>
        </p:txBody>
      </p:sp>
    </p:spTree>
    <p:extLst>
      <p:ext uri="{BB962C8B-B14F-4D97-AF65-F5344CB8AC3E}">
        <p14:creationId xmlns:p14="http://schemas.microsoft.com/office/powerpoint/2010/main" val="328552882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5484C649-259E-4551-BB26-ADC494C55942}" type="slidenum">
              <a:rPr lang="zh-TW" altLang="en-US" smtClean="0"/>
              <a:pPr>
                <a:defRPr/>
              </a:pPr>
              <a:t>‹#›</a:t>
            </a:fld>
            <a:endParaRPr lang="en-US" altLang="zh-TW"/>
          </a:p>
        </p:txBody>
      </p:sp>
    </p:spTree>
    <p:extLst>
      <p:ext uri="{BB962C8B-B14F-4D97-AF65-F5344CB8AC3E}">
        <p14:creationId xmlns:p14="http://schemas.microsoft.com/office/powerpoint/2010/main" val="64911581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A7EC2216-45D0-449C-9FE4-6FB7877BEA8F}" type="slidenum">
              <a:rPr lang="zh-TW" altLang="en-US" smtClean="0"/>
              <a:pPr>
                <a:defRPr/>
              </a:pPr>
              <a:t>‹#›</a:t>
            </a:fld>
            <a:endParaRPr lang="en-US" altLang="zh-TW"/>
          </a:p>
        </p:txBody>
      </p:sp>
    </p:spTree>
    <p:extLst>
      <p:ext uri="{BB962C8B-B14F-4D97-AF65-F5344CB8AC3E}">
        <p14:creationId xmlns:p14="http://schemas.microsoft.com/office/powerpoint/2010/main" val="96414383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DCAF4B41-2A0C-439B-827E-D822E7D2D0C8}" type="slidenum">
              <a:rPr lang="zh-TW" altLang="en-US" smtClean="0"/>
              <a:pPr>
                <a:defRPr/>
              </a:pPr>
              <a:t>‹#›</a:t>
            </a:fld>
            <a:endParaRPr lang="en-US" altLang="zh-TW"/>
          </a:p>
        </p:txBody>
      </p:sp>
    </p:spTree>
    <p:extLst>
      <p:ext uri="{BB962C8B-B14F-4D97-AF65-F5344CB8AC3E}">
        <p14:creationId xmlns:p14="http://schemas.microsoft.com/office/powerpoint/2010/main" val="422475633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5BCF2958-72BC-4EC6-9078-D6782F37BCD5}" type="slidenum">
              <a:rPr lang="zh-TW" altLang="en-US" smtClean="0"/>
              <a:pPr>
                <a:defRPr/>
              </a:pPr>
              <a:t>‹#›</a:t>
            </a:fld>
            <a:endParaRPr lang="en-US" altLang="zh-TW"/>
          </a:p>
        </p:txBody>
      </p:sp>
    </p:spTree>
    <p:extLst>
      <p:ext uri="{BB962C8B-B14F-4D97-AF65-F5344CB8AC3E}">
        <p14:creationId xmlns:p14="http://schemas.microsoft.com/office/powerpoint/2010/main" val="254175359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B60D20-0048-4961-B768-2DA2703899E3}" type="slidenum">
              <a:rPr lang="zh-TW" altLang="en-US" smtClean="0"/>
              <a:pPr>
                <a:defRPr/>
              </a:pPr>
              <a:t>‹#›</a:t>
            </a:fld>
            <a:endParaRPr lang="en-US" altLang="zh-TW"/>
          </a:p>
        </p:txBody>
      </p:sp>
    </p:spTree>
    <p:extLst>
      <p:ext uri="{BB962C8B-B14F-4D97-AF65-F5344CB8AC3E}">
        <p14:creationId xmlns:p14="http://schemas.microsoft.com/office/powerpoint/2010/main" val="286114292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E5875230-A4F9-4467-9263-6677C3C2DA70}" type="slidenum">
              <a:rPr lang="zh-TW" altLang="en-US" smtClean="0"/>
              <a:pPr>
                <a:defRPr/>
              </a:pPr>
              <a:t>‹#›</a:t>
            </a:fld>
            <a:endParaRPr lang="en-US" altLang="zh-TW"/>
          </a:p>
        </p:txBody>
      </p:sp>
    </p:spTree>
    <p:extLst>
      <p:ext uri="{BB962C8B-B14F-4D97-AF65-F5344CB8AC3E}">
        <p14:creationId xmlns:p14="http://schemas.microsoft.com/office/powerpoint/2010/main" val="423539229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D29EF837-E5E5-4816-9375-93A428FD408D}" type="slidenum">
              <a:rPr lang="zh-TW" altLang="en-US" smtClean="0"/>
              <a:pPr>
                <a:defRPr/>
              </a:pPr>
              <a:t>‹#›</a:t>
            </a:fld>
            <a:endParaRPr lang="en-US" altLang="zh-TW"/>
          </a:p>
        </p:txBody>
      </p:sp>
    </p:spTree>
    <p:extLst>
      <p:ext uri="{BB962C8B-B14F-4D97-AF65-F5344CB8AC3E}">
        <p14:creationId xmlns:p14="http://schemas.microsoft.com/office/powerpoint/2010/main" val="1592639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FFD320-BA8F-45F1-978F-228D58686EAB}" type="datetimeFigureOut">
              <a:rPr lang="en-US" smtClean="0"/>
              <a:t>12/20/2020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4DE5B61-800B-40A3-B7B5-C8FDFAC58B53}" type="slidenum">
              <a:rPr lang="en-US" smtClean="0"/>
              <a:t>‹#›</a:t>
            </a:fld>
            <a:endParaRPr lang="en-US" dirty="0"/>
          </a:p>
        </p:txBody>
      </p:sp>
    </p:spTree>
    <p:extLst>
      <p:ext uri="{BB962C8B-B14F-4D97-AF65-F5344CB8AC3E}">
        <p14:creationId xmlns:p14="http://schemas.microsoft.com/office/powerpoint/2010/main" val="2713264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FFD320-BA8F-45F1-978F-228D58686EAB}" type="datetimeFigureOut">
              <a:rPr lang="en-US" smtClean="0"/>
              <a:t>12/20/2020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DE5B61-800B-40A3-B7B5-C8FDFAC58B53}" type="slidenum">
              <a:rPr lang="en-US" smtClean="0"/>
              <a:t>‹#›</a:t>
            </a:fld>
            <a:endParaRPr lang="en-US" dirty="0"/>
          </a:p>
        </p:txBody>
      </p:sp>
    </p:spTree>
    <p:extLst>
      <p:ext uri="{BB962C8B-B14F-4D97-AF65-F5344CB8AC3E}">
        <p14:creationId xmlns:p14="http://schemas.microsoft.com/office/powerpoint/2010/main" val="2070810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FFD320-BA8F-45F1-978F-228D58686EAB}" type="datetimeFigureOut">
              <a:rPr lang="en-US" smtClean="0"/>
              <a:t>12/20/2020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DE5B61-800B-40A3-B7B5-C8FDFAC58B53}" type="slidenum">
              <a:rPr lang="en-US" smtClean="0"/>
              <a:t>‹#›</a:t>
            </a:fld>
            <a:endParaRPr lang="en-US" dirty="0"/>
          </a:p>
        </p:txBody>
      </p:sp>
    </p:spTree>
    <p:extLst>
      <p:ext uri="{BB962C8B-B14F-4D97-AF65-F5344CB8AC3E}">
        <p14:creationId xmlns:p14="http://schemas.microsoft.com/office/powerpoint/2010/main" val="3042774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FFD320-BA8F-45F1-978F-228D58686EAB}" type="datetimeFigureOut">
              <a:rPr lang="en-US" smtClean="0"/>
              <a:t>12/20/2020</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DE5B61-800B-40A3-B7B5-C8FDFAC58B53}" type="slidenum">
              <a:rPr lang="en-US" smtClean="0"/>
              <a:t>‹#›</a:t>
            </a:fld>
            <a:endParaRPr lang="en-US" dirty="0"/>
          </a:p>
        </p:txBody>
      </p:sp>
    </p:spTree>
    <p:extLst>
      <p:ext uri="{BB962C8B-B14F-4D97-AF65-F5344CB8AC3E}">
        <p14:creationId xmlns:p14="http://schemas.microsoft.com/office/powerpoint/2010/main" val="73664950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defRPr/>
            </a:pPr>
            <a:endParaRPr lang="en-US" altLang="zh-TW">
              <a:solidFill>
                <a:srgbClr val="000000"/>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defRPr/>
            </a:pPr>
            <a:endParaRPr lang="en-US" altLang="zh-TW">
              <a:solidFill>
                <a:srgbClr val="000000"/>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defRPr/>
            </a:pPr>
            <a:fld id="{CE743BBD-D4D1-4096-A273-0DE3CECFCA53}" type="slidenum">
              <a:rPr lang="zh-TW" altLang="en-US" smtClean="0">
                <a:solidFill>
                  <a:srgbClr val="000000"/>
                </a:solidFill>
              </a:rPr>
              <a:pPr fontAlgn="base">
                <a:spcBef>
                  <a:spcPct val="0"/>
                </a:spcBef>
                <a:spcAft>
                  <a:spcPct val="0"/>
                </a:spcAft>
                <a:defRPr/>
              </a:pPr>
              <a:t>‹#›</a:t>
            </a:fld>
            <a:endParaRPr lang="en-US" altLang="zh-TW">
              <a:solidFill>
                <a:srgbClr val="000000"/>
              </a:solidFill>
            </a:endParaRPr>
          </a:p>
        </p:txBody>
      </p:sp>
    </p:spTree>
    <p:extLst>
      <p:ext uri="{BB962C8B-B14F-4D97-AF65-F5344CB8AC3E}">
        <p14:creationId xmlns:p14="http://schemas.microsoft.com/office/powerpoint/2010/main" val="294338277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pPr>
            <a:endParaRPr lang="en-US" altLang="zh-TW">
              <a:solidFill>
                <a:srgbClr val="000000"/>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pPr>
            <a:endParaRPr lang="en-US" altLang="zh-TW">
              <a:solidFill>
                <a:srgbClr val="000000"/>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pPr>
            <a:fld id="{5E210188-03FD-45EA-91B9-387392DAB262}" type="slidenum">
              <a:rPr lang="zh-TW" altLang="en-US" smtClean="0">
                <a:solidFill>
                  <a:srgbClr val="000000"/>
                </a:solidFill>
              </a:rPr>
              <a:pPr fontAlgn="base">
                <a:spcBef>
                  <a:spcPct val="0"/>
                </a:spcBef>
                <a:spcAft>
                  <a:spcPct val="0"/>
                </a:spcAft>
              </a:pPr>
              <a:t>‹#›</a:t>
            </a:fld>
            <a:endParaRPr lang="en-US" altLang="zh-TW">
              <a:solidFill>
                <a:srgbClr val="000000"/>
              </a:solidFill>
            </a:endParaRPr>
          </a:p>
        </p:txBody>
      </p:sp>
    </p:spTree>
    <p:extLst>
      <p:ext uri="{BB962C8B-B14F-4D97-AF65-F5344CB8AC3E}">
        <p14:creationId xmlns:p14="http://schemas.microsoft.com/office/powerpoint/2010/main" val="52168032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defRPr/>
            </a:pPr>
            <a:endParaRPr lang="en-US" altLang="zh-TW"/>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defRPr/>
            </a:pPr>
            <a:endParaRPr lang="en-US" altLang="zh-TW"/>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defRPr/>
            </a:pPr>
            <a:fld id="{76BDA5D1-CE74-4D0F-A8B3-EBB1D11FEF90}" type="slidenum">
              <a:rPr lang="zh-TW" altLang="en-US" smtClean="0"/>
              <a:pPr fontAlgn="base">
                <a:spcBef>
                  <a:spcPct val="0"/>
                </a:spcBef>
                <a:spcAft>
                  <a:spcPct val="0"/>
                </a:spcAft>
                <a:defRPr/>
              </a:pPr>
              <a:t>‹#›</a:t>
            </a:fld>
            <a:endParaRPr lang="en-US" altLang="zh-TW"/>
          </a:p>
        </p:txBody>
      </p:sp>
    </p:spTree>
    <p:extLst>
      <p:ext uri="{BB962C8B-B14F-4D97-AF65-F5344CB8AC3E}">
        <p14:creationId xmlns:p14="http://schemas.microsoft.com/office/powerpoint/2010/main" val="3491079383"/>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pPr>
            <a:endParaRPr lang="en-US" altLang="zh-TW">
              <a:solidFill>
                <a:srgbClr val="000000"/>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pPr>
            <a:endParaRPr lang="en-US" altLang="zh-TW">
              <a:solidFill>
                <a:srgbClr val="000000"/>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pPr>
            <a:fld id="{5E210188-03FD-45EA-91B9-387392DAB262}" type="slidenum">
              <a:rPr lang="zh-TW" altLang="en-US" smtClean="0">
                <a:solidFill>
                  <a:srgbClr val="000000"/>
                </a:solidFill>
              </a:rPr>
              <a:pPr fontAlgn="base">
                <a:spcBef>
                  <a:spcPct val="0"/>
                </a:spcBef>
                <a:spcAft>
                  <a:spcPct val="0"/>
                </a:spcAft>
              </a:pPr>
              <a:t>‹#›</a:t>
            </a:fld>
            <a:endParaRPr lang="en-US" altLang="zh-TW">
              <a:solidFill>
                <a:srgbClr val="000000"/>
              </a:solidFill>
            </a:endParaRPr>
          </a:p>
        </p:txBody>
      </p:sp>
    </p:spTree>
    <p:extLst>
      <p:ext uri="{BB962C8B-B14F-4D97-AF65-F5344CB8AC3E}">
        <p14:creationId xmlns:p14="http://schemas.microsoft.com/office/powerpoint/2010/main" val="1171354163"/>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defRPr/>
            </a:pPr>
            <a:endParaRPr lang="en-US" altLang="zh-TW"/>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defRPr/>
            </a:pPr>
            <a:endParaRPr lang="en-US" altLang="zh-TW"/>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defRPr/>
            </a:pPr>
            <a:fld id="{70A3E86F-D360-4DC1-94A4-0255A282E154}" type="slidenum">
              <a:rPr lang="zh-TW" altLang="en-US" smtClean="0"/>
              <a:pPr fontAlgn="base">
                <a:spcBef>
                  <a:spcPct val="0"/>
                </a:spcBef>
                <a:spcAft>
                  <a:spcPct val="0"/>
                </a:spcAft>
                <a:defRPr/>
              </a:pPr>
              <a:t>‹#›</a:t>
            </a:fld>
            <a:endParaRPr lang="en-US" altLang="zh-TW"/>
          </a:p>
        </p:txBody>
      </p:sp>
    </p:spTree>
    <p:extLst>
      <p:ext uri="{BB962C8B-B14F-4D97-AF65-F5344CB8AC3E}">
        <p14:creationId xmlns:p14="http://schemas.microsoft.com/office/powerpoint/2010/main" val="2741212753"/>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40.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51.xml"/></Relationships>
</file>

<file path=ppt/slides/_rels/slide2.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51.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6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6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6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4.emf"/></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a:extLst>
              <a:ext uri="{FF2B5EF4-FFF2-40B4-BE49-F238E27FC236}">
                <a16:creationId xmlns="" xmlns:a16="http://schemas.microsoft.com/office/drawing/2014/main" id="{69A045CF-AC6C-4574-840F-CD878FA10B20}"/>
              </a:ext>
            </a:extLst>
          </p:cNvPr>
          <p:cNvSpPr>
            <a:spLocks noChangeArrowheads="1"/>
          </p:cNvSpPr>
          <p:nvPr/>
        </p:nvSpPr>
        <p:spPr bwMode="auto">
          <a:xfrm>
            <a:off x="0" y="1"/>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None/>
            </a:pPr>
            <a:endParaRPr lang="zh-TW" altLang="en-US" sz="1801">
              <a:solidFill>
                <a:srgbClr val="000000"/>
              </a:solidFill>
              <a:ea typeface="新細明體" panose="02020500000000000000" pitchFamily="18" charset="-120"/>
            </a:endParaRPr>
          </a:p>
        </p:txBody>
      </p:sp>
      <p:pic>
        <p:nvPicPr>
          <p:cNvPr id="3075" name="Picture 4" descr="Delicious Denim">
            <a:extLst>
              <a:ext uri="{FF2B5EF4-FFF2-40B4-BE49-F238E27FC236}">
                <a16:creationId xmlns="" xmlns:a16="http://schemas.microsoft.com/office/drawing/2014/main" id="{7EDC7D5F-F0C3-4A89-A71C-8CE71A7C18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82588"/>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 Box 6">
            <a:extLst>
              <a:ext uri="{FF2B5EF4-FFF2-40B4-BE49-F238E27FC236}">
                <a16:creationId xmlns="" xmlns:a16="http://schemas.microsoft.com/office/drawing/2014/main" id="{72DACEC3-1730-4185-86CF-B26AB9CDE048}"/>
              </a:ext>
            </a:extLst>
          </p:cNvPr>
          <p:cNvSpPr txBox="1">
            <a:spLocks noChangeArrowheads="1"/>
          </p:cNvSpPr>
          <p:nvPr/>
        </p:nvSpPr>
        <p:spPr bwMode="auto">
          <a:xfrm>
            <a:off x="856001" y="1502700"/>
            <a:ext cx="7109639" cy="3724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None/>
            </a:pPr>
            <a:endParaRPr lang="en-US" altLang="zh-TW" sz="2400" dirty="0">
              <a:solidFill>
                <a:srgbClr val="000000"/>
              </a:solidFill>
              <a:ea typeface="SimHei" panose="02010609060101010101" pitchFamily="49" charset="-122"/>
            </a:endParaRPr>
          </a:p>
          <a:p>
            <a:pPr algn="ctr" fontAlgn="base">
              <a:spcBef>
                <a:spcPct val="0"/>
              </a:spcBef>
              <a:spcAft>
                <a:spcPct val="0"/>
              </a:spcAft>
              <a:buNone/>
            </a:pPr>
            <a:r>
              <a:rPr lang="zh-TW" altLang="en-US" sz="3600" dirty="0">
                <a:solidFill>
                  <a:srgbClr val="000000"/>
                </a:solidFill>
                <a:ea typeface="SimHei" panose="02010609060101010101" pitchFamily="49" charset="-122"/>
              </a:rPr>
              <a:t>撒母耳記下</a:t>
            </a:r>
            <a:endParaRPr lang="en-US" altLang="zh-TW" sz="3600" dirty="0">
              <a:solidFill>
                <a:srgbClr val="000000"/>
              </a:solidFill>
              <a:ea typeface="SimHei" panose="02010609060101010101" pitchFamily="49" charset="-122"/>
            </a:endParaRPr>
          </a:p>
          <a:p>
            <a:pPr algn="ctr" fontAlgn="base">
              <a:spcBef>
                <a:spcPct val="0"/>
              </a:spcBef>
              <a:spcAft>
                <a:spcPct val="0"/>
              </a:spcAft>
              <a:buNone/>
            </a:pPr>
            <a:r>
              <a:rPr lang="en-US" altLang="zh-CN" sz="3600" dirty="0">
                <a:solidFill>
                  <a:srgbClr val="000000"/>
                </a:solidFill>
                <a:ea typeface="SimHei" panose="02010609060101010101" pitchFamily="49" charset="-122"/>
              </a:rPr>
              <a:t>《</a:t>
            </a:r>
            <a:r>
              <a:rPr lang="zh-TW" altLang="en-US" sz="3600" dirty="0">
                <a:solidFill>
                  <a:srgbClr val="000000"/>
                </a:solidFill>
                <a:ea typeface="SimHei" panose="02010609060101010101" pitchFamily="49" charset="-122"/>
              </a:rPr>
              <a:t>成為合神心意的器皿</a:t>
            </a:r>
            <a:r>
              <a:rPr lang="en-US" altLang="zh-CN" sz="3600" dirty="0">
                <a:solidFill>
                  <a:srgbClr val="000000"/>
                </a:solidFill>
                <a:ea typeface="SimHei" panose="02010609060101010101" pitchFamily="49" charset="-122"/>
              </a:rPr>
              <a:t>》</a:t>
            </a:r>
            <a:r>
              <a:rPr lang="zh-CN" altLang="en-US" sz="3600" dirty="0">
                <a:solidFill>
                  <a:srgbClr val="000000"/>
                </a:solidFill>
                <a:ea typeface="SimHei" panose="02010609060101010101" pitchFamily="49" charset="-122"/>
              </a:rPr>
              <a:t>第</a:t>
            </a:r>
            <a:r>
              <a:rPr lang="en-US" altLang="zh-CN" sz="3600" dirty="0">
                <a:solidFill>
                  <a:srgbClr val="000000"/>
                </a:solidFill>
                <a:ea typeface="SimHei" panose="02010609060101010101" pitchFamily="49" charset="-122"/>
              </a:rPr>
              <a:t>16</a:t>
            </a:r>
            <a:r>
              <a:rPr lang="zh-CN" altLang="en-US" sz="3600" dirty="0">
                <a:solidFill>
                  <a:srgbClr val="000000"/>
                </a:solidFill>
                <a:ea typeface="SimHei" panose="02010609060101010101" pitchFamily="49" charset="-122"/>
              </a:rPr>
              <a:t>课</a:t>
            </a:r>
            <a:endParaRPr lang="en-US" altLang="zh-CN" sz="3600" dirty="0">
              <a:solidFill>
                <a:srgbClr val="000000"/>
              </a:solidFill>
              <a:ea typeface="SimHei" panose="02010609060101010101" pitchFamily="49" charset="-122"/>
            </a:endParaRPr>
          </a:p>
          <a:p>
            <a:pPr algn="ctr" fontAlgn="base">
              <a:spcBef>
                <a:spcPct val="0"/>
              </a:spcBef>
              <a:spcAft>
                <a:spcPct val="0"/>
              </a:spcAft>
              <a:buNone/>
            </a:pPr>
            <a:r>
              <a:rPr lang="zh-CN" altLang="en-US" sz="3600" dirty="0">
                <a:solidFill>
                  <a:srgbClr val="000000"/>
                </a:solidFill>
                <a:ea typeface="SimHei" panose="02010609060101010101" pitchFamily="49" charset="-122"/>
              </a:rPr>
              <a:t>總複習 </a:t>
            </a:r>
            <a:endParaRPr lang="en-US" altLang="en-US" sz="3600" dirty="0">
              <a:solidFill>
                <a:srgbClr val="000000"/>
              </a:solidFill>
              <a:ea typeface="SimHei" panose="02010609060101010101" pitchFamily="49" charset="-122"/>
            </a:endParaRPr>
          </a:p>
          <a:p>
            <a:pPr algn="ctr" fontAlgn="base">
              <a:spcBef>
                <a:spcPct val="0"/>
              </a:spcBef>
              <a:spcAft>
                <a:spcPct val="0"/>
              </a:spcAft>
              <a:buNone/>
            </a:pPr>
            <a:endParaRPr lang="en-US" altLang="zh-TW" sz="1600" dirty="0">
              <a:solidFill>
                <a:srgbClr val="000000"/>
              </a:solidFill>
              <a:ea typeface="SimHei" panose="02010609060101010101" pitchFamily="49" charset="-122"/>
            </a:endParaRPr>
          </a:p>
          <a:p>
            <a:pPr algn="ctr" fontAlgn="base">
              <a:spcBef>
                <a:spcPct val="0"/>
              </a:spcBef>
              <a:spcAft>
                <a:spcPct val="0"/>
              </a:spcAft>
              <a:buNone/>
            </a:pPr>
            <a:r>
              <a:rPr lang="zh-TW" altLang="en-US" sz="3600" dirty="0">
                <a:solidFill>
                  <a:srgbClr val="C00000"/>
                </a:solidFill>
                <a:ea typeface="SimHei" panose="02010609060101010101" pitchFamily="49" charset="-122"/>
              </a:rPr>
              <a:t>祂的憐憫與審判織成我一生的年代</a:t>
            </a:r>
            <a:endParaRPr lang="en-US" altLang="zh-TW" sz="3600" dirty="0">
              <a:solidFill>
                <a:srgbClr val="C00000"/>
              </a:solidFill>
              <a:ea typeface="SimHei" panose="02010609060101010101" pitchFamily="49" charset="-122"/>
            </a:endParaRPr>
          </a:p>
          <a:p>
            <a:pPr algn="ctr" fontAlgn="base">
              <a:spcBef>
                <a:spcPct val="0"/>
              </a:spcBef>
              <a:spcAft>
                <a:spcPct val="0"/>
              </a:spcAft>
              <a:buNone/>
            </a:pPr>
            <a:r>
              <a:rPr lang="en-US" altLang="zh-TW" sz="3600" dirty="0">
                <a:ea typeface="SimHei" panose="02010609060101010101" pitchFamily="49" charset="-122"/>
              </a:rPr>
              <a:t>12/20/2020</a:t>
            </a:r>
            <a:endParaRPr lang="zh-TW" altLang="en-US" sz="3600" dirty="0">
              <a:ea typeface="SimHei" panose="02010609060101010101" pitchFamily="49" charset="-122"/>
            </a:endParaRPr>
          </a:p>
          <a:p>
            <a:pPr algn="ctr" fontAlgn="base">
              <a:spcBef>
                <a:spcPct val="0"/>
              </a:spcBef>
              <a:spcAft>
                <a:spcPct val="0"/>
              </a:spcAft>
              <a:buNone/>
            </a:pPr>
            <a:endParaRPr lang="en-US" altLang="zh-TW" sz="1600" dirty="0">
              <a:solidFill>
                <a:srgbClr val="000000"/>
              </a:solidFill>
              <a:ea typeface="SimHei" panose="02010609060101010101" pitchFamily="49" charset="-122"/>
            </a:endParaRPr>
          </a:p>
        </p:txBody>
      </p:sp>
    </p:spTree>
    <p:extLst>
      <p:ext uri="{BB962C8B-B14F-4D97-AF65-F5344CB8AC3E}">
        <p14:creationId xmlns:p14="http://schemas.microsoft.com/office/powerpoint/2010/main" val="24379042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0" y="1"/>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zh-TW" altLang="en-US" sz="1801">
              <a:ea typeface="新細明體" pitchFamily="18" charset="-120"/>
            </a:endParaRPr>
          </a:p>
        </p:txBody>
      </p:sp>
      <p:pic>
        <p:nvPicPr>
          <p:cNvPr id="5123" name="Picture 4" descr="Delicious Deni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45283"/>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Rectangle 9"/>
          <p:cNvSpPr>
            <a:spLocks noChangeArrowheads="1"/>
          </p:cNvSpPr>
          <p:nvPr/>
        </p:nvSpPr>
        <p:spPr bwMode="auto">
          <a:xfrm>
            <a:off x="5556269" y="3008327"/>
            <a:ext cx="184731"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zh-TW" altLang="en-US" sz="4400">
              <a:ea typeface="SimHei" panose="02010609060101010101" pitchFamily="49" charset="-122"/>
            </a:endParaRPr>
          </a:p>
        </p:txBody>
      </p:sp>
      <p:sp>
        <p:nvSpPr>
          <p:cNvPr id="5125" name="Text Box 6"/>
          <p:cNvSpPr txBox="1">
            <a:spLocks noChangeArrowheads="1"/>
          </p:cNvSpPr>
          <p:nvPr/>
        </p:nvSpPr>
        <p:spPr bwMode="auto">
          <a:xfrm>
            <a:off x="561989" y="1422423"/>
            <a:ext cx="7847013" cy="24623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pPr>
            <a:r>
              <a:rPr lang="zh-TW" altLang="en-US" sz="4000" dirty="0">
                <a:solidFill>
                  <a:srgbClr val="000000"/>
                </a:solidFill>
                <a:latin typeface="SimHei" panose="02010609060101010101" pitchFamily="49" charset="-122"/>
                <a:ea typeface="SimHei" panose="02010609060101010101" pitchFamily="49" charset="-122"/>
              </a:rPr>
              <a:t>大衛在耶路撒冷作王</a:t>
            </a:r>
          </a:p>
          <a:p>
            <a:pPr algn="ctr">
              <a:spcBef>
                <a:spcPct val="0"/>
              </a:spcBef>
              <a:buNone/>
            </a:pPr>
            <a:r>
              <a:rPr lang="zh-CN" altLang="en-US" sz="2400" dirty="0">
                <a:solidFill>
                  <a:srgbClr val="000000"/>
                </a:solidFill>
                <a:latin typeface="SimHei" panose="02010609060101010101" pitchFamily="49" charset="-122"/>
                <a:ea typeface="SimHei" panose="02010609060101010101" pitchFamily="49" charset="-122"/>
              </a:rPr>
              <a:t>撒</a:t>
            </a:r>
            <a:r>
              <a:rPr lang="zh-CN" altLang="en-US" sz="2400" dirty="0">
                <a:solidFill>
                  <a:srgbClr val="000000"/>
                </a:solidFill>
                <a:latin typeface="SimHei" panose="02010609060101010101" pitchFamily="49" charset="-122"/>
                <a:ea typeface="SimHei" panose="02010609060101010101" pitchFamily="49" charset="-122"/>
              </a:rPr>
              <a:t>母耳記下 </a:t>
            </a:r>
            <a:r>
              <a:rPr lang="zh-CN" altLang="en-US" sz="2400" dirty="0">
                <a:solidFill>
                  <a:srgbClr val="000000"/>
                </a:solidFill>
                <a:latin typeface="SimHei" panose="02010609060101010101" pitchFamily="49" charset="-122"/>
                <a:ea typeface="SimHei" panose="02010609060101010101" pitchFamily="49" charset="-122"/>
              </a:rPr>
              <a:t>第</a:t>
            </a:r>
            <a:r>
              <a:rPr lang="en-US" altLang="zh-CN" sz="2400" dirty="0">
                <a:solidFill>
                  <a:srgbClr val="000000"/>
                </a:solidFill>
                <a:latin typeface="SimHei" panose="02010609060101010101" pitchFamily="49" charset="-122"/>
                <a:ea typeface="SimHei" panose="02010609060101010101" pitchFamily="49" charset="-122"/>
              </a:rPr>
              <a:t>5-6</a:t>
            </a:r>
            <a:r>
              <a:rPr lang="zh-CN" altLang="en-US" sz="2400" dirty="0">
                <a:solidFill>
                  <a:srgbClr val="000000"/>
                </a:solidFill>
                <a:latin typeface="SimHei" panose="02010609060101010101" pitchFamily="49" charset="-122"/>
                <a:ea typeface="SimHei" panose="02010609060101010101" pitchFamily="49" charset="-122"/>
              </a:rPr>
              <a:t>章</a:t>
            </a:r>
            <a:endParaRPr lang="zh-CN" altLang="en-US" sz="2400" dirty="0">
              <a:solidFill>
                <a:srgbClr val="000000"/>
              </a:solidFill>
              <a:latin typeface="SimHei" panose="02010609060101010101" pitchFamily="49" charset="-122"/>
              <a:ea typeface="SimHei" panose="02010609060101010101" pitchFamily="49" charset="-122"/>
            </a:endParaRPr>
          </a:p>
          <a:p>
            <a:pPr algn="ctr" eaLnBrk="1" hangingPunct="1">
              <a:spcBef>
                <a:spcPct val="0"/>
              </a:spcBef>
              <a:buFontTx/>
              <a:buNone/>
            </a:pPr>
            <a:endParaRPr lang="en-US" altLang="zh-TW" sz="1801" dirty="0">
              <a:solidFill>
                <a:srgbClr val="000000"/>
              </a:solidFill>
              <a:latin typeface="SimHei" panose="02010609060101010101" pitchFamily="49" charset="-122"/>
              <a:ea typeface="SimHei" panose="02010609060101010101" pitchFamily="49" charset="-122"/>
            </a:endParaRPr>
          </a:p>
          <a:p>
            <a:pPr>
              <a:spcBef>
                <a:spcPct val="0"/>
              </a:spcBef>
              <a:buNone/>
            </a:pPr>
            <a:r>
              <a:rPr lang="zh-TW" altLang="en-US" sz="2400" dirty="0">
                <a:solidFill>
                  <a:srgbClr val="000000"/>
                </a:solidFill>
                <a:latin typeface="SimHei" panose="02010609060101010101" pitchFamily="49" charset="-122"/>
                <a:ea typeface="SimHei" panose="02010609060101010101" pitchFamily="49" charset="-122"/>
              </a:rPr>
              <a:t>第一段</a:t>
            </a:r>
            <a:r>
              <a:rPr lang="zh-CN"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5:1-16 </a:t>
            </a:r>
            <a:r>
              <a:rPr lang="zh-TW"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大衛作猶大和以色列</a:t>
            </a:r>
            <a:r>
              <a:rPr lang="zh-TW" altLang="en-US" sz="2400" dirty="0">
                <a:solidFill>
                  <a:srgbClr val="000000"/>
                </a:solidFill>
                <a:latin typeface="SimHei" panose="02010609060101010101" pitchFamily="49" charset="-122"/>
                <a:ea typeface="SimHei" panose="02010609060101010101" pitchFamily="49" charset="-122"/>
              </a:rPr>
              <a:t>王</a:t>
            </a:r>
            <a:endParaRPr lang="en-US" altLang="zh-TW" sz="2400" dirty="0">
              <a:solidFill>
                <a:srgbClr val="000000"/>
              </a:solidFill>
              <a:latin typeface="SimHei" panose="02010609060101010101" pitchFamily="49" charset="-122"/>
              <a:ea typeface="SimHei" panose="02010609060101010101" pitchFamily="49" charset="-122"/>
            </a:endParaRPr>
          </a:p>
          <a:p>
            <a:pPr>
              <a:spcBef>
                <a:spcPct val="0"/>
              </a:spcBef>
              <a:buNone/>
            </a:pPr>
            <a:r>
              <a:rPr lang="zh-TW" altLang="en-US" sz="2400" dirty="0">
                <a:solidFill>
                  <a:srgbClr val="000000"/>
                </a:solidFill>
                <a:latin typeface="SimHei" panose="02010609060101010101" pitchFamily="49" charset="-122"/>
                <a:ea typeface="SimHei" panose="02010609060101010101" pitchFamily="49" charset="-122"/>
              </a:rPr>
              <a:t>第</a:t>
            </a:r>
            <a:r>
              <a:rPr lang="zh-TW" altLang="en-US" sz="2400" dirty="0">
                <a:solidFill>
                  <a:srgbClr val="000000"/>
                </a:solidFill>
                <a:latin typeface="SimHei" panose="02010609060101010101" pitchFamily="49" charset="-122"/>
                <a:ea typeface="SimHei" panose="02010609060101010101" pitchFamily="49" charset="-122"/>
              </a:rPr>
              <a:t>二段</a:t>
            </a:r>
            <a:r>
              <a:rPr lang="zh-CN"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5:17-25</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戰勝非利士人</a:t>
            </a:r>
            <a:endParaRPr lang="en-US" altLang="zh-TW" sz="2400" dirty="0">
              <a:solidFill>
                <a:srgbClr val="000000"/>
              </a:solidFill>
              <a:latin typeface="SimHei" panose="02010609060101010101" pitchFamily="49" charset="-122"/>
              <a:ea typeface="SimHei" panose="02010609060101010101" pitchFamily="49" charset="-122"/>
            </a:endParaRPr>
          </a:p>
          <a:p>
            <a:pPr>
              <a:spcBef>
                <a:spcPct val="0"/>
              </a:spcBef>
              <a:buNone/>
            </a:pPr>
            <a:r>
              <a:rPr lang="zh-CN" altLang="en-US" sz="2400" dirty="0">
                <a:solidFill>
                  <a:srgbClr val="000000"/>
                </a:solidFill>
                <a:latin typeface="SimHei" panose="02010609060101010101" pitchFamily="49" charset="-122"/>
                <a:ea typeface="SimHei" panose="02010609060101010101" pitchFamily="49" charset="-122"/>
              </a:rPr>
              <a:t>第</a:t>
            </a:r>
            <a:r>
              <a:rPr lang="zh-CN" altLang="en-US" sz="2400" dirty="0">
                <a:solidFill>
                  <a:srgbClr val="000000"/>
                </a:solidFill>
                <a:latin typeface="SimHei" panose="02010609060101010101" pitchFamily="49" charset="-122"/>
                <a:ea typeface="SimHei" panose="02010609060101010101" pitchFamily="49" charset="-122"/>
              </a:rPr>
              <a:t>三段</a:t>
            </a:r>
            <a:r>
              <a:rPr lang="zh-CN" altLang="en-US"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6:1-23 </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運約櫃到耶路撒</a:t>
            </a:r>
            <a:r>
              <a:rPr lang="zh-TW" altLang="en-US" sz="2400" dirty="0">
                <a:solidFill>
                  <a:srgbClr val="000000"/>
                </a:solidFill>
                <a:latin typeface="SimHei" panose="02010609060101010101" pitchFamily="49" charset="-122"/>
                <a:ea typeface="SimHei" panose="02010609060101010101" pitchFamily="49" charset="-122"/>
              </a:rPr>
              <a:t>冷</a:t>
            </a:r>
            <a:endParaRPr lang="en-US" altLang="zh-TW" sz="2400" dirty="0">
              <a:solidFill>
                <a:srgbClr val="000000"/>
              </a:solidFill>
              <a:latin typeface="SimHei" panose="02010609060101010101" pitchFamily="49" charset="-122"/>
              <a:ea typeface="SimHei" panose="02010609060101010101" pitchFamily="49" charset="-122"/>
            </a:endParaRPr>
          </a:p>
        </p:txBody>
      </p:sp>
    </p:spTree>
    <p:extLst>
      <p:ext uri="{BB962C8B-B14F-4D97-AF65-F5344CB8AC3E}">
        <p14:creationId xmlns:p14="http://schemas.microsoft.com/office/powerpoint/2010/main" val="17018977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0" y="1"/>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zh-TW" altLang="en-US" sz="1801">
              <a:ea typeface="新細明體" pitchFamily="18" charset="-120"/>
            </a:endParaRPr>
          </a:p>
        </p:txBody>
      </p:sp>
      <p:pic>
        <p:nvPicPr>
          <p:cNvPr id="5123" name="Picture 4" descr="Delicious Deni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45283"/>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Rectangle 9"/>
          <p:cNvSpPr>
            <a:spLocks noChangeArrowheads="1"/>
          </p:cNvSpPr>
          <p:nvPr/>
        </p:nvSpPr>
        <p:spPr bwMode="auto">
          <a:xfrm>
            <a:off x="5556269" y="3008327"/>
            <a:ext cx="184731"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zh-TW" altLang="en-US" sz="4400">
              <a:ea typeface="SimHei" panose="02010609060101010101" pitchFamily="49" charset="-122"/>
            </a:endParaRPr>
          </a:p>
        </p:txBody>
      </p:sp>
      <p:sp>
        <p:nvSpPr>
          <p:cNvPr id="5125" name="Text Box 6"/>
          <p:cNvSpPr txBox="1">
            <a:spLocks noChangeArrowheads="1"/>
          </p:cNvSpPr>
          <p:nvPr/>
        </p:nvSpPr>
        <p:spPr bwMode="auto">
          <a:xfrm>
            <a:off x="561989" y="1422399"/>
            <a:ext cx="7847013"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pPr>
            <a:r>
              <a:rPr lang="zh-TW" altLang="en-US" sz="4000" dirty="0">
                <a:solidFill>
                  <a:srgbClr val="000000"/>
                </a:solidFill>
                <a:latin typeface="SimHei" panose="02010609060101010101" pitchFamily="49" charset="-122"/>
                <a:ea typeface="SimHei" panose="02010609060101010101" pitchFamily="49" charset="-122"/>
              </a:rPr>
              <a:t>大衛要為神建殿，平息周圍的列國</a:t>
            </a:r>
          </a:p>
          <a:p>
            <a:pPr algn="ctr">
              <a:spcBef>
                <a:spcPct val="0"/>
              </a:spcBef>
              <a:buNone/>
            </a:pPr>
            <a:r>
              <a:rPr lang="zh-CN" altLang="en-US" sz="2400" dirty="0">
                <a:solidFill>
                  <a:srgbClr val="000000"/>
                </a:solidFill>
                <a:latin typeface="SimHei" panose="02010609060101010101" pitchFamily="49" charset="-122"/>
                <a:ea typeface="SimHei" panose="02010609060101010101" pitchFamily="49" charset="-122"/>
              </a:rPr>
              <a:t>撒</a:t>
            </a:r>
            <a:r>
              <a:rPr lang="zh-CN" altLang="en-US" sz="2400" dirty="0">
                <a:solidFill>
                  <a:srgbClr val="000000"/>
                </a:solidFill>
                <a:latin typeface="SimHei" panose="02010609060101010101" pitchFamily="49" charset="-122"/>
                <a:ea typeface="SimHei" panose="02010609060101010101" pitchFamily="49" charset="-122"/>
              </a:rPr>
              <a:t>母耳記下 </a:t>
            </a:r>
            <a:r>
              <a:rPr lang="zh-CN" altLang="en-US" sz="2400" dirty="0">
                <a:solidFill>
                  <a:srgbClr val="000000"/>
                </a:solidFill>
                <a:latin typeface="SimHei" panose="02010609060101010101" pitchFamily="49" charset="-122"/>
                <a:ea typeface="SimHei" panose="02010609060101010101" pitchFamily="49" charset="-122"/>
              </a:rPr>
              <a:t>第</a:t>
            </a:r>
            <a:r>
              <a:rPr lang="en-US" altLang="zh-CN" sz="2400" dirty="0">
                <a:solidFill>
                  <a:srgbClr val="000000"/>
                </a:solidFill>
                <a:latin typeface="SimHei" panose="02010609060101010101" pitchFamily="49" charset="-122"/>
                <a:ea typeface="SimHei" panose="02010609060101010101" pitchFamily="49" charset="-122"/>
              </a:rPr>
              <a:t>7-8</a:t>
            </a:r>
            <a:r>
              <a:rPr lang="zh-CN" altLang="en-US" sz="2400" dirty="0">
                <a:solidFill>
                  <a:srgbClr val="000000"/>
                </a:solidFill>
                <a:latin typeface="SimHei" panose="02010609060101010101" pitchFamily="49" charset="-122"/>
                <a:ea typeface="SimHei" panose="02010609060101010101" pitchFamily="49" charset="-122"/>
              </a:rPr>
              <a:t>章</a:t>
            </a:r>
            <a:endParaRPr lang="zh-CN" altLang="en-US" sz="2400" dirty="0">
              <a:solidFill>
                <a:srgbClr val="000000"/>
              </a:solidFill>
              <a:latin typeface="SimHei" panose="02010609060101010101" pitchFamily="49" charset="-122"/>
              <a:ea typeface="SimHei" panose="02010609060101010101" pitchFamily="49" charset="-122"/>
            </a:endParaRPr>
          </a:p>
          <a:p>
            <a:pPr>
              <a:spcBef>
                <a:spcPct val="0"/>
              </a:spcBef>
              <a:buNone/>
            </a:pPr>
            <a:r>
              <a:rPr lang="zh-TW" altLang="en-US" sz="2400" dirty="0">
                <a:solidFill>
                  <a:srgbClr val="000000"/>
                </a:solidFill>
                <a:latin typeface="SimHei" panose="02010609060101010101" pitchFamily="49" charset="-122"/>
                <a:ea typeface="SimHei" panose="02010609060101010101" pitchFamily="49" charset="-122"/>
              </a:rPr>
              <a:t>第</a:t>
            </a:r>
            <a:r>
              <a:rPr lang="zh-TW" altLang="en-US" sz="2400" dirty="0">
                <a:solidFill>
                  <a:srgbClr val="000000"/>
                </a:solidFill>
                <a:latin typeface="SimHei" panose="02010609060101010101" pitchFamily="49" charset="-122"/>
                <a:ea typeface="SimHei" panose="02010609060101010101" pitchFamily="49" charset="-122"/>
              </a:rPr>
              <a:t>一段</a:t>
            </a:r>
            <a:r>
              <a:rPr lang="zh-CN"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7:1-3 </a:t>
            </a:r>
            <a:r>
              <a:rPr lang="en-US" altLang="zh-TW" sz="2400" dirty="0">
                <a:solidFill>
                  <a:srgbClr val="000000"/>
                </a:solidFill>
                <a:latin typeface="SimHei" panose="02010609060101010101" pitchFamily="49" charset="-122"/>
                <a:ea typeface="SimHei" panose="02010609060101010101" pitchFamily="49" charset="-122"/>
              </a:rPr>
              <a:t> </a:t>
            </a:r>
            <a:r>
              <a:rPr lang="zh-TW"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大衛計劃為神建</a:t>
            </a:r>
            <a:r>
              <a:rPr lang="zh-TW" altLang="en-US" sz="2400" dirty="0">
                <a:solidFill>
                  <a:srgbClr val="000000"/>
                </a:solidFill>
                <a:latin typeface="SimHei" panose="02010609060101010101" pitchFamily="49" charset="-122"/>
                <a:ea typeface="SimHei" panose="02010609060101010101" pitchFamily="49" charset="-122"/>
              </a:rPr>
              <a:t>殿</a:t>
            </a:r>
            <a:endParaRPr lang="en-US" altLang="zh-TW" sz="2400" dirty="0">
              <a:solidFill>
                <a:srgbClr val="000000"/>
              </a:solidFill>
              <a:latin typeface="SimHei" panose="02010609060101010101" pitchFamily="49" charset="-122"/>
              <a:ea typeface="SimHei" panose="02010609060101010101" pitchFamily="49" charset="-122"/>
            </a:endParaRPr>
          </a:p>
          <a:p>
            <a:pPr>
              <a:spcBef>
                <a:spcPct val="0"/>
              </a:spcBef>
              <a:buNone/>
            </a:pPr>
            <a:r>
              <a:rPr lang="zh-TW" altLang="en-US" sz="2400" dirty="0">
                <a:solidFill>
                  <a:srgbClr val="000000"/>
                </a:solidFill>
                <a:latin typeface="SimHei" panose="02010609060101010101" pitchFamily="49" charset="-122"/>
                <a:ea typeface="SimHei" panose="02010609060101010101" pitchFamily="49" charset="-122"/>
              </a:rPr>
              <a:t>第</a:t>
            </a:r>
            <a:r>
              <a:rPr lang="zh-TW" altLang="en-US" sz="2400" dirty="0">
                <a:solidFill>
                  <a:srgbClr val="000000"/>
                </a:solidFill>
                <a:latin typeface="SimHei" panose="02010609060101010101" pitchFamily="49" charset="-122"/>
                <a:ea typeface="SimHei" panose="02010609060101010101" pitchFamily="49" charset="-122"/>
              </a:rPr>
              <a:t>二段</a:t>
            </a:r>
            <a:r>
              <a:rPr lang="zh-CN"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7:4-17 </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神不讓大衛建</a:t>
            </a:r>
            <a:r>
              <a:rPr lang="zh-TW" altLang="en-US" sz="2400" dirty="0">
                <a:solidFill>
                  <a:srgbClr val="000000"/>
                </a:solidFill>
                <a:latin typeface="SimHei" panose="02010609060101010101" pitchFamily="49" charset="-122"/>
                <a:ea typeface="SimHei" panose="02010609060101010101" pitchFamily="49" charset="-122"/>
              </a:rPr>
              <a:t>殿</a:t>
            </a:r>
            <a:endParaRPr lang="en-US" altLang="zh-TW" sz="2400" dirty="0">
              <a:solidFill>
                <a:srgbClr val="000000"/>
              </a:solidFill>
              <a:latin typeface="SimHei" panose="02010609060101010101" pitchFamily="49" charset="-122"/>
              <a:ea typeface="SimHei" panose="02010609060101010101" pitchFamily="49" charset="-122"/>
            </a:endParaRPr>
          </a:p>
          <a:p>
            <a:pPr>
              <a:spcBef>
                <a:spcPct val="0"/>
              </a:spcBef>
              <a:buNone/>
            </a:pPr>
            <a:r>
              <a:rPr lang="zh-CN" altLang="en-US" sz="2400" dirty="0">
                <a:solidFill>
                  <a:srgbClr val="000000"/>
                </a:solidFill>
                <a:latin typeface="SimHei" panose="02010609060101010101" pitchFamily="49" charset="-122"/>
                <a:ea typeface="SimHei" panose="02010609060101010101" pitchFamily="49" charset="-122"/>
              </a:rPr>
              <a:t>第</a:t>
            </a:r>
            <a:r>
              <a:rPr lang="zh-CN" altLang="en-US" sz="2400" dirty="0">
                <a:solidFill>
                  <a:srgbClr val="000000"/>
                </a:solidFill>
                <a:latin typeface="SimHei" panose="02010609060101010101" pitchFamily="49" charset="-122"/>
                <a:ea typeface="SimHei" panose="02010609060101010101" pitchFamily="49" charset="-122"/>
              </a:rPr>
              <a:t>三段</a:t>
            </a:r>
            <a:r>
              <a:rPr lang="zh-CN" altLang="en-US"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7:8-17 </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神</a:t>
            </a:r>
            <a:r>
              <a:rPr lang="zh-TW" altLang="en-US" sz="2400" dirty="0">
                <a:solidFill>
                  <a:srgbClr val="000000"/>
                </a:solidFill>
                <a:latin typeface="SimHei" panose="02010609060101010101" pitchFamily="49" charset="-122"/>
                <a:ea typeface="SimHei" panose="02010609060101010101" pitchFamily="49" charset="-122"/>
              </a:rPr>
              <a:t>為大衛的計劃和應</a:t>
            </a:r>
            <a:r>
              <a:rPr lang="zh-TW" altLang="en-US" sz="2400" dirty="0">
                <a:solidFill>
                  <a:srgbClr val="000000"/>
                </a:solidFill>
                <a:latin typeface="SimHei" panose="02010609060101010101" pitchFamily="49" charset="-122"/>
                <a:ea typeface="SimHei" panose="02010609060101010101" pitchFamily="49" charset="-122"/>
              </a:rPr>
              <a:t>許</a:t>
            </a:r>
            <a:endParaRPr lang="en-US" altLang="zh-TW" sz="2400" dirty="0">
              <a:solidFill>
                <a:srgbClr val="000000"/>
              </a:solidFill>
              <a:latin typeface="SimHei" panose="02010609060101010101" pitchFamily="49" charset="-122"/>
              <a:ea typeface="SimHei" panose="02010609060101010101" pitchFamily="49" charset="-122"/>
            </a:endParaRPr>
          </a:p>
          <a:p>
            <a:pPr marL="1085797" lvl="1" indent="-342882">
              <a:spcBef>
                <a:spcPct val="0"/>
              </a:spcBef>
              <a:buFont typeface="Arial" panose="020B0604020202020204" pitchFamily="34" charset="0"/>
              <a:buChar char="•"/>
            </a:pPr>
            <a:r>
              <a:rPr lang="zh-TW" altLang="en-US" sz="2000" dirty="0"/>
              <a:t>使</a:t>
            </a:r>
            <a:r>
              <a:rPr lang="zh-TW" altLang="en-US" sz="2000" dirty="0"/>
              <a:t>你得大名（</a:t>
            </a:r>
            <a:r>
              <a:rPr lang="en-US" altLang="zh-TW" sz="2000" b="1" dirty="0"/>
              <a:t>7:8-9</a:t>
            </a:r>
            <a:r>
              <a:rPr lang="zh-TW" altLang="en-US" sz="2000" dirty="0"/>
              <a:t>）</a:t>
            </a:r>
            <a:endParaRPr lang="en-US" altLang="zh-TW" sz="2000" dirty="0"/>
          </a:p>
          <a:p>
            <a:pPr marL="1085797" lvl="1" indent="-342882">
              <a:spcBef>
                <a:spcPct val="0"/>
              </a:spcBef>
              <a:buFont typeface="Arial" panose="020B0604020202020204" pitchFamily="34" charset="0"/>
              <a:buChar char="•"/>
            </a:pPr>
            <a:r>
              <a:rPr lang="zh-TW" altLang="en-US" sz="2000" dirty="0"/>
              <a:t>使</a:t>
            </a:r>
            <a:r>
              <a:rPr lang="zh-TW" altLang="en-US" sz="2000" dirty="0"/>
              <a:t>你安靖（</a:t>
            </a:r>
            <a:r>
              <a:rPr lang="en-US" altLang="zh-TW" sz="2000" b="1" dirty="0"/>
              <a:t>7:10-11</a:t>
            </a:r>
            <a:r>
              <a:rPr lang="zh-TW" altLang="en-US" sz="2000" dirty="0"/>
              <a:t>）</a:t>
            </a:r>
            <a:endParaRPr lang="en-US" altLang="zh-TW" sz="2000" dirty="0"/>
          </a:p>
          <a:p>
            <a:pPr marL="1085797" lvl="1" indent="-342882">
              <a:spcBef>
                <a:spcPct val="0"/>
              </a:spcBef>
              <a:buFont typeface="Arial" panose="020B0604020202020204" pitchFamily="34" charset="0"/>
              <a:buChar char="•"/>
            </a:pPr>
            <a:r>
              <a:rPr lang="zh-TW" altLang="en-US" sz="2000" dirty="0"/>
              <a:t>兒</a:t>
            </a:r>
            <a:r>
              <a:rPr lang="zh-TW" altLang="en-US" sz="2000" dirty="0"/>
              <a:t>子和後裔（</a:t>
            </a:r>
            <a:r>
              <a:rPr lang="en-US" altLang="zh-TW" sz="2000" b="1" dirty="0"/>
              <a:t>7:11-15</a:t>
            </a:r>
            <a:r>
              <a:rPr lang="zh-TW" altLang="en-US" sz="2000" dirty="0"/>
              <a:t>）</a:t>
            </a:r>
            <a:endParaRPr lang="en-US" altLang="zh-TW" sz="2000" dirty="0"/>
          </a:p>
          <a:p>
            <a:pPr marL="1085797" lvl="1" indent="-342882">
              <a:spcBef>
                <a:spcPct val="0"/>
              </a:spcBef>
              <a:buFont typeface="Arial" panose="020B0604020202020204" pitchFamily="34" charset="0"/>
              <a:buChar char="•"/>
            </a:pPr>
            <a:r>
              <a:rPr lang="zh-TW" altLang="en-US" sz="2000" dirty="0"/>
              <a:t>永</a:t>
            </a:r>
            <a:r>
              <a:rPr lang="zh-TW" altLang="en-US" sz="2000" dirty="0"/>
              <a:t>遠的國度（</a:t>
            </a:r>
            <a:r>
              <a:rPr lang="en-US" altLang="zh-TW" sz="2000" b="1" dirty="0"/>
              <a:t>7:1</a:t>
            </a:r>
            <a:r>
              <a:rPr lang="en-US" altLang="zh-CN" sz="2000" b="1" dirty="0"/>
              <a:t>7</a:t>
            </a:r>
            <a:r>
              <a:rPr lang="zh-TW" altLang="en-US" sz="2000" dirty="0"/>
              <a:t>）</a:t>
            </a:r>
            <a:endParaRPr lang="en-US" altLang="zh-TW" sz="2000" b="1" dirty="0"/>
          </a:p>
          <a:p>
            <a:pPr>
              <a:spcBef>
                <a:spcPct val="0"/>
              </a:spcBef>
              <a:buNone/>
            </a:pPr>
            <a:r>
              <a:rPr lang="zh-TW" altLang="en-US" sz="2400" dirty="0">
                <a:solidFill>
                  <a:srgbClr val="000000"/>
                </a:solidFill>
                <a:latin typeface="SimHei" panose="02010609060101010101" pitchFamily="49" charset="-122"/>
                <a:ea typeface="SimHei" panose="02010609060101010101" pitchFamily="49" charset="-122"/>
              </a:rPr>
              <a:t>第四段</a:t>
            </a:r>
            <a:r>
              <a:rPr lang="zh-TW" altLang="en-US"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7:18-29</a:t>
            </a:r>
            <a:r>
              <a:rPr lang="zh-CN" altLang="en-US" sz="2400" dirty="0">
                <a:solidFill>
                  <a:srgbClr val="000000"/>
                </a:solidFill>
                <a:latin typeface="SimHei" panose="02010609060101010101" pitchFamily="49" charset="-122"/>
                <a:ea typeface="SimHei" panose="02010609060101010101" pitchFamily="49" charset="-122"/>
              </a:rPr>
              <a:t>：大</a:t>
            </a:r>
            <a:r>
              <a:rPr lang="zh-CN" altLang="en-US" sz="2400" dirty="0">
                <a:solidFill>
                  <a:srgbClr val="000000"/>
                </a:solidFill>
                <a:latin typeface="SimHei" panose="02010609060101010101" pitchFamily="49" charset="-122"/>
                <a:ea typeface="SimHei" panose="02010609060101010101" pitchFamily="49" charset="-122"/>
              </a:rPr>
              <a:t>衛的禱</a:t>
            </a:r>
            <a:r>
              <a:rPr lang="zh-CN" altLang="en-US" sz="2400" dirty="0">
                <a:solidFill>
                  <a:srgbClr val="000000"/>
                </a:solidFill>
                <a:latin typeface="SimHei" panose="02010609060101010101" pitchFamily="49" charset="-122"/>
                <a:ea typeface="SimHei" panose="02010609060101010101" pitchFamily="49" charset="-122"/>
              </a:rPr>
              <a:t>告</a:t>
            </a:r>
            <a:endParaRPr lang="en-US" altLang="zh-CN" sz="2400" dirty="0">
              <a:solidFill>
                <a:srgbClr val="000000"/>
              </a:solidFill>
              <a:latin typeface="SimHei" panose="02010609060101010101" pitchFamily="49" charset="-122"/>
              <a:ea typeface="SimHei" panose="02010609060101010101" pitchFamily="49" charset="-122"/>
            </a:endParaRPr>
          </a:p>
          <a:p>
            <a:pPr>
              <a:spcBef>
                <a:spcPct val="0"/>
              </a:spcBef>
              <a:buNone/>
            </a:pPr>
            <a:r>
              <a:rPr lang="en-US" altLang="zh-TW" sz="2400" dirty="0">
                <a:solidFill>
                  <a:srgbClr val="000000"/>
                </a:solidFill>
                <a:latin typeface="SimHei" panose="02010609060101010101" pitchFamily="49" charset="-122"/>
                <a:ea typeface="SimHei" panose="02010609060101010101" pitchFamily="49" charset="-122"/>
              </a:rPr>
              <a:t>	</a:t>
            </a:r>
            <a:r>
              <a:rPr lang="zh-TW" altLang="en-US" sz="1801" dirty="0"/>
              <a:t>神</a:t>
            </a:r>
            <a:r>
              <a:rPr lang="zh-TW" altLang="en-US" sz="1801" dirty="0"/>
              <a:t>的恩</a:t>
            </a:r>
            <a:r>
              <a:rPr lang="zh-TW" altLang="en-US" sz="1801" dirty="0"/>
              <a:t>典</a:t>
            </a:r>
            <a:r>
              <a:rPr lang="zh-CN" altLang="en-US" sz="1801" dirty="0"/>
              <a:t>，</a:t>
            </a:r>
            <a:r>
              <a:rPr lang="zh-TW" altLang="en-US" sz="1801" dirty="0"/>
              <a:t>神</a:t>
            </a:r>
            <a:r>
              <a:rPr lang="zh-TW" altLang="en-US" sz="1801" dirty="0"/>
              <a:t>的偉</a:t>
            </a:r>
            <a:r>
              <a:rPr lang="zh-TW" altLang="en-US" sz="1801" dirty="0"/>
              <a:t>大</a:t>
            </a:r>
            <a:r>
              <a:rPr lang="zh-CN" altLang="en-US" sz="1801" dirty="0"/>
              <a:t>，</a:t>
            </a:r>
            <a:r>
              <a:rPr lang="zh-TW" altLang="en-US" sz="1801" dirty="0"/>
              <a:t>大</a:t>
            </a:r>
            <a:r>
              <a:rPr lang="zh-TW" altLang="en-US" sz="1801" dirty="0"/>
              <a:t>衛的祈</a:t>
            </a:r>
            <a:r>
              <a:rPr lang="zh-TW" altLang="en-US" sz="1801" dirty="0"/>
              <a:t>求</a:t>
            </a:r>
            <a:endParaRPr lang="en-US" altLang="zh-TW" sz="2400" dirty="0">
              <a:solidFill>
                <a:srgbClr val="000000"/>
              </a:solidFill>
              <a:latin typeface="SimHei" panose="02010609060101010101" pitchFamily="49" charset="-122"/>
              <a:ea typeface="SimHei" panose="02010609060101010101" pitchFamily="49" charset="-122"/>
            </a:endParaRPr>
          </a:p>
        </p:txBody>
      </p:sp>
    </p:spTree>
    <p:extLst>
      <p:ext uri="{BB962C8B-B14F-4D97-AF65-F5344CB8AC3E}">
        <p14:creationId xmlns:p14="http://schemas.microsoft.com/office/powerpoint/2010/main" val="38600230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0" y="1"/>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zh-TW" altLang="en-US" sz="1801">
              <a:ea typeface="新細明體" pitchFamily="18" charset="-120"/>
            </a:endParaRPr>
          </a:p>
        </p:txBody>
      </p:sp>
      <p:pic>
        <p:nvPicPr>
          <p:cNvPr id="5123" name="Picture 4" descr="Delicious Deni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45283"/>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Rectangle 9"/>
          <p:cNvSpPr>
            <a:spLocks noChangeArrowheads="1"/>
          </p:cNvSpPr>
          <p:nvPr/>
        </p:nvSpPr>
        <p:spPr bwMode="auto">
          <a:xfrm>
            <a:off x="5556269" y="3008327"/>
            <a:ext cx="184731"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zh-TW" altLang="en-US" sz="4400">
              <a:ea typeface="SimHei" panose="02010609060101010101" pitchFamily="49" charset="-122"/>
            </a:endParaRPr>
          </a:p>
        </p:txBody>
      </p:sp>
      <p:sp>
        <p:nvSpPr>
          <p:cNvPr id="5125" name="Text Box 6"/>
          <p:cNvSpPr txBox="1">
            <a:spLocks noChangeArrowheads="1"/>
          </p:cNvSpPr>
          <p:nvPr/>
        </p:nvSpPr>
        <p:spPr bwMode="auto">
          <a:xfrm>
            <a:off x="561989" y="1430650"/>
            <a:ext cx="7847013"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pPr>
            <a:r>
              <a:rPr lang="zh-TW" altLang="en-US" sz="4000" dirty="0">
                <a:solidFill>
                  <a:srgbClr val="000000"/>
                </a:solidFill>
                <a:latin typeface="SimHei" panose="02010609060101010101" pitchFamily="49" charset="-122"/>
                <a:ea typeface="SimHei" panose="02010609060101010101" pitchFamily="49" charset="-122"/>
              </a:rPr>
              <a:t>大衛要為神建殿，平息周圍的列國</a:t>
            </a:r>
          </a:p>
          <a:p>
            <a:pPr algn="ctr">
              <a:spcBef>
                <a:spcPct val="0"/>
              </a:spcBef>
              <a:buNone/>
            </a:pPr>
            <a:r>
              <a:rPr lang="zh-CN" altLang="en-US" sz="2400" dirty="0">
                <a:solidFill>
                  <a:srgbClr val="000000"/>
                </a:solidFill>
                <a:latin typeface="SimHei" panose="02010609060101010101" pitchFamily="49" charset="-122"/>
                <a:ea typeface="SimHei" panose="02010609060101010101" pitchFamily="49" charset="-122"/>
              </a:rPr>
              <a:t>撒</a:t>
            </a:r>
            <a:r>
              <a:rPr lang="zh-CN" altLang="en-US" sz="2400" dirty="0">
                <a:solidFill>
                  <a:srgbClr val="000000"/>
                </a:solidFill>
                <a:latin typeface="SimHei" panose="02010609060101010101" pitchFamily="49" charset="-122"/>
                <a:ea typeface="SimHei" panose="02010609060101010101" pitchFamily="49" charset="-122"/>
              </a:rPr>
              <a:t>母耳記下 </a:t>
            </a:r>
            <a:r>
              <a:rPr lang="zh-CN" altLang="en-US" sz="2400" dirty="0">
                <a:solidFill>
                  <a:srgbClr val="000000"/>
                </a:solidFill>
                <a:latin typeface="SimHei" panose="02010609060101010101" pitchFamily="49" charset="-122"/>
                <a:ea typeface="SimHei" panose="02010609060101010101" pitchFamily="49" charset="-122"/>
              </a:rPr>
              <a:t>第</a:t>
            </a:r>
            <a:r>
              <a:rPr lang="en-US" altLang="zh-CN" sz="2400" dirty="0">
                <a:solidFill>
                  <a:srgbClr val="000000"/>
                </a:solidFill>
                <a:latin typeface="SimHei" panose="02010609060101010101" pitchFamily="49" charset="-122"/>
                <a:ea typeface="SimHei" panose="02010609060101010101" pitchFamily="49" charset="-122"/>
              </a:rPr>
              <a:t>7-8</a:t>
            </a:r>
            <a:r>
              <a:rPr lang="zh-CN" altLang="en-US" sz="2400" dirty="0">
                <a:solidFill>
                  <a:srgbClr val="000000"/>
                </a:solidFill>
                <a:latin typeface="SimHei" panose="02010609060101010101" pitchFamily="49" charset="-122"/>
                <a:ea typeface="SimHei" panose="02010609060101010101" pitchFamily="49" charset="-122"/>
              </a:rPr>
              <a:t>章 </a:t>
            </a:r>
            <a:endParaRPr lang="en-US" altLang="zh-CN" sz="2400" dirty="0">
              <a:solidFill>
                <a:srgbClr val="000000"/>
              </a:solidFill>
              <a:latin typeface="SimHei" panose="02010609060101010101" pitchFamily="49" charset="-122"/>
              <a:ea typeface="SimHei" panose="02010609060101010101" pitchFamily="49" charset="-122"/>
            </a:endParaRPr>
          </a:p>
          <a:p>
            <a:pPr algn="ctr">
              <a:spcBef>
                <a:spcPct val="0"/>
              </a:spcBef>
              <a:buNone/>
            </a:pPr>
            <a:endParaRPr lang="zh-CN" altLang="en-US" sz="2400" dirty="0">
              <a:solidFill>
                <a:srgbClr val="000000"/>
              </a:solidFill>
              <a:latin typeface="SimHei" panose="02010609060101010101" pitchFamily="49" charset="-122"/>
              <a:ea typeface="SimHei" panose="02010609060101010101" pitchFamily="49" charset="-122"/>
            </a:endParaRPr>
          </a:p>
          <a:p>
            <a:pPr>
              <a:spcBef>
                <a:spcPct val="0"/>
              </a:spcBef>
              <a:buNone/>
            </a:pPr>
            <a:r>
              <a:rPr lang="zh-TW" altLang="en-US" sz="2400" dirty="0">
                <a:solidFill>
                  <a:srgbClr val="000000"/>
                </a:solidFill>
                <a:latin typeface="SimHei" panose="02010609060101010101" pitchFamily="49" charset="-122"/>
                <a:ea typeface="SimHei" panose="02010609060101010101" pitchFamily="49" charset="-122"/>
              </a:rPr>
              <a:t>第</a:t>
            </a:r>
            <a:r>
              <a:rPr lang="zh-CN" altLang="en-US" sz="2400" dirty="0">
                <a:solidFill>
                  <a:srgbClr val="000000"/>
                </a:solidFill>
                <a:latin typeface="SimHei" panose="02010609060101010101" pitchFamily="49" charset="-122"/>
                <a:ea typeface="SimHei" panose="02010609060101010101" pitchFamily="49" charset="-122"/>
              </a:rPr>
              <a:t>五</a:t>
            </a:r>
            <a:r>
              <a:rPr lang="zh-TW" altLang="en-US" sz="2400" dirty="0">
                <a:solidFill>
                  <a:srgbClr val="000000"/>
                </a:solidFill>
                <a:latin typeface="SimHei" panose="02010609060101010101" pitchFamily="49" charset="-122"/>
                <a:ea typeface="SimHei" panose="02010609060101010101" pitchFamily="49" charset="-122"/>
              </a:rPr>
              <a:t>段</a:t>
            </a:r>
            <a:r>
              <a:rPr lang="zh-CN"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8:1-6, 13-14  </a:t>
            </a:r>
            <a:r>
              <a:rPr lang="zh-TW" altLang="en-US" sz="2400" dirty="0">
                <a:solidFill>
                  <a:srgbClr val="000000"/>
                </a:solidFill>
                <a:latin typeface="SimHei" panose="02010609060101010101" pitchFamily="49" charset="-122"/>
                <a:ea typeface="SimHei" panose="02010609060101010101" pitchFamily="49" charset="-122"/>
              </a:rPr>
              <a:t>：征</a:t>
            </a:r>
            <a:r>
              <a:rPr lang="zh-TW" altLang="en-US" sz="2400" dirty="0">
                <a:solidFill>
                  <a:srgbClr val="000000"/>
                </a:solidFill>
                <a:latin typeface="SimHei" panose="02010609060101010101" pitchFamily="49" charset="-122"/>
                <a:ea typeface="SimHei" panose="02010609060101010101" pitchFamily="49" charset="-122"/>
              </a:rPr>
              <a:t>戰</a:t>
            </a:r>
            <a:endParaRPr lang="en-US" altLang="zh-TW" sz="2400" dirty="0">
              <a:solidFill>
                <a:srgbClr val="000000"/>
              </a:solidFill>
              <a:latin typeface="SimHei" panose="02010609060101010101" pitchFamily="49" charset="-122"/>
              <a:ea typeface="SimHei" panose="02010609060101010101" pitchFamily="49" charset="-122"/>
            </a:endParaRPr>
          </a:p>
          <a:p>
            <a:pPr>
              <a:spcBef>
                <a:spcPct val="0"/>
              </a:spcBef>
              <a:buNone/>
            </a:pPr>
            <a:r>
              <a:rPr lang="zh-TW" altLang="en-US" sz="2400" dirty="0">
                <a:solidFill>
                  <a:srgbClr val="000000"/>
                </a:solidFill>
                <a:latin typeface="SimHei" panose="02010609060101010101" pitchFamily="49" charset="-122"/>
                <a:ea typeface="SimHei" panose="02010609060101010101" pitchFamily="49" charset="-122"/>
              </a:rPr>
              <a:t>第</a:t>
            </a:r>
            <a:r>
              <a:rPr lang="zh-CN" altLang="en-US" sz="2400" dirty="0">
                <a:solidFill>
                  <a:srgbClr val="000000"/>
                </a:solidFill>
                <a:latin typeface="SimHei" panose="02010609060101010101" pitchFamily="49" charset="-122"/>
                <a:ea typeface="SimHei" panose="02010609060101010101" pitchFamily="49" charset="-122"/>
              </a:rPr>
              <a:t>六</a:t>
            </a:r>
            <a:r>
              <a:rPr lang="zh-TW" altLang="en-US" sz="2400" dirty="0">
                <a:solidFill>
                  <a:srgbClr val="000000"/>
                </a:solidFill>
                <a:latin typeface="SimHei" panose="02010609060101010101" pitchFamily="49" charset="-122"/>
                <a:ea typeface="SimHei" panose="02010609060101010101" pitchFamily="49" charset="-122"/>
              </a:rPr>
              <a:t>段</a:t>
            </a:r>
            <a:r>
              <a:rPr lang="zh-CN"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8:7-12</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將戰利品和供物分別為聖，獻給耶和</a:t>
            </a:r>
            <a:r>
              <a:rPr lang="zh-TW" altLang="en-US" sz="2400" dirty="0">
                <a:solidFill>
                  <a:srgbClr val="000000"/>
                </a:solidFill>
                <a:latin typeface="SimHei" panose="02010609060101010101" pitchFamily="49" charset="-122"/>
                <a:ea typeface="SimHei" panose="02010609060101010101" pitchFamily="49" charset="-122"/>
              </a:rPr>
              <a:t>華</a:t>
            </a:r>
            <a:endParaRPr lang="en-US" altLang="zh-TW" sz="2400" dirty="0">
              <a:solidFill>
                <a:srgbClr val="000000"/>
              </a:solidFill>
              <a:latin typeface="SimHei" panose="02010609060101010101" pitchFamily="49" charset="-122"/>
              <a:ea typeface="SimHei" panose="02010609060101010101" pitchFamily="49" charset="-122"/>
            </a:endParaRPr>
          </a:p>
          <a:p>
            <a:pPr>
              <a:spcBef>
                <a:spcPct val="0"/>
              </a:spcBef>
              <a:buNone/>
            </a:pPr>
            <a:r>
              <a:rPr lang="zh-CN" altLang="en-US" sz="2400" dirty="0">
                <a:solidFill>
                  <a:srgbClr val="000000"/>
                </a:solidFill>
                <a:latin typeface="SimHei" panose="02010609060101010101" pitchFamily="49" charset="-122"/>
                <a:ea typeface="SimHei" panose="02010609060101010101" pitchFamily="49" charset="-122"/>
              </a:rPr>
              <a:t>第七段，</a:t>
            </a:r>
            <a:r>
              <a:rPr lang="en-US" altLang="zh-CN" sz="2400" dirty="0">
                <a:solidFill>
                  <a:srgbClr val="000000"/>
                </a:solidFill>
                <a:latin typeface="SimHei" panose="02010609060101010101" pitchFamily="49" charset="-122"/>
                <a:ea typeface="SimHei" panose="02010609060101010101" pitchFamily="49" charset="-122"/>
              </a:rPr>
              <a:t>8:15-18</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秉公行義，任命官</a:t>
            </a:r>
            <a:r>
              <a:rPr lang="zh-TW" altLang="en-US" sz="2400" dirty="0">
                <a:solidFill>
                  <a:srgbClr val="000000"/>
                </a:solidFill>
                <a:latin typeface="SimHei" panose="02010609060101010101" pitchFamily="49" charset="-122"/>
                <a:ea typeface="SimHei" panose="02010609060101010101" pitchFamily="49" charset="-122"/>
              </a:rPr>
              <a:t>員</a:t>
            </a:r>
            <a:endParaRPr lang="zh-TW" altLang="en-US" sz="1801" dirty="0"/>
          </a:p>
        </p:txBody>
      </p:sp>
    </p:spTree>
    <p:extLst>
      <p:ext uri="{BB962C8B-B14F-4D97-AF65-F5344CB8AC3E}">
        <p14:creationId xmlns:p14="http://schemas.microsoft.com/office/powerpoint/2010/main" val="150861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0" y="1"/>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zh-TW" altLang="en-US" sz="1801">
              <a:ea typeface="新細明體" pitchFamily="18" charset="-120"/>
            </a:endParaRPr>
          </a:p>
        </p:txBody>
      </p:sp>
      <p:pic>
        <p:nvPicPr>
          <p:cNvPr id="5123" name="Picture 4" descr="Delicious Deni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44796"/>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Rectangle 9"/>
          <p:cNvSpPr>
            <a:spLocks noChangeArrowheads="1"/>
          </p:cNvSpPr>
          <p:nvPr/>
        </p:nvSpPr>
        <p:spPr bwMode="auto">
          <a:xfrm>
            <a:off x="5556269" y="3008327"/>
            <a:ext cx="184731"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zh-TW" altLang="en-US" sz="4400">
              <a:ea typeface="SimHei" panose="02010609060101010101" pitchFamily="49" charset="-122"/>
            </a:endParaRPr>
          </a:p>
        </p:txBody>
      </p:sp>
      <p:sp>
        <p:nvSpPr>
          <p:cNvPr id="5125" name="Text Box 6"/>
          <p:cNvSpPr txBox="1">
            <a:spLocks noChangeArrowheads="1"/>
          </p:cNvSpPr>
          <p:nvPr/>
        </p:nvSpPr>
        <p:spPr bwMode="auto">
          <a:xfrm>
            <a:off x="594939" y="1430649"/>
            <a:ext cx="7847013" cy="3293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pPr>
            <a:r>
              <a:rPr lang="zh-TW" altLang="en-US" sz="4000" dirty="0">
                <a:solidFill>
                  <a:srgbClr val="000000"/>
                </a:solidFill>
                <a:latin typeface="SimHei" panose="02010609060101010101" pitchFamily="49" charset="-122"/>
                <a:ea typeface="SimHei" panose="02010609060101010101" pitchFamily="49" charset="-122"/>
              </a:rPr>
              <a:t>守約施慈愛</a:t>
            </a:r>
          </a:p>
          <a:p>
            <a:pPr algn="ctr">
              <a:spcBef>
                <a:spcPct val="0"/>
              </a:spcBef>
              <a:buNone/>
            </a:pPr>
            <a:r>
              <a:rPr lang="zh-CN" altLang="en-US" sz="2400" dirty="0">
                <a:solidFill>
                  <a:srgbClr val="000000"/>
                </a:solidFill>
                <a:latin typeface="SimHei" panose="02010609060101010101" pitchFamily="49" charset="-122"/>
                <a:ea typeface="SimHei" panose="02010609060101010101" pitchFamily="49" charset="-122"/>
              </a:rPr>
              <a:t>撒</a:t>
            </a:r>
            <a:r>
              <a:rPr lang="zh-CN" altLang="en-US" sz="2400" dirty="0">
                <a:solidFill>
                  <a:srgbClr val="000000"/>
                </a:solidFill>
                <a:latin typeface="SimHei" panose="02010609060101010101" pitchFamily="49" charset="-122"/>
                <a:ea typeface="SimHei" panose="02010609060101010101" pitchFamily="49" charset="-122"/>
              </a:rPr>
              <a:t>母耳記下 </a:t>
            </a:r>
            <a:r>
              <a:rPr lang="zh-CN" altLang="en-US" sz="2400" dirty="0">
                <a:solidFill>
                  <a:srgbClr val="000000"/>
                </a:solidFill>
                <a:latin typeface="SimHei" panose="02010609060101010101" pitchFamily="49" charset="-122"/>
                <a:ea typeface="SimHei" panose="02010609060101010101" pitchFamily="49" charset="-122"/>
              </a:rPr>
              <a:t>第</a:t>
            </a:r>
            <a:r>
              <a:rPr lang="en-US" altLang="zh-CN" sz="2400" dirty="0">
                <a:solidFill>
                  <a:srgbClr val="000000"/>
                </a:solidFill>
                <a:latin typeface="SimHei" panose="02010609060101010101" pitchFamily="49" charset="-122"/>
                <a:ea typeface="SimHei" panose="02010609060101010101" pitchFamily="49" charset="-122"/>
              </a:rPr>
              <a:t>9-10</a:t>
            </a:r>
            <a:r>
              <a:rPr lang="zh-CN" altLang="en-US" sz="2400" dirty="0">
                <a:solidFill>
                  <a:srgbClr val="000000"/>
                </a:solidFill>
                <a:latin typeface="SimHei" panose="02010609060101010101" pitchFamily="49" charset="-122"/>
                <a:ea typeface="SimHei" panose="02010609060101010101" pitchFamily="49" charset="-122"/>
              </a:rPr>
              <a:t>章 </a:t>
            </a:r>
            <a:endParaRPr lang="en-US" altLang="zh-CN" sz="2400" dirty="0">
              <a:solidFill>
                <a:srgbClr val="000000"/>
              </a:solidFill>
              <a:latin typeface="SimHei" panose="02010609060101010101" pitchFamily="49" charset="-122"/>
              <a:ea typeface="SimHei" panose="02010609060101010101" pitchFamily="49" charset="-122"/>
            </a:endParaRPr>
          </a:p>
          <a:p>
            <a:pPr algn="ctr">
              <a:spcBef>
                <a:spcPct val="0"/>
              </a:spcBef>
              <a:buNone/>
            </a:pPr>
            <a:endParaRPr lang="zh-CN" altLang="en-US" sz="2400" dirty="0">
              <a:solidFill>
                <a:srgbClr val="000000"/>
              </a:solidFill>
              <a:latin typeface="SimHei" panose="02010609060101010101" pitchFamily="49" charset="-122"/>
              <a:ea typeface="SimHei" panose="02010609060101010101" pitchFamily="49" charset="-122"/>
            </a:endParaRPr>
          </a:p>
          <a:p>
            <a:pPr>
              <a:spcBef>
                <a:spcPct val="0"/>
              </a:spcBef>
              <a:buNone/>
            </a:pPr>
            <a:r>
              <a:rPr lang="zh-TW" altLang="en-US" sz="2400" dirty="0">
                <a:solidFill>
                  <a:srgbClr val="000000"/>
                </a:solidFill>
                <a:latin typeface="SimHei" panose="02010609060101010101" pitchFamily="49" charset="-122"/>
                <a:ea typeface="SimHei" panose="02010609060101010101" pitchFamily="49" charset="-122"/>
              </a:rPr>
              <a:t>第一段</a:t>
            </a:r>
            <a:r>
              <a:rPr lang="zh-CN" altLang="en-US"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9</a:t>
            </a:r>
            <a:r>
              <a:rPr lang="en-US" altLang="zh-TW" sz="2400" dirty="0">
                <a:solidFill>
                  <a:srgbClr val="000000"/>
                </a:solidFill>
                <a:latin typeface="SimHei" panose="02010609060101010101" pitchFamily="49" charset="-122"/>
                <a:ea typeface="SimHei" panose="02010609060101010101" pitchFamily="49" charset="-122"/>
              </a:rPr>
              <a:t>:1-</a:t>
            </a:r>
            <a:r>
              <a:rPr lang="en-US" altLang="zh-CN" sz="2400" dirty="0">
                <a:solidFill>
                  <a:srgbClr val="000000"/>
                </a:solidFill>
                <a:latin typeface="SimHei" panose="02010609060101010101" pitchFamily="49" charset="-122"/>
                <a:ea typeface="SimHei" panose="02010609060101010101" pitchFamily="49" charset="-122"/>
              </a:rPr>
              <a:t>5</a:t>
            </a:r>
            <a:r>
              <a:rPr lang="en-US" altLang="zh-TW" sz="2400" dirty="0">
                <a:solidFill>
                  <a:srgbClr val="000000"/>
                </a:solidFill>
                <a:latin typeface="SimHei" panose="02010609060101010101" pitchFamily="49" charset="-122"/>
                <a:ea typeface="SimHei" panose="02010609060101010101" pitchFamily="49" charset="-122"/>
              </a:rPr>
              <a:t>   </a:t>
            </a:r>
            <a:r>
              <a:rPr lang="zh-TW" altLang="en-US" sz="2400" dirty="0">
                <a:solidFill>
                  <a:srgbClr val="000000"/>
                </a:solidFill>
                <a:latin typeface="SimHei" panose="02010609060101010101" pitchFamily="49" charset="-122"/>
                <a:ea typeface="SimHei" panose="02010609060101010101" pitchFamily="49" charset="-122"/>
              </a:rPr>
              <a:t>：大</a:t>
            </a:r>
            <a:r>
              <a:rPr lang="zh-TW" altLang="en-US" sz="2400" dirty="0">
                <a:solidFill>
                  <a:srgbClr val="000000"/>
                </a:solidFill>
                <a:latin typeface="SimHei" panose="02010609060101010101" pitchFamily="49" charset="-122"/>
                <a:ea typeface="SimHei" panose="02010609060101010101" pitchFamily="49" charset="-122"/>
              </a:rPr>
              <a:t>衛尋找掃羅家的後</a:t>
            </a:r>
            <a:r>
              <a:rPr lang="zh-TW" altLang="en-US" sz="2400" dirty="0">
                <a:solidFill>
                  <a:srgbClr val="000000"/>
                </a:solidFill>
                <a:latin typeface="SimHei" panose="02010609060101010101" pitchFamily="49" charset="-122"/>
                <a:ea typeface="SimHei" panose="02010609060101010101" pitchFamily="49" charset="-122"/>
              </a:rPr>
              <a:t>人</a:t>
            </a:r>
            <a:endParaRPr lang="en-US" altLang="zh-TW" sz="2400" dirty="0">
              <a:solidFill>
                <a:srgbClr val="000000"/>
              </a:solidFill>
              <a:latin typeface="SimHei" panose="02010609060101010101" pitchFamily="49" charset="-122"/>
              <a:ea typeface="SimHei" panose="02010609060101010101" pitchFamily="49" charset="-122"/>
            </a:endParaRPr>
          </a:p>
          <a:p>
            <a:pPr>
              <a:spcBef>
                <a:spcPct val="0"/>
              </a:spcBef>
              <a:buNone/>
            </a:pPr>
            <a:r>
              <a:rPr lang="zh-TW" altLang="en-US" sz="2400" dirty="0">
                <a:solidFill>
                  <a:srgbClr val="000000"/>
                </a:solidFill>
                <a:latin typeface="SimHei" panose="02010609060101010101" pitchFamily="49" charset="-122"/>
                <a:ea typeface="SimHei" panose="02010609060101010101" pitchFamily="49" charset="-122"/>
              </a:rPr>
              <a:t>第</a:t>
            </a:r>
            <a:r>
              <a:rPr lang="zh-TW" altLang="en-US" sz="2400" dirty="0">
                <a:solidFill>
                  <a:srgbClr val="000000"/>
                </a:solidFill>
                <a:latin typeface="SimHei" panose="02010609060101010101" pitchFamily="49" charset="-122"/>
                <a:ea typeface="SimHei" panose="02010609060101010101" pitchFamily="49" charset="-122"/>
              </a:rPr>
              <a:t>二段</a:t>
            </a:r>
            <a:r>
              <a:rPr lang="zh-CN" altLang="en-US"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9</a:t>
            </a:r>
            <a:r>
              <a:rPr lang="en-US" altLang="zh-TW"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6</a:t>
            </a:r>
            <a:r>
              <a:rPr lang="en-US" altLang="zh-TW" sz="2400" dirty="0">
                <a:solidFill>
                  <a:srgbClr val="000000"/>
                </a:solidFill>
                <a:latin typeface="SimHei" panose="02010609060101010101" pitchFamily="49" charset="-122"/>
                <a:ea typeface="SimHei" panose="02010609060101010101" pitchFamily="49" charset="-122"/>
              </a:rPr>
              <a:t>-1</a:t>
            </a:r>
            <a:r>
              <a:rPr lang="en-US" altLang="zh-CN" sz="2400" dirty="0">
                <a:solidFill>
                  <a:srgbClr val="000000"/>
                </a:solidFill>
                <a:latin typeface="SimHei" panose="02010609060101010101" pitchFamily="49" charset="-122"/>
                <a:ea typeface="SimHei" panose="02010609060101010101" pitchFamily="49" charset="-122"/>
              </a:rPr>
              <a:t>3  </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大</a:t>
            </a:r>
            <a:r>
              <a:rPr lang="zh-TW" altLang="en-US" sz="2400" dirty="0">
                <a:solidFill>
                  <a:srgbClr val="000000"/>
                </a:solidFill>
                <a:latin typeface="SimHei" panose="02010609060101010101" pitchFamily="49" charset="-122"/>
                <a:ea typeface="SimHei" panose="02010609060101010101" pitchFamily="49" charset="-122"/>
              </a:rPr>
              <a:t>衛施恩給米非波</a:t>
            </a:r>
            <a:r>
              <a:rPr lang="zh-TW" altLang="en-US" sz="2400" dirty="0">
                <a:solidFill>
                  <a:srgbClr val="000000"/>
                </a:solidFill>
                <a:latin typeface="SimHei" panose="02010609060101010101" pitchFamily="49" charset="-122"/>
                <a:ea typeface="SimHei" panose="02010609060101010101" pitchFamily="49" charset="-122"/>
              </a:rPr>
              <a:t>設</a:t>
            </a:r>
            <a:endParaRPr lang="en-US" altLang="zh-TW" sz="2400" dirty="0">
              <a:solidFill>
                <a:srgbClr val="000000"/>
              </a:solidFill>
              <a:latin typeface="SimHei" panose="02010609060101010101" pitchFamily="49" charset="-122"/>
              <a:ea typeface="SimHei" panose="02010609060101010101" pitchFamily="49" charset="-122"/>
            </a:endParaRPr>
          </a:p>
          <a:p>
            <a:pPr>
              <a:spcBef>
                <a:spcPct val="0"/>
              </a:spcBef>
              <a:buNone/>
            </a:pPr>
            <a:r>
              <a:rPr lang="zh-CN" altLang="en-US" sz="2400" dirty="0">
                <a:solidFill>
                  <a:srgbClr val="000000"/>
                </a:solidFill>
                <a:latin typeface="SimHei" panose="02010609060101010101" pitchFamily="49" charset="-122"/>
                <a:ea typeface="SimHei" panose="02010609060101010101" pitchFamily="49" charset="-122"/>
              </a:rPr>
              <a:t>第</a:t>
            </a:r>
            <a:r>
              <a:rPr lang="zh-CN" altLang="en-US" sz="2400" dirty="0">
                <a:solidFill>
                  <a:srgbClr val="000000"/>
                </a:solidFill>
                <a:latin typeface="SimHei" panose="02010609060101010101" pitchFamily="49" charset="-122"/>
                <a:ea typeface="SimHei" panose="02010609060101010101" pitchFamily="49" charset="-122"/>
              </a:rPr>
              <a:t>三段</a:t>
            </a:r>
            <a:r>
              <a:rPr lang="zh-CN" altLang="en-US"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10:1-5  </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大</a:t>
            </a:r>
            <a:r>
              <a:rPr lang="zh-TW" altLang="en-US" sz="2400" dirty="0">
                <a:solidFill>
                  <a:srgbClr val="000000"/>
                </a:solidFill>
                <a:latin typeface="SimHei" panose="02010609060101010101" pitchFamily="49" charset="-122"/>
                <a:ea typeface="SimHei" panose="02010609060101010101" pitchFamily="49" charset="-122"/>
              </a:rPr>
              <a:t>衛慾厚待哈嫩，卻被羞</a:t>
            </a:r>
            <a:r>
              <a:rPr lang="zh-TW" altLang="en-US" sz="2400" dirty="0">
                <a:solidFill>
                  <a:srgbClr val="000000"/>
                </a:solidFill>
                <a:latin typeface="SimHei" panose="02010609060101010101" pitchFamily="49" charset="-122"/>
                <a:ea typeface="SimHei" panose="02010609060101010101" pitchFamily="49" charset="-122"/>
              </a:rPr>
              <a:t>辱</a:t>
            </a:r>
            <a:endParaRPr lang="en-US" altLang="zh-TW" sz="2400" dirty="0">
              <a:solidFill>
                <a:srgbClr val="000000"/>
              </a:solidFill>
              <a:latin typeface="SimHei" panose="02010609060101010101" pitchFamily="49" charset="-122"/>
              <a:ea typeface="SimHei" panose="02010609060101010101" pitchFamily="49" charset="-122"/>
            </a:endParaRPr>
          </a:p>
          <a:p>
            <a:pPr>
              <a:spcBef>
                <a:spcPct val="0"/>
              </a:spcBef>
              <a:buNone/>
            </a:pPr>
            <a:r>
              <a:rPr lang="zh-TW" altLang="en-US" sz="2400" dirty="0">
                <a:solidFill>
                  <a:srgbClr val="000000"/>
                </a:solidFill>
                <a:latin typeface="SimHei" panose="02010609060101010101" pitchFamily="49" charset="-122"/>
                <a:ea typeface="SimHei" panose="02010609060101010101" pitchFamily="49" charset="-122"/>
              </a:rPr>
              <a:t>第</a:t>
            </a:r>
            <a:r>
              <a:rPr lang="zh-TW" altLang="en-US" sz="2400" dirty="0">
                <a:solidFill>
                  <a:srgbClr val="000000"/>
                </a:solidFill>
                <a:latin typeface="SimHei" panose="02010609060101010101" pitchFamily="49" charset="-122"/>
                <a:ea typeface="SimHei" panose="02010609060101010101" pitchFamily="49" charset="-122"/>
              </a:rPr>
              <a:t>四段</a:t>
            </a:r>
            <a:r>
              <a:rPr lang="zh-TW" altLang="en-US"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10:6-14 </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大</a:t>
            </a:r>
            <a:r>
              <a:rPr lang="zh-TW" altLang="en-US" sz="2400" dirty="0">
                <a:solidFill>
                  <a:srgbClr val="000000"/>
                </a:solidFill>
                <a:latin typeface="SimHei" panose="02010609060101010101" pitchFamily="49" charset="-122"/>
                <a:ea typeface="SimHei" panose="02010609060101010101" pitchFamily="49" charset="-122"/>
              </a:rPr>
              <a:t>衛打敗亞捫人和亞蘭</a:t>
            </a:r>
            <a:r>
              <a:rPr lang="zh-TW" altLang="en-US" sz="2400" dirty="0">
                <a:solidFill>
                  <a:srgbClr val="000000"/>
                </a:solidFill>
                <a:latin typeface="SimHei" panose="02010609060101010101" pitchFamily="49" charset="-122"/>
                <a:ea typeface="SimHei" panose="02010609060101010101" pitchFamily="49" charset="-122"/>
              </a:rPr>
              <a:t>人</a:t>
            </a:r>
            <a:endParaRPr lang="en-US" altLang="zh-TW" sz="2400" dirty="0">
              <a:solidFill>
                <a:srgbClr val="000000"/>
              </a:solidFill>
              <a:latin typeface="SimHei" panose="02010609060101010101" pitchFamily="49" charset="-122"/>
              <a:ea typeface="SimHei" panose="02010609060101010101" pitchFamily="49" charset="-122"/>
            </a:endParaRPr>
          </a:p>
          <a:p>
            <a:pPr>
              <a:spcBef>
                <a:spcPct val="0"/>
              </a:spcBef>
              <a:buNone/>
            </a:pPr>
            <a:r>
              <a:rPr lang="zh-TW" altLang="en-US" sz="2400" dirty="0">
                <a:solidFill>
                  <a:srgbClr val="000000"/>
                </a:solidFill>
                <a:latin typeface="SimHei" panose="02010609060101010101" pitchFamily="49" charset="-122"/>
                <a:ea typeface="SimHei" panose="02010609060101010101" pitchFamily="49" charset="-122"/>
              </a:rPr>
              <a:t>第</a:t>
            </a:r>
            <a:r>
              <a:rPr lang="zh-CN" altLang="en-US" sz="2400" dirty="0">
                <a:solidFill>
                  <a:srgbClr val="000000"/>
                </a:solidFill>
                <a:latin typeface="SimHei" panose="02010609060101010101" pitchFamily="49" charset="-122"/>
                <a:ea typeface="SimHei" panose="02010609060101010101" pitchFamily="49" charset="-122"/>
              </a:rPr>
              <a:t>五</a:t>
            </a:r>
            <a:r>
              <a:rPr lang="zh-TW" altLang="en-US" sz="2400" dirty="0">
                <a:solidFill>
                  <a:srgbClr val="000000"/>
                </a:solidFill>
                <a:latin typeface="SimHei" panose="02010609060101010101" pitchFamily="49" charset="-122"/>
                <a:ea typeface="SimHei" panose="02010609060101010101" pitchFamily="49" charset="-122"/>
              </a:rPr>
              <a:t>段</a:t>
            </a:r>
            <a:r>
              <a:rPr lang="zh-TW" altLang="en-US"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10:15-19</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亞蘭人再次進犯被打敗</a:t>
            </a:r>
            <a:endParaRPr lang="en-US" altLang="zh-TW" sz="2400" dirty="0">
              <a:solidFill>
                <a:srgbClr val="000000"/>
              </a:solidFill>
              <a:latin typeface="SimHei" panose="02010609060101010101" pitchFamily="49" charset="-122"/>
              <a:ea typeface="SimHei" panose="02010609060101010101" pitchFamily="49" charset="-122"/>
            </a:endParaRPr>
          </a:p>
        </p:txBody>
      </p:sp>
    </p:spTree>
    <p:extLst>
      <p:ext uri="{BB962C8B-B14F-4D97-AF65-F5344CB8AC3E}">
        <p14:creationId xmlns:p14="http://schemas.microsoft.com/office/powerpoint/2010/main" val="6494047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0" y="1"/>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zh-TW" altLang="en-US" sz="1801">
              <a:ea typeface="新細明體" pitchFamily="18" charset="-120"/>
            </a:endParaRPr>
          </a:p>
        </p:txBody>
      </p:sp>
      <p:pic>
        <p:nvPicPr>
          <p:cNvPr id="5123" name="Picture 4" descr="Delicious Deni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44488"/>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Rectangle 9"/>
          <p:cNvSpPr>
            <a:spLocks noChangeArrowheads="1"/>
          </p:cNvSpPr>
          <p:nvPr/>
        </p:nvSpPr>
        <p:spPr bwMode="auto">
          <a:xfrm>
            <a:off x="5556269" y="3008327"/>
            <a:ext cx="184731"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zh-TW" altLang="en-US" sz="4400">
              <a:ea typeface="SimHei" panose="02010609060101010101" pitchFamily="49" charset="-122"/>
            </a:endParaRPr>
          </a:p>
        </p:txBody>
      </p:sp>
      <p:sp>
        <p:nvSpPr>
          <p:cNvPr id="5125" name="Text Box 6"/>
          <p:cNvSpPr txBox="1">
            <a:spLocks noChangeArrowheads="1"/>
          </p:cNvSpPr>
          <p:nvPr/>
        </p:nvSpPr>
        <p:spPr bwMode="auto">
          <a:xfrm>
            <a:off x="561989" y="1422409"/>
            <a:ext cx="7847013" cy="28316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zh-TW" altLang="en-US" sz="4000" dirty="0">
                <a:solidFill>
                  <a:srgbClr val="000000"/>
                </a:solidFill>
                <a:latin typeface="SimHei" panose="02010609060101010101" pitchFamily="49" charset="-122"/>
                <a:ea typeface="SimHei" panose="02010609060101010101" pitchFamily="49" charset="-122"/>
              </a:rPr>
              <a:t>人全然的敗壞</a:t>
            </a:r>
            <a:endParaRPr lang="zh-CN" altLang="en-US" sz="4000" dirty="0">
              <a:solidFill>
                <a:srgbClr val="000000"/>
              </a:solidFill>
              <a:latin typeface="SimHei" panose="02010609060101010101" pitchFamily="49" charset="-122"/>
              <a:ea typeface="SimHei" panose="02010609060101010101" pitchFamily="49" charset="-122"/>
            </a:endParaRPr>
          </a:p>
          <a:p>
            <a:pPr algn="ctr" eaLnBrk="1" hangingPunct="1">
              <a:spcBef>
                <a:spcPct val="0"/>
              </a:spcBef>
              <a:buFontTx/>
              <a:buNone/>
            </a:pPr>
            <a:r>
              <a:rPr lang="zh-CN" altLang="en-US" sz="2400" dirty="0">
                <a:solidFill>
                  <a:srgbClr val="000000"/>
                </a:solidFill>
                <a:latin typeface="SimHei" panose="02010609060101010101" pitchFamily="49" charset="-122"/>
                <a:ea typeface="SimHei" panose="02010609060101010101" pitchFamily="49" charset="-122"/>
              </a:rPr>
              <a:t>撒母耳記下 第</a:t>
            </a:r>
            <a:r>
              <a:rPr lang="en-US" altLang="zh-CN" sz="2400" dirty="0">
                <a:solidFill>
                  <a:srgbClr val="000000"/>
                </a:solidFill>
                <a:latin typeface="SimHei" panose="02010609060101010101" pitchFamily="49" charset="-122"/>
                <a:ea typeface="SimHei" panose="02010609060101010101" pitchFamily="49" charset="-122"/>
              </a:rPr>
              <a:t>11</a:t>
            </a:r>
            <a:r>
              <a:rPr lang="zh-CN" altLang="en-US" sz="2400" dirty="0">
                <a:solidFill>
                  <a:srgbClr val="000000"/>
                </a:solidFill>
                <a:latin typeface="SimHei" panose="02010609060101010101" pitchFamily="49" charset="-122"/>
                <a:ea typeface="SimHei" panose="02010609060101010101" pitchFamily="49" charset="-122"/>
              </a:rPr>
              <a:t>章</a:t>
            </a:r>
          </a:p>
          <a:p>
            <a:pPr algn="ctr" eaLnBrk="1" hangingPunct="1">
              <a:spcBef>
                <a:spcPct val="0"/>
              </a:spcBef>
              <a:buFontTx/>
              <a:buNone/>
            </a:pPr>
            <a:endParaRPr lang="en-US" altLang="zh-TW" sz="1801" dirty="0">
              <a:solidFill>
                <a:srgbClr val="000000"/>
              </a:solidFill>
              <a:latin typeface="SimHei" panose="02010609060101010101" pitchFamily="49" charset="-122"/>
              <a:ea typeface="SimHei" panose="02010609060101010101" pitchFamily="49" charset="-122"/>
            </a:endParaRPr>
          </a:p>
          <a:p>
            <a:pPr eaLnBrk="1" hangingPunct="1">
              <a:spcBef>
                <a:spcPct val="0"/>
              </a:spcBef>
              <a:buFontTx/>
              <a:buNone/>
            </a:pPr>
            <a:r>
              <a:rPr lang="zh-TW" altLang="en-US" sz="2400" dirty="0">
                <a:solidFill>
                  <a:srgbClr val="000000"/>
                </a:solidFill>
                <a:latin typeface="SimHei" panose="02010609060101010101" pitchFamily="49" charset="-122"/>
                <a:ea typeface="SimHei" panose="02010609060101010101" pitchFamily="49" charset="-122"/>
              </a:rPr>
              <a:t>第一段</a:t>
            </a:r>
            <a:r>
              <a:rPr lang="zh-CN"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11: 1- 5</a:t>
            </a:r>
            <a:r>
              <a:rPr lang="zh-TW" altLang="en-US" sz="2400" dirty="0">
                <a:solidFill>
                  <a:srgbClr val="000000"/>
                </a:solidFill>
                <a:latin typeface="SimHei" panose="02010609060101010101" pitchFamily="49" charset="-122"/>
                <a:ea typeface="SimHei" panose="02010609060101010101" pitchFamily="49" charset="-122"/>
              </a:rPr>
              <a:t>：大衛王與拔士巴：</a:t>
            </a:r>
            <a:r>
              <a:rPr lang="zh-TW" altLang="en-US" sz="2400" dirty="0">
                <a:solidFill>
                  <a:srgbClr val="FF0000"/>
                </a:solidFill>
                <a:latin typeface="SimHei" panose="02010609060101010101" pitchFamily="49" charset="-122"/>
                <a:ea typeface="SimHei" panose="02010609060101010101" pitchFamily="49" charset="-122"/>
              </a:rPr>
              <a:t>大衛犯了姦淫罪</a:t>
            </a:r>
            <a:endParaRPr lang="en-US" altLang="zh-TW" sz="2400" dirty="0">
              <a:solidFill>
                <a:srgbClr val="FF0000"/>
              </a:solidFill>
              <a:latin typeface="SimHei" panose="02010609060101010101" pitchFamily="49" charset="-122"/>
              <a:ea typeface="SimHei" panose="02010609060101010101" pitchFamily="49" charset="-122"/>
            </a:endParaRPr>
          </a:p>
          <a:p>
            <a:pPr eaLnBrk="1" hangingPunct="1">
              <a:spcBef>
                <a:spcPct val="0"/>
              </a:spcBef>
              <a:buFontTx/>
              <a:buNone/>
            </a:pPr>
            <a:r>
              <a:rPr lang="zh-TW" altLang="en-US" sz="2400" dirty="0">
                <a:solidFill>
                  <a:srgbClr val="000000"/>
                </a:solidFill>
                <a:latin typeface="SimHei" panose="02010609060101010101" pitchFamily="49" charset="-122"/>
                <a:ea typeface="SimHei" panose="02010609060101010101" pitchFamily="49" charset="-122"/>
              </a:rPr>
              <a:t>第二段</a:t>
            </a:r>
            <a:r>
              <a:rPr lang="zh-CN"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11: 6-13</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大衛王與烏利亞：</a:t>
            </a:r>
            <a:r>
              <a:rPr lang="zh-TW" altLang="en-US" sz="2400" dirty="0">
                <a:solidFill>
                  <a:srgbClr val="FF0000"/>
                </a:solidFill>
                <a:latin typeface="SimHei" panose="02010609060101010101" pitchFamily="49" charset="-122"/>
                <a:ea typeface="SimHei" panose="02010609060101010101" pitchFamily="49" charset="-122"/>
              </a:rPr>
              <a:t>大衛犯了欺詐罪</a:t>
            </a:r>
            <a:endParaRPr lang="en-US" altLang="zh-TW" sz="2400" dirty="0">
              <a:solidFill>
                <a:srgbClr val="FF0000"/>
              </a:solidFill>
              <a:latin typeface="SimHei" panose="02010609060101010101" pitchFamily="49" charset="-122"/>
              <a:ea typeface="SimHei" panose="02010609060101010101" pitchFamily="49" charset="-122"/>
            </a:endParaRPr>
          </a:p>
          <a:p>
            <a:pPr eaLnBrk="1" hangingPunct="1">
              <a:spcBef>
                <a:spcPct val="0"/>
              </a:spcBef>
              <a:buFontTx/>
              <a:buNone/>
            </a:pPr>
            <a:r>
              <a:rPr lang="zh-CN" altLang="en-US" sz="2400" dirty="0">
                <a:solidFill>
                  <a:srgbClr val="000000"/>
                </a:solidFill>
                <a:latin typeface="SimHei" panose="02010609060101010101" pitchFamily="49" charset="-122"/>
                <a:ea typeface="SimHei" panose="02010609060101010101" pitchFamily="49" charset="-122"/>
              </a:rPr>
              <a:t>第三段，</a:t>
            </a:r>
            <a:r>
              <a:rPr lang="en-US" altLang="zh-CN" sz="2400" dirty="0">
                <a:solidFill>
                  <a:srgbClr val="000000"/>
                </a:solidFill>
                <a:latin typeface="SimHei" panose="02010609060101010101" pitchFamily="49" charset="-122"/>
                <a:ea typeface="SimHei" panose="02010609060101010101" pitchFamily="49" charset="-122"/>
              </a:rPr>
              <a:t>11:14-25</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大衛王 與 約押：</a:t>
            </a:r>
            <a:r>
              <a:rPr lang="zh-TW" altLang="en-US" sz="2400" dirty="0">
                <a:solidFill>
                  <a:srgbClr val="FF0000"/>
                </a:solidFill>
                <a:latin typeface="SimHei" panose="02010609060101010101" pitchFamily="49" charset="-122"/>
                <a:ea typeface="SimHei" panose="02010609060101010101" pitchFamily="49" charset="-122"/>
              </a:rPr>
              <a:t>大衛犯了謀殺罪</a:t>
            </a:r>
            <a:endParaRPr lang="en-US" altLang="zh-TW" sz="2400" dirty="0">
              <a:solidFill>
                <a:srgbClr val="FF0000"/>
              </a:solidFill>
              <a:latin typeface="SimHei" panose="02010609060101010101" pitchFamily="49" charset="-122"/>
              <a:ea typeface="SimHei" panose="02010609060101010101" pitchFamily="49" charset="-122"/>
            </a:endParaRPr>
          </a:p>
          <a:p>
            <a:pPr eaLnBrk="1" hangingPunct="1">
              <a:spcBef>
                <a:spcPct val="0"/>
              </a:spcBef>
              <a:buFontTx/>
              <a:buNone/>
            </a:pPr>
            <a:r>
              <a:rPr lang="zh-TW" altLang="en-US" sz="2400" dirty="0">
                <a:solidFill>
                  <a:srgbClr val="000000"/>
                </a:solidFill>
                <a:latin typeface="SimHei" panose="02010609060101010101" pitchFamily="49" charset="-122"/>
                <a:ea typeface="SimHei" panose="02010609060101010101" pitchFamily="49" charset="-122"/>
              </a:rPr>
              <a:t>第四段，</a:t>
            </a:r>
            <a:r>
              <a:rPr lang="en-US" altLang="zh-TW" sz="2400" dirty="0">
                <a:solidFill>
                  <a:srgbClr val="000000"/>
                </a:solidFill>
                <a:latin typeface="SimHei" panose="02010609060101010101" pitchFamily="49" charset="-122"/>
                <a:ea typeface="SimHei" panose="02010609060101010101" pitchFamily="49" charset="-122"/>
              </a:rPr>
              <a:t>11:26-27</a:t>
            </a:r>
            <a:r>
              <a:rPr lang="zh-TW" altLang="en-US" sz="2400" dirty="0">
                <a:solidFill>
                  <a:srgbClr val="000000"/>
                </a:solidFill>
                <a:latin typeface="SimHei" panose="02010609060101010101" pitchFamily="49" charset="-122"/>
                <a:ea typeface="SimHei" panose="02010609060101010101" pitchFamily="49" charset="-122"/>
              </a:rPr>
              <a:t>：大衛王與耶和華：</a:t>
            </a:r>
            <a:r>
              <a:rPr lang="zh-TW" altLang="en-US" sz="2400" dirty="0">
                <a:solidFill>
                  <a:srgbClr val="FF0000"/>
                </a:solidFill>
                <a:latin typeface="SimHei" panose="02010609060101010101" pitchFamily="49" charset="-122"/>
                <a:ea typeface="SimHei" panose="02010609060101010101" pitchFamily="49" charset="-122"/>
              </a:rPr>
              <a:t>大衛得罪耶和華</a:t>
            </a:r>
            <a:endParaRPr lang="en-US" altLang="zh-TW" sz="2400" dirty="0">
              <a:solidFill>
                <a:srgbClr val="FF0000"/>
              </a:solidFill>
              <a:latin typeface="SimHei" panose="02010609060101010101" pitchFamily="49" charset="-122"/>
              <a:ea typeface="SimHei" panose="02010609060101010101" pitchFamily="49" charset="-122"/>
            </a:endParaRPr>
          </a:p>
        </p:txBody>
      </p:sp>
    </p:spTree>
    <p:extLst>
      <p:ext uri="{BB962C8B-B14F-4D97-AF65-F5344CB8AC3E}">
        <p14:creationId xmlns:p14="http://schemas.microsoft.com/office/powerpoint/2010/main" val="36388223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descr="Delicious Deni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44488"/>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Text Box 6"/>
          <p:cNvSpPr txBox="1">
            <a:spLocks noChangeArrowheads="1"/>
          </p:cNvSpPr>
          <p:nvPr/>
        </p:nvSpPr>
        <p:spPr bwMode="auto">
          <a:xfrm>
            <a:off x="685822" y="1776417"/>
            <a:ext cx="7510463" cy="3201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zh-CN" altLang="en-US" sz="4000" dirty="0">
                <a:solidFill>
                  <a:srgbClr val="000000"/>
                </a:solidFill>
                <a:latin typeface="SimHei" panose="02010609060101010101" pitchFamily="49" charset="-122"/>
                <a:ea typeface="SimHei" panose="02010609060101010101" pitchFamily="49" charset="-122"/>
              </a:rPr>
              <a:t>无可限量的恩典</a:t>
            </a:r>
          </a:p>
          <a:p>
            <a:pPr algn="ctr" eaLnBrk="1" hangingPunct="1">
              <a:spcBef>
                <a:spcPct val="0"/>
              </a:spcBef>
              <a:buFontTx/>
              <a:buNone/>
            </a:pPr>
            <a:r>
              <a:rPr lang="zh-CN" altLang="en-US" sz="2400" dirty="0">
                <a:solidFill>
                  <a:srgbClr val="000000"/>
                </a:solidFill>
                <a:latin typeface="SimHei" panose="02010609060101010101" pitchFamily="49" charset="-122"/>
                <a:ea typeface="SimHei" panose="02010609060101010101" pitchFamily="49" charset="-122"/>
              </a:rPr>
              <a:t>撒母耳記下 第</a:t>
            </a:r>
            <a:r>
              <a:rPr lang="en-US" altLang="zh-CN" sz="2400" dirty="0">
                <a:solidFill>
                  <a:srgbClr val="000000"/>
                </a:solidFill>
                <a:latin typeface="SimHei" panose="02010609060101010101" pitchFamily="49" charset="-122"/>
                <a:ea typeface="SimHei" panose="02010609060101010101" pitchFamily="49" charset="-122"/>
              </a:rPr>
              <a:t>12</a:t>
            </a:r>
            <a:r>
              <a:rPr lang="zh-CN" altLang="en-US" sz="2400" dirty="0">
                <a:solidFill>
                  <a:srgbClr val="000000"/>
                </a:solidFill>
                <a:latin typeface="SimHei" panose="02010609060101010101" pitchFamily="49" charset="-122"/>
                <a:ea typeface="SimHei" panose="02010609060101010101" pitchFamily="49" charset="-122"/>
              </a:rPr>
              <a:t>章</a:t>
            </a:r>
          </a:p>
          <a:p>
            <a:pPr algn="ctr" eaLnBrk="1" hangingPunct="1">
              <a:spcBef>
                <a:spcPct val="0"/>
              </a:spcBef>
              <a:buFontTx/>
              <a:buNone/>
            </a:pPr>
            <a:endParaRPr lang="en-US" altLang="zh-TW" sz="1801" dirty="0">
              <a:solidFill>
                <a:srgbClr val="000000"/>
              </a:solidFill>
              <a:latin typeface="SimHei" panose="02010609060101010101" pitchFamily="49" charset="-122"/>
              <a:ea typeface="SimHei" panose="02010609060101010101" pitchFamily="49" charset="-122"/>
            </a:endParaRPr>
          </a:p>
          <a:p>
            <a:pPr eaLnBrk="1" hangingPunct="1">
              <a:spcBef>
                <a:spcPct val="0"/>
              </a:spcBef>
              <a:buFontTx/>
              <a:buNone/>
            </a:pPr>
            <a:r>
              <a:rPr lang="zh-TW" altLang="en-US" sz="2400" dirty="0">
                <a:solidFill>
                  <a:srgbClr val="000000"/>
                </a:solidFill>
                <a:latin typeface="SimHei" panose="02010609060101010101" pitchFamily="49" charset="-122"/>
                <a:ea typeface="SimHei" panose="02010609060101010101" pitchFamily="49" charset="-122"/>
              </a:rPr>
              <a:t>第一段</a:t>
            </a:r>
            <a:r>
              <a:rPr lang="zh-CN"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1</a:t>
            </a:r>
            <a:r>
              <a:rPr lang="en-US" altLang="zh-CN" sz="2400" dirty="0">
                <a:solidFill>
                  <a:srgbClr val="000000"/>
                </a:solidFill>
                <a:latin typeface="SimHei" panose="02010609060101010101" pitchFamily="49" charset="-122"/>
                <a:ea typeface="SimHei" panose="02010609060101010101" pitchFamily="49" charset="-122"/>
              </a:rPr>
              <a:t>2</a:t>
            </a:r>
            <a:r>
              <a:rPr lang="en-US" altLang="zh-TW" sz="2400" dirty="0">
                <a:solidFill>
                  <a:srgbClr val="000000"/>
                </a:solidFill>
                <a:latin typeface="SimHei" panose="02010609060101010101" pitchFamily="49" charset="-122"/>
                <a:ea typeface="SimHei" panose="02010609060101010101" pitchFamily="49" charset="-122"/>
              </a:rPr>
              <a:t>: 1- </a:t>
            </a:r>
            <a:r>
              <a:rPr lang="en-US" altLang="zh-CN" sz="2400" dirty="0">
                <a:solidFill>
                  <a:srgbClr val="000000"/>
                </a:solidFill>
                <a:latin typeface="SimHei" panose="02010609060101010101" pitchFamily="49" charset="-122"/>
                <a:ea typeface="SimHei" panose="02010609060101010101" pitchFamily="49" charset="-122"/>
              </a:rPr>
              <a:t>6 </a:t>
            </a:r>
            <a:r>
              <a:rPr lang="zh-TW" altLang="en-US" sz="2400" dirty="0">
                <a:solidFill>
                  <a:srgbClr val="000000"/>
                </a:solidFill>
                <a:latin typeface="SimHei" panose="02010609060101010101" pitchFamily="49" charset="-122"/>
                <a:ea typeface="SimHei" panose="02010609060101010101" pitchFamily="49" charset="-122"/>
              </a:rPr>
              <a:t>：</a:t>
            </a:r>
            <a:r>
              <a:rPr lang="zh-CN" altLang="en-US" sz="2400" dirty="0">
                <a:ea typeface="宋体" panose="02010600030101010101" pitchFamily="2" charset="-122"/>
              </a:rPr>
              <a:t>拿</a:t>
            </a:r>
            <a:r>
              <a:rPr lang="zh-CN" altLang="en-US" sz="2400" dirty="0">
                <a:ea typeface="宋体" panose="02010600030101010101" pitchFamily="2" charset="-122"/>
              </a:rPr>
              <a:t>單的比喻  </a:t>
            </a:r>
            <a:r>
              <a:rPr lang="zh-CN" altLang="en-US" sz="2400" b="1" dirty="0">
                <a:solidFill>
                  <a:srgbClr val="FF0000"/>
                </a:solidFill>
                <a:ea typeface="宋体" panose="02010600030101010101" pitchFamily="2" charset="-122"/>
              </a:rPr>
              <a:t>上帝的憐憫</a:t>
            </a:r>
            <a:endParaRPr lang="en-US" altLang="zh-TW" sz="2400" b="1" dirty="0">
              <a:solidFill>
                <a:srgbClr val="FF0000"/>
              </a:solidFill>
              <a:latin typeface="SimHei" panose="02010609060101010101" pitchFamily="49" charset="-122"/>
              <a:ea typeface="SimHei" panose="02010609060101010101" pitchFamily="49" charset="-122"/>
            </a:endParaRPr>
          </a:p>
          <a:p>
            <a:pPr eaLnBrk="1" hangingPunct="1">
              <a:spcBef>
                <a:spcPct val="0"/>
              </a:spcBef>
              <a:buFontTx/>
              <a:buNone/>
            </a:pPr>
            <a:r>
              <a:rPr lang="zh-TW" altLang="en-US" sz="2400" dirty="0">
                <a:solidFill>
                  <a:srgbClr val="000000"/>
                </a:solidFill>
                <a:latin typeface="SimHei" panose="02010609060101010101" pitchFamily="49" charset="-122"/>
                <a:ea typeface="SimHei" panose="02010609060101010101" pitchFamily="49" charset="-122"/>
              </a:rPr>
              <a:t>第二段</a:t>
            </a:r>
            <a:r>
              <a:rPr lang="zh-CN"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1</a:t>
            </a:r>
            <a:r>
              <a:rPr lang="en-US" altLang="zh-CN" sz="2400" dirty="0">
                <a:solidFill>
                  <a:srgbClr val="000000"/>
                </a:solidFill>
                <a:latin typeface="SimHei" panose="02010609060101010101" pitchFamily="49" charset="-122"/>
                <a:ea typeface="SimHei" panose="02010609060101010101" pitchFamily="49" charset="-122"/>
              </a:rPr>
              <a:t>2</a:t>
            </a:r>
            <a:r>
              <a:rPr lang="en-US" altLang="zh-TW" sz="2400" dirty="0">
                <a:solidFill>
                  <a:srgbClr val="000000"/>
                </a:solidFill>
                <a:latin typeface="SimHei" panose="02010609060101010101" pitchFamily="49" charset="-122"/>
                <a:ea typeface="SimHei" panose="02010609060101010101" pitchFamily="49" charset="-122"/>
              </a:rPr>
              <a:t>: </a:t>
            </a:r>
            <a:r>
              <a:rPr lang="en-US" altLang="zh-TW" sz="2400" dirty="0">
                <a:solidFill>
                  <a:srgbClr val="000000"/>
                </a:solidFill>
                <a:latin typeface="SimHei" panose="02010609060101010101" pitchFamily="49" charset="-122"/>
                <a:ea typeface="SimHei" panose="02010609060101010101" pitchFamily="49" charset="-122"/>
              </a:rPr>
              <a:t>6-1</a:t>
            </a:r>
            <a:r>
              <a:rPr lang="en-US" altLang="zh-CN" sz="2400" dirty="0">
                <a:solidFill>
                  <a:srgbClr val="000000"/>
                </a:solidFill>
                <a:latin typeface="SimHei" panose="02010609060101010101" pitchFamily="49" charset="-122"/>
                <a:ea typeface="SimHei" panose="02010609060101010101" pitchFamily="49" charset="-122"/>
              </a:rPr>
              <a:t>4 </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ea typeface="新細明體" pitchFamily="18" charset="-120"/>
              </a:rPr>
              <a:t>罪</a:t>
            </a:r>
            <a:r>
              <a:rPr lang="zh-TW" altLang="en-US" sz="2400" dirty="0">
                <a:ea typeface="新細明體" pitchFamily="18" charset="-120"/>
              </a:rPr>
              <a:t>惡與刑罰  </a:t>
            </a:r>
            <a:r>
              <a:rPr lang="zh-CN" altLang="en-US" sz="2400" b="1" dirty="0">
                <a:solidFill>
                  <a:srgbClr val="FF0000"/>
                </a:solidFill>
                <a:ea typeface="宋体" panose="02010600030101010101" pitchFamily="2" charset="-122"/>
              </a:rPr>
              <a:t>上帝的管教</a:t>
            </a:r>
            <a:endParaRPr lang="en-US" altLang="zh-TW" sz="2400" b="1" dirty="0">
              <a:solidFill>
                <a:srgbClr val="FF0000"/>
              </a:solidFill>
              <a:latin typeface="SimHei" panose="02010609060101010101" pitchFamily="49" charset="-122"/>
              <a:ea typeface="SimHei" panose="02010609060101010101" pitchFamily="49" charset="-122"/>
            </a:endParaRPr>
          </a:p>
          <a:p>
            <a:pPr eaLnBrk="1" hangingPunct="1">
              <a:spcBef>
                <a:spcPct val="0"/>
              </a:spcBef>
              <a:buFontTx/>
              <a:buNone/>
            </a:pPr>
            <a:r>
              <a:rPr lang="zh-CN" altLang="en-US" sz="2400" dirty="0">
                <a:solidFill>
                  <a:srgbClr val="000000"/>
                </a:solidFill>
                <a:latin typeface="SimHei" panose="02010609060101010101" pitchFamily="49" charset="-122"/>
                <a:ea typeface="SimHei" panose="02010609060101010101" pitchFamily="49" charset="-122"/>
              </a:rPr>
              <a:t>第三段，</a:t>
            </a:r>
            <a:r>
              <a:rPr lang="en-US" altLang="zh-CN" sz="2400" dirty="0">
                <a:solidFill>
                  <a:srgbClr val="000000"/>
                </a:solidFill>
                <a:latin typeface="SimHei" panose="02010609060101010101" pitchFamily="49" charset="-122"/>
                <a:ea typeface="SimHei" panose="02010609060101010101" pitchFamily="49" charset="-122"/>
              </a:rPr>
              <a:t>12: 15-25</a:t>
            </a:r>
            <a:r>
              <a:rPr lang="zh-CN" altLang="en-US" sz="2400" dirty="0">
                <a:solidFill>
                  <a:srgbClr val="000000"/>
                </a:solidFill>
                <a:latin typeface="SimHei" panose="02010609060101010101" pitchFamily="49" charset="-122"/>
                <a:ea typeface="SimHei" panose="02010609060101010101" pitchFamily="49" charset="-122"/>
              </a:rPr>
              <a:t>：喪子</a:t>
            </a:r>
            <a:r>
              <a:rPr lang="zh-TW" altLang="en-US" sz="2400" dirty="0">
                <a:ea typeface="新細明體" pitchFamily="18" charset="-120"/>
              </a:rPr>
              <a:t>與</a:t>
            </a:r>
            <a:r>
              <a:rPr lang="zh-CN" altLang="en-US" sz="2400" dirty="0">
                <a:solidFill>
                  <a:srgbClr val="000000"/>
                </a:solidFill>
                <a:latin typeface="SimHei" panose="02010609060101010101" pitchFamily="49" charset="-122"/>
                <a:ea typeface="SimHei" panose="02010609060101010101" pitchFamily="49" charset="-122"/>
              </a:rPr>
              <a:t>得子 </a:t>
            </a:r>
            <a:r>
              <a:rPr lang="zh-CN" altLang="en-US" sz="2400" dirty="0">
                <a:solidFill>
                  <a:srgbClr val="FF0000"/>
                </a:solidFill>
                <a:latin typeface="SimHei" panose="02010609060101010101" pitchFamily="49" charset="-122"/>
                <a:ea typeface="SimHei" panose="02010609060101010101" pitchFamily="49" charset="-122"/>
              </a:rPr>
              <a:t>上帝的安慰</a:t>
            </a:r>
            <a:endParaRPr lang="en-US" altLang="zh-TW" sz="2400" dirty="0">
              <a:solidFill>
                <a:srgbClr val="FF0000"/>
              </a:solidFill>
              <a:latin typeface="SimHei" panose="02010609060101010101" pitchFamily="49" charset="-122"/>
              <a:ea typeface="SimHei" panose="02010609060101010101" pitchFamily="49" charset="-122"/>
            </a:endParaRPr>
          </a:p>
          <a:p>
            <a:pPr eaLnBrk="1" hangingPunct="1">
              <a:spcBef>
                <a:spcPct val="0"/>
              </a:spcBef>
              <a:buFontTx/>
              <a:buNone/>
            </a:pPr>
            <a:r>
              <a:rPr lang="zh-TW" altLang="en-US" sz="2400" dirty="0">
                <a:solidFill>
                  <a:srgbClr val="000000"/>
                </a:solidFill>
                <a:latin typeface="SimHei" panose="02010609060101010101" pitchFamily="49" charset="-122"/>
                <a:ea typeface="SimHei" panose="02010609060101010101" pitchFamily="49" charset="-122"/>
              </a:rPr>
              <a:t>第四段，</a:t>
            </a:r>
            <a:r>
              <a:rPr lang="en-US" altLang="zh-TW" sz="2400" dirty="0">
                <a:solidFill>
                  <a:srgbClr val="000000"/>
                </a:solidFill>
                <a:latin typeface="SimHei" panose="02010609060101010101" pitchFamily="49" charset="-122"/>
                <a:ea typeface="SimHei" panose="02010609060101010101" pitchFamily="49" charset="-122"/>
              </a:rPr>
              <a:t>12: 26-</a:t>
            </a:r>
            <a:r>
              <a:rPr lang="en-US" altLang="zh-CN" sz="2400" dirty="0">
                <a:solidFill>
                  <a:srgbClr val="000000"/>
                </a:solidFill>
                <a:latin typeface="SimHei" panose="02010609060101010101" pitchFamily="49" charset="-122"/>
                <a:ea typeface="SimHei" panose="02010609060101010101" pitchFamily="49" charset="-122"/>
              </a:rPr>
              <a:t>31</a:t>
            </a:r>
            <a:r>
              <a:rPr lang="zh-TW" altLang="en-US" sz="2400" dirty="0">
                <a:solidFill>
                  <a:srgbClr val="000000"/>
                </a:solidFill>
                <a:latin typeface="SimHei" panose="02010609060101010101" pitchFamily="49" charset="-122"/>
                <a:ea typeface="SimHei" panose="02010609060101010101" pitchFamily="49" charset="-122"/>
              </a:rPr>
              <a:t>：攻取拉巴   </a:t>
            </a:r>
            <a:r>
              <a:rPr lang="zh-CN" altLang="en-US" sz="2400" dirty="0">
                <a:solidFill>
                  <a:srgbClr val="FF0000"/>
                </a:solidFill>
                <a:latin typeface="SimHei" panose="02010609060101010101" pitchFamily="49" charset="-122"/>
                <a:ea typeface="SimHei" panose="02010609060101010101" pitchFamily="49" charset="-122"/>
              </a:rPr>
              <a:t>上帝的恩惠</a:t>
            </a:r>
            <a:endParaRPr lang="en-US" altLang="zh-TW" sz="2400" dirty="0">
              <a:solidFill>
                <a:srgbClr val="FF0000"/>
              </a:solidFill>
              <a:latin typeface="SimHei" panose="02010609060101010101" pitchFamily="49" charset="-122"/>
              <a:ea typeface="SimHei" panose="02010609060101010101" pitchFamily="49" charset="-122"/>
            </a:endParaRPr>
          </a:p>
          <a:p>
            <a:pPr eaLnBrk="1" hangingPunct="1">
              <a:spcBef>
                <a:spcPct val="0"/>
              </a:spcBef>
              <a:buFontTx/>
              <a:buNone/>
            </a:pPr>
            <a:endParaRPr lang="en-US" altLang="zh-TW" sz="2400" dirty="0">
              <a:solidFill>
                <a:srgbClr val="FF0000"/>
              </a:solidFill>
              <a:latin typeface="SimHei" panose="02010609060101010101" pitchFamily="49" charset="-122"/>
              <a:ea typeface="SimHei" panose="02010609060101010101" pitchFamily="49" charset="-122"/>
            </a:endParaRPr>
          </a:p>
        </p:txBody>
      </p:sp>
    </p:spTree>
    <p:extLst>
      <p:ext uri="{BB962C8B-B14F-4D97-AF65-F5344CB8AC3E}">
        <p14:creationId xmlns:p14="http://schemas.microsoft.com/office/powerpoint/2010/main" val="21787086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a:extLst>
              <a:ext uri="{FF2B5EF4-FFF2-40B4-BE49-F238E27FC236}">
                <a16:creationId xmlns="" xmlns:a16="http://schemas.microsoft.com/office/drawing/2014/main" id="{2C8C16F8-DFD5-4267-A8B6-F945A9DE88BF}"/>
              </a:ext>
            </a:extLst>
          </p:cNvPr>
          <p:cNvSpPr>
            <a:spLocks noChangeArrowheads="1"/>
          </p:cNvSpPr>
          <p:nvPr/>
        </p:nvSpPr>
        <p:spPr bwMode="auto">
          <a:xfrm>
            <a:off x="0" y="1"/>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endParaRPr lang="zh-TW" altLang="en-US" sz="1801">
              <a:solidFill>
                <a:srgbClr val="000000"/>
              </a:solidFill>
              <a:ea typeface="新細明體" panose="02020500000000000000" pitchFamily="18" charset="-120"/>
            </a:endParaRPr>
          </a:p>
        </p:txBody>
      </p:sp>
      <p:pic>
        <p:nvPicPr>
          <p:cNvPr id="5123" name="Picture 4" descr="Delicious Denim">
            <a:extLst>
              <a:ext uri="{FF2B5EF4-FFF2-40B4-BE49-F238E27FC236}">
                <a16:creationId xmlns="" xmlns:a16="http://schemas.microsoft.com/office/drawing/2014/main" id="{C9388374-7A16-4AB4-8545-4B627D8CDE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81000"/>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Rectangle 9">
            <a:extLst>
              <a:ext uri="{FF2B5EF4-FFF2-40B4-BE49-F238E27FC236}">
                <a16:creationId xmlns="" xmlns:a16="http://schemas.microsoft.com/office/drawing/2014/main" id="{47429F01-C497-43E0-913A-2CC5746EE0D0}"/>
              </a:ext>
            </a:extLst>
          </p:cNvPr>
          <p:cNvSpPr>
            <a:spLocks noChangeArrowheads="1"/>
          </p:cNvSpPr>
          <p:nvPr/>
        </p:nvSpPr>
        <p:spPr bwMode="auto">
          <a:xfrm>
            <a:off x="5556269" y="3008327"/>
            <a:ext cx="184731"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zh-TW" altLang="en-US" sz="4400">
              <a:solidFill>
                <a:srgbClr val="000000"/>
              </a:solidFill>
              <a:ea typeface="SimHei" panose="02010609060101010101" pitchFamily="49" charset="-122"/>
            </a:endParaRPr>
          </a:p>
        </p:txBody>
      </p:sp>
      <p:sp>
        <p:nvSpPr>
          <p:cNvPr id="5125" name="Text Box 6">
            <a:extLst>
              <a:ext uri="{FF2B5EF4-FFF2-40B4-BE49-F238E27FC236}">
                <a16:creationId xmlns="" xmlns:a16="http://schemas.microsoft.com/office/drawing/2014/main" id="{60E1E33B-4DDE-4246-BB7A-EBF178FEAD1C}"/>
              </a:ext>
            </a:extLst>
          </p:cNvPr>
          <p:cNvSpPr txBox="1">
            <a:spLocks noChangeArrowheads="1"/>
          </p:cNvSpPr>
          <p:nvPr/>
        </p:nvSpPr>
        <p:spPr bwMode="auto">
          <a:xfrm>
            <a:off x="561989" y="1422401"/>
            <a:ext cx="7847013" cy="3939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zh-TW" altLang="en-US" sz="4000" dirty="0">
                <a:solidFill>
                  <a:srgbClr val="000000"/>
                </a:solidFill>
                <a:latin typeface="SimHei" panose="02010609060101010101" pitchFamily="49" charset="-122"/>
                <a:ea typeface="SimHei" panose="02010609060101010101" pitchFamily="49" charset="-122"/>
              </a:rPr>
              <a:t>無序帶來的嚴重罪惡</a:t>
            </a:r>
            <a:endParaRPr lang="zh-CN" altLang="en-US" sz="4000" dirty="0">
              <a:solidFill>
                <a:srgbClr val="000000"/>
              </a:solidFill>
              <a:latin typeface="SimHei" panose="02010609060101010101" pitchFamily="49" charset="-122"/>
              <a:ea typeface="SimHei" panose="02010609060101010101" pitchFamily="49" charset="-122"/>
            </a:endParaRPr>
          </a:p>
          <a:p>
            <a:pPr algn="ctr" fontAlgn="base">
              <a:spcBef>
                <a:spcPct val="0"/>
              </a:spcBef>
              <a:spcAft>
                <a:spcPct val="0"/>
              </a:spcAft>
              <a:buFontTx/>
              <a:buNone/>
            </a:pPr>
            <a:r>
              <a:rPr lang="zh-CN" altLang="en-US" sz="2400" dirty="0">
                <a:solidFill>
                  <a:srgbClr val="000000"/>
                </a:solidFill>
                <a:latin typeface="SimHei" panose="02010609060101010101" pitchFamily="49" charset="-122"/>
                <a:ea typeface="SimHei" panose="02010609060101010101" pitchFamily="49" charset="-122"/>
              </a:rPr>
              <a:t>撒母耳記下 第</a:t>
            </a:r>
            <a:r>
              <a:rPr lang="en-US" altLang="zh-CN" sz="2400" dirty="0">
                <a:solidFill>
                  <a:srgbClr val="000000"/>
                </a:solidFill>
                <a:latin typeface="SimHei" panose="02010609060101010101" pitchFamily="49" charset="-122"/>
                <a:ea typeface="SimHei" panose="02010609060101010101" pitchFamily="49" charset="-122"/>
              </a:rPr>
              <a:t>13</a:t>
            </a:r>
            <a:r>
              <a:rPr lang="zh-CN" altLang="en-US" sz="2400" dirty="0">
                <a:solidFill>
                  <a:srgbClr val="000000"/>
                </a:solidFill>
                <a:latin typeface="SimHei" panose="02010609060101010101" pitchFamily="49" charset="-122"/>
                <a:ea typeface="SimHei" panose="02010609060101010101" pitchFamily="49" charset="-122"/>
              </a:rPr>
              <a:t>章</a:t>
            </a:r>
          </a:p>
          <a:p>
            <a:pPr algn="ctr" fontAlgn="base">
              <a:spcBef>
                <a:spcPct val="0"/>
              </a:spcBef>
              <a:spcAft>
                <a:spcPct val="0"/>
              </a:spcAft>
              <a:buFontTx/>
              <a:buNone/>
            </a:pPr>
            <a:endParaRPr lang="en-US" altLang="zh-TW" sz="1801" dirty="0">
              <a:solidFill>
                <a:srgbClr val="00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第一段</a:t>
            </a:r>
            <a:r>
              <a:rPr lang="zh-CN"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13: 1- 22</a:t>
            </a:r>
            <a:r>
              <a:rPr lang="zh-TW" altLang="en-US" sz="2400" dirty="0">
                <a:solidFill>
                  <a:srgbClr val="000000"/>
                </a:solidFill>
                <a:latin typeface="SimHei" panose="02010609060101010101" pitchFamily="49" charset="-122"/>
                <a:ea typeface="SimHei" panose="02010609060101010101" pitchFamily="49" charset="-122"/>
              </a:rPr>
              <a:t>：</a:t>
            </a:r>
            <a:endParaRPr lang="en-US" altLang="zh-TW" sz="2400" dirty="0">
              <a:solidFill>
                <a:srgbClr val="000000"/>
              </a:solidFill>
              <a:latin typeface="SimHei" panose="02010609060101010101" pitchFamily="49" charset="-122"/>
              <a:ea typeface="SimHei" panose="02010609060101010101" pitchFamily="49" charset="-122"/>
            </a:endParaRPr>
          </a:p>
          <a:p>
            <a:pPr marL="457177" fontAlgn="base">
              <a:spcBef>
                <a:spcPct val="0"/>
              </a:spcBef>
              <a:spcAft>
                <a:spcPct val="0"/>
              </a:spcAft>
              <a:buNone/>
            </a:pPr>
            <a:r>
              <a:rPr lang="zh-TW" altLang="en-US" sz="2400" dirty="0">
                <a:solidFill>
                  <a:srgbClr val="000000"/>
                </a:solidFill>
                <a:latin typeface="SimHei" panose="02010609060101010101" pitchFamily="49" charset="-122"/>
                <a:ea typeface="SimHei" panose="02010609060101010101" pitchFamily="49" charset="-122"/>
              </a:rPr>
              <a:t>大衛王的長子暗嫩性侵同父異母的妹妹他瑪，</a:t>
            </a:r>
            <a:r>
              <a:rPr lang="zh-CN" altLang="en-US" sz="2400" dirty="0">
                <a:solidFill>
                  <a:srgbClr val="FF0000"/>
                </a:solidFill>
                <a:latin typeface="SimHei" panose="02010609060101010101" pitchFamily="49" charset="-122"/>
                <a:ea typeface="SimHei" panose="02010609060101010101" pitchFamily="49" charset="-122"/>
              </a:rPr>
              <a:t>卻</a:t>
            </a:r>
            <a:r>
              <a:rPr lang="zh-TW" altLang="en-US" sz="2400" dirty="0">
                <a:solidFill>
                  <a:srgbClr val="FF0000"/>
                </a:solidFill>
                <a:latin typeface="SimHei" panose="02010609060101010101" pitchFamily="49" charset="-122"/>
                <a:ea typeface="SimHei" panose="02010609060101010101" pitchFamily="49" charset="-122"/>
              </a:rPr>
              <a:t>沒有得到該有的處理</a:t>
            </a:r>
            <a:r>
              <a:rPr lang="zh-TW" altLang="en-US" sz="2400" dirty="0">
                <a:solidFill>
                  <a:srgbClr val="000000"/>
                </a:solidFill>
                <a:latin typeface="SimHei" panose="02010609060101010101" pitchFamily="49" charset="-122"/>
                <a:ea typeface="SimHei" panose="02010609060101010101" pitchFamily="49" charset="-122"/>
              </a:rPr>
              <a:t>。</a:t>
            </a:r>
            <a:endParaRPr lang="en-US" altLang="zh-TW" sz="2400" dirty="0">
              <a:solidFill>
                <a:srgbClr val="000000"/>
              </a:solidFill>
              <a:latin typeface="SimHei" panose="02010609060101010101" pitchFamily="49" charset="-122"/>
              <a:ea typeface="SimHei" panose="02010609060101010101" pitchFamily="49" charset="-122"/>
            </a:endParaRPr>
          </a:p>
          <a:p>
            <a:pPr fontAlgn="base">
              <a:spcBef>
                <a:spcPct val="0"/>
              </a:spcBef>
              <a:spcAft>
                <a:spcPct val="0"/>
              </a:spcAft>
              <a:buFontTx/>
              <a:buNone/>
            </a:pPr>
            <a:endParaRPr lang="en-US" altLang="zh-TW" sz="2400" dirty="0">
              <a:solidFill>
                <a:srgbClr val="00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第二段</a:t>
            </a:r>
            <a:r>
              <a:rPr lang="zh-CN"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13:23- 39</a:t>
            </a:r>
            <a:r>
              <a:rPr lang="zh-CN" altLang="en-US" sz="2400" dirty="0">
                <a:solidFill>
                  <a:srgbClr val="000000"/>
                </a:solidFill>
                <a:latin typeface="SimHei" panose="02010609060101010101" pitchFamily="49" charset="-122"/>
                <a:ea typeface="SimHei" panose="02010609060101010101" pitchFamily="49" charset="-122"/>
              </a:rPr>
              <a:t>：</a:t>
            </a:r>
            <a:endParaRPr lang="en-US" altLang="zh-CN" sz="2400" dirty="0">
              <a:solidFill>
                <a:srgbClr val="000000"/>
              </a:solidFill>
              <a:latin typeface="SimHei" panose="02010609060101010101" pitchFamily="49" charset="-122"/>
              <a:ea typeface="SimHei" panose="02010609060101010101" pitchFamily="49" charset="-122"/>
            </a:endParaRPr>
          </a:p>
          <a:p>
            <a:pPr marL="457177" fontAlgn="base">
              <a:spcBef>
                <a:spcPct val="0"/>
              </a:spcBef>
              <a:spcAft>
                <a:spcPct val="0"/>
              </a:spcAft>
              <a:buNone/>
            </a:pPr>
            <a:r>
              <a:rPr lang="zh-TW" altLang="en-US" sz="2400" dirty="0">
                <a:solidFill>
                  <a:srgbClr val="000000"/>
                </a:solidFill>
                <a:latin typeface="SimHei" panose="02010609060101010101" pitchFamily="49" charset="-122"/>
                <a:ea typeface="SimHei" panose="02010609060101010101" pitchFamily="49" charset="-122"/>
              </a:rPr>
              <a:t>大衛王的三子押沙龍謀殺了大衛王的長子暗嫩</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FF0000"/>
                </a:solidFill>
                <a:latin typeface="SimHei" panose="02010609060101010101" pitchFamily="49" charset="-122"/>
                <a:ea typeface="SimHei" panose="02010609060101010101" pitchFamily="49" charset="-122"/>
              </a:rPr>
              <a:t>給妹妹報被強姦之仇</a:t>
            </a:r>
            <a:r>
              <a:rPr lang="zh-TW" altLang="en-US" sz="2400" dirty="0">
                <a:solidFill>
                  <a:srgbClr val="000000"/>
                </a:solidFill>
                <a:latin typeface="SimHei" panose="02010609060101010101" pitchFamily="49" charset="-122"/>
                <a:ea typeface="SimHei" panose="02010609060101010101" pitchFamily="49" charset="-122"/>
              </a:rPr>
              <a:t>。</a:t>
            </a:r>
            <a:endParaRPr lang="en-US" altLang="zh-TW" sz="2400" dirty="0">
              <a:solidFill>
                <a:srgbClr val="000000"/>
              </a:solidFill>
              <a:latin typeface="SimHei" panose="02010609060101010101" pitchFamily="49" charset="-122"/>
              <a:ea typeface="SimHei" panose="02010609060101010101" pitchFamily="49" charset="-122"/>
            </a:endParaRPr>
          </a:p>
        </p:txBody>
      </p:sp>
    </p:spTree>
    <p:extLst>
      <p:ext uri="{BB962C8B-B14F-4D97-AF65-F5344CB8AC3E}">
        <p14:creationId xmlns:p14="http://schemas.microsoft.com/office/powerpoint/2010/main" val="42602041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a:extLst>
              <a:ext uri="{FF2B5EF4-FFF2-40B4-BE49-F238E27FC236}">
                <a16:creationId xmlns="" xmlns:a16="http://schemas.microsoft.com/office/drawing/2014/main" id="{2C8C16F8-DFD5-4267-A8B6-F945A9DE88BF}"/>
              </a:ext>
            </a:extLst>
          </p:cNvPr>
          <p:cNvSpPr>
            <a:spLocks noChangeArrowheads="1"/>
          </p:cNvSpPr>
          <p:nvPr/>
        </p:nvSpPr>
        <p:spPr bwMode="auto">
          <a:xfrm>
            <a:off x="0" y="1"/>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endParaRPr lang="zh-TW" altLang="en-US" sz="1801">
              <a:solidFill>
                <a:srgbClr val="000000"/>
              </a:solidFill>
              <a:ea typeface="新細明體" panose="02020500000000000000" pitchFamily="18" charset="-120"/>
            </a:endParaRPr>
          </a:p>
        </p:txBody>
      </p:sp>
      <p:pic>
        <p:nvPicPr>
          <p:cNvPr id="5123" name="Picture 4" descr="Delicious Denim">
            <a:extLst>
              <a:ext uri="{FF2B5EF4-FFF2-40B4-BE49-F238E27FC236}">
                <a16:creationId xmlns="" xmlns:a16="http://schemas.microsoft.com/office/drawing/2014/main" id="{C9388374-7A16-4AB4-8545-4B627D8CDE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81000"/>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Rectangle 9">
            <a:extLst>
              <a:ext uri="{FF2B5EF4-FFF2-40B4-BE49-F238E27FC236}">
                <a16:creationId xmlns="" xmlns:a16="http://schemas.microsoft.com/office/drawing/2014/main" id="{47429F01-C497-43E0-913A-2CC5746EE0D0}"/>
              </a:ext>
            </a:extLst>
          </p:cNvPr>
          <p:cNvSpPr>
            <a:spLocks noChangeArrowheads="1"/>
          </p:cNvSpPr>
          <p:nvPr/>
        </p:nvSpPr>
        <p:spPr bwMode="auto">
          <a:xfrm>
            <a:off x="5556269" y="3008327"/>
            <a:ext cx="184731"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zh-TW" altLang="en-US" sz="4400">
              <a:solidFill>
                <a:srgbClr val="000000"/>
              </a:solidFill>
              <a:ea typeface="SimHei" panose="02010609060101010101" pitchFamily="49" charset="-122"/>
            </a:endParaRPr>
          </a:p>
        </p:txBody>
      </p:sp>
      <p:sp>
        <p:nvSpPr>
          <p:cNvPr id="5125" name="Text Box 6">
            <a:extLst>
              <a:ext uri="{FF2B5EF4-FFF2-40B4-BE49-F238E27FC236}">
                <a16:creationId xmlns="" xmlns:a16="http://schemas.microsoft.com/office/drawing/2014/main" id="{60E1E33B-4DDE-4246-BB7A-EBF178FEAD1C}"/>
              </a:ext>
            </a:extLst>
          </p:cNvPr>
          <p:cNvSpPr txBox="1">
            <a:spLocks noChangeArrowheads="1"/>
          </p:cNvSpPr>
          <p:nvPr/>
        </p:nvSpPr>
        <p:spPr bwMode="auto">
          <a:xfrm>
            <a:off x="561989" y="1422413"/>
            <a:ext cx="7847013"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zh-TW" altLang="en-US" sz="4000" dirty="0">
                <a:solidFill>
                  <a:srgbClr val="000000"/>
                </a:solidFill>
                <a:latin typeface="SimHei" panose="02010609060101010101" pitchFamily="49" charset="-122"/>
                <a:ea typeface="SimHei" panose="02010609060101010101" pitchFamily="49" charset="-122"/>
              </a:rPr>
              <a:t>聰明才智變為陰謀詭</a:t>
            </a:r>
            <a:r>
              <a:rPr lang="zh-TW" altLang="en-US" sz="4000" dirty="0">
                <a:solidFill>
                  <a:srgbClr val="000000"/>
                </a:solidFill>
                <a:latin typeface="SimHei" panose="02010609060101010101" pitchFamily="49" charset="-122"/>
                <a:ea typeface="SimHei" panose="02010609060101010101" pitchFamily="49" charset="-122"/>
              </a:rPr>
              <a:t>計</a:t>
            </a:r>
            <a:endParaRPr lang="en-US" altLang="zh-TW" sz="4000" dirty="0">
              <a:solidFill>
                <a:srgbClr val="000000"/>
              </a:solidFill>
              <a:latin typeface="SimHei" panose="02010609060101010101" pitchFamily="49" charset="-122"/>
              <a:ea typeface="SimHei" panose="02010609060101010101" pitchFamily="49" charset="-122"/>
            </a:endParaRPr>
          </a:p>
          <a:p>
            <a:pPr algn="ctr" fontAlgn="base">
              <a:spcBef>
                <a:spcPct val="0"/>
              </a:spcBef>
              <a:spcAft>
                <a:spcPct val="0"/>
              </a:spcAft>
              <a:buFontTx/>
              <a:buNone/>
            </a:pPr>
            <a:r>
              <a:rPr lang="zh-CN" altLang="en-US" sz="2400" dirty="0">
                <a:solidFill>
                  <a:srgbClr val="000000"/>
                </a:solidFill>
                <a:latin typeface="SimHei" panose="02010609060101010101" pitchFamily="49" charset="-122"/>
                <a:ea typeface="SimHei" panose="02010609060101010101" pitchFamily="49" charset="-122"/>
              </a:rPr>
              <a:t>撒</a:t>
            </a:r>
            <a:r>
              <a:rPr lang="zh-CN" altLang="en-US" sz="2400" dirty="0">
                <a:solidFill>
                  <a:srgbClr val="000000"/>
                </a:solidFill>
                <a:latin typeface="SimHei" panose="02010609060101010101" pitchFamily="49" charset="-122"/>
                <a:ea typeface="SimHei" panose="02010609060101010101" pitchFamily="49" charset="-122"/>
              </a:rPr>
              <a:t>母耳記下 第</a:t>
            </a:r>
            <a:r>
              <a:rPr lang="en-US" altLang="zh-CN" sz="2400" dirty="0">
                <a:solidFill>
                  <a:srgbClr val="000000"/>
                </a:solidFill>
                <a:latin typeface="SimHei" panose="02010609060101010101" pitchFamily="49" charset="-122"/>
                <a:ea typeface="SimHei" panose="02010609060101010101" pitchFamily="49" charset="-122"/>
              </a:rPr>
              <a:t>14-15</a:t>
            </a:r>
            <a:r>
              <a:rPr lang="zh-CN" altLang="en-US" sz="2400" dirty="0">
                <a:solidFill>
                  <a:srgbClr val="000000"/>
                </a:solidFill>
                <a:latin typeface="SimHei" panose="02010609060101010101" pitchFamily="49" charset="-122"/>
                <a:ea typeface="SimHei" panose="02010609060101010101" pitchFamily="49" charset="-122"/>
              </a:rPr>
              <a:t>章</a:t>
            </a:r>
            <a:endParaRPr lang="en-US" altLang="zh-CN" sz="2400" dirty="0">
              <a:solidFill>
                <a:srgbClr val="00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a:t>
            </a:r>
            <a:r>
              <a:rPr lang="zh-TW" altLang="en-US" sz="2400" dirty="0">
                <a:solidFill>
                  <a:srgbClr val="000000"/>
                </a:solidFill>
                <a:latin typeface="SimHei" panose="02010609060101010101" pitchFamily="49" charset="-122"/>
                <a:ea typeface="SimHei" panose="02010609060101010101" pitchFamily="49" charset="-122"/>
              </a:rPr>
              <a:t>一段：</a:t>
            </a:r>
            <a:r>
              <a:rPr lang="en-US" altLang="zh-TW" sz="2400" dirty="0">
                <a:solidFill>
                  <a:srgbClr val="000000"/>
                </a:solidFill>
                <a:latin typeface="SimHei" panose="02010609060101010101" pitchFamily="49" charset="-122"/>
                <a:ea typeface="SimHei" panose="02010609060101010101" pitchFamily="49" charset="-122"/>
              </a:rPr>
              <a:t>14: 1- </a:t>
            </a:r>
            <a:r>
              <a:rPr lang="en-US" altLang="zh-TW" sz="2400" dirty="0">
                <a:solidFill>
                  <a:srgbClr val="000000"/>
                </a:solidFill>
                <a:latin typeface="SimHei" panose="02010609060101010101" pitchFamily="49" charset="-122"/>
                <a:ea typeface="SimHei" panose="02010609060101010101" pitchFamily="49" charset="-122"/>
              </a:rPr>
              <a:t>20</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約押</a:t>
            </a:r>
            <a:r>
              <a:rPr lang="zh-CN" altLang="en-US" sz="2400" dirty="0">
                <a:solidFill>
                  <a:srgbClr val="000000"/>
                </a:solidFill>
                <a:latin typeface="SimHei" panose="02010609060101010101" pitchFamily="49" charset="-122"/>
                <a:ea typeface="SimHei" panose="02010609060101010101" pitchFamily="49" charset="-122"/>
              </a:rPr>
              <a:t>讓</a:t>
            </a:r>
            <a:r>
              <a:rPr lang="zh-TW" altLang="en-US" sz="2400" dirty="0">
                <a:solidFill>
                  <a:srgbClr val="000000"/>
                </a:solidFill>
                <a:latin typeface="SimHei" panose="02010609060101010101" pitchFamily="49" charset="-122"/>
                <a:ea typeface="SimHei" panose="02010609060101010101" pitchFamily="49" charset="-122"/>
              </a:rPr>
              <a:t>提哥亞婦人見巧</a:t>
            </a:r>
            <a:r>
              <a:rPr lang="zh-TW" altLang="en-US" sz="2400" dirty="0">
                <a:solidFill>
                  <a:srgbClr val="000000"/>
                </a:solidFill>
                <a:latin typeface="SimHei" panose="02010609060101010101" pitchFamily="49" charset="-122"/>
                <a:ea typeface="SimHei" panose="02010609060101010101" pitchFamily="49" charset="-122"/>
              </a:rPr>
              <a:t>言說服大衛王允許押沙龍回到耶路撒冷</a:t>
            </a:r>
            <a:r>
              <a:rPr lang="zh-TW" altLang="en-US" sz="2400" dirty="0">
                <a:solidFill>
                  <a:srgbClr val="000000"/>
                </a:solidFill>
                <a:latin typeface="SimHei" panose="02010609060101010101" pitchFamily="49" charset="-122"/>
                <a:ea typeface="SimHei" panose="02010609060101010101" pitchFamily="49" charset="-122"/>
              </a:rPr>
              <a:t>。</a:t>
            </a:r>
            <a:endParaRPr lang="en-US" altLang="zh-TW" sz="2400" dirty="0">
              <a:solidFill>
                <a:srgbClr val="00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a:t>
            </a:r>
            <a:r>
              <a:rPr lang="zh-TW" altLang="en-US" sz="2400" dirty="0">
                <a:solidFill>
                  <a:srgbClr val="000000"/>
                </a:solidFill>
                <a:latin typeface="SimHei" panose="02010609060101010101" pitchFamily="49" charset="-122"/>
                <a:ea typeface="SimHei" panose="02010609060101010101" pitchFamily="49" charset="-122"/>
              </a:rPr>
              <a:t>二段：</a:t>
            </a:r>
            <a:r>
              <a:rPr lang="en-US" altLang="zh-TW" sz="2400" dirty="0">
                <a:solidFill>
                  <a:srgbClr val="000000"/>
                </a:solidFill>
                <a:latin typeface="SimHei" panose="02010609060101010101" pitchFamily="49" charset="-122"/>
                <a:ea typeface="SimHei" panose="02010609060101010101" pitchFamily="49" charset="-122"/>
              </a:rPr>
              <a:t>1</a:t>
            </a:r>
            <a:r>
              <a:rPr lang="en-US" altLang="zh-CN" sz="2400" dirty="0">
                <a:solidFill>
                  <a:srgbClr val="000000"/>
                </a:solidFill>
                <a:latin typeface="SimHei" panose="02010609060101010101" pitchFamily="49" charset="-122"/>
                <a:ea typeface="SimHei" panose="02010609060101010101" pitchFamily="49" charset="-122"/>
              </a:rPr>
              <a:t>4</a:t>
            </a:r>
            <a:r>
              <a:rPr lang="en-US" altLang="zh-TW" sz="2400" dirty="0">
                <a:solidFill>
                  <a:srgbClr val="000000"/>
                </a:solidFill>
                <a:latin typeface="SimHei" panose="02010609060101010101" pitchFamily="49" charset="-122"/>
                <a:ea typeface="SimHei" panose="02010609060101010101" pitchFamily="49" charset="-122"/>
              </a:rPr>
              <a:t>:21- 33</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押</a:t>
            </a:r>
            <a:r>
              <a:rPr lang="zh-TW" altLang="en-US" sz="2400" dirty="0">
                <a:solidFill>
                  <a:srgbClr val="000000"/>
                </a:solidFill>
                <a:latin typeface="SimHei" panose="02010609060101010101" pitchFamily="49" charset="-122"/>
                <a:ea typeface="SimHei" panose="02010609060101010101" pitchFamily="49" charset="-122"/>
              </a:rPr>
              <a:t>沙</a:t>
            </a:r>
            <a:r>
              <a:rPr lang="zh-TW" altLang="en-US" sz="2400" dirty="0">
                <a:solidFill>
                  <a:srgbClr val="000000"/>
                </a:solidFill>
                <a:latin typeface="SimHei" panose="02010609060101010101" pitchFamily="49" charset="-122"/>
                <a:ea typeface="SimHei" panose="02010609060101010101" pitchFamily="49" charset="-122"/>
              </a:rPr>
              <a:t>龍</a:t>
            </a:r>
            <a:r>
              <a:rPr lang="zh-CN" altLang="en-US" sz="2400" dirty="0">
                <a:solidFill>
                  <a:srgbClr val="000000"/>
                </a:solidFill>
                <a:latin typeface="SimHei" panose="02010609060101010101" pitchFamily="49" charset="-122"/>
                <a:ea typeface="SimHei" panose="02010609060101010101" pitchFamily="49" charset="-122"/>
              </a:rPr>
              <a:t>火</a:t>
            </a:r>
            <a:r>
              <a:rPr lang="zh-TW" altLang="en-US" sz="2400" dirty="0">
                <a:solidFill>
                  <a:srgbClr val="000000"/>
                </a:solidFill>
                <a:latin typeface="SimHei" panose="02010609060101010101" pitchFamily="49" charset="-122"/>
                <a:ea typeface="SimHei" panose="02010609060101010101" pitchFamily="49" charset="-122"/>
              </a:rPr>
              <a:t>燒</a:t>
            </a:r>
            <a:r>
              <a:rPr lang="zh-TW" altLang="en-US" sz="2400" dirty="0">
                <a:solidFill>
                  <a:srgbClr val="000000"/>
                </a:solidFill>
                <a:latin typeface="SimHei" panose="02010609060101010101" pitchFamily="49" charset="-122"/>
                <a:ea typeface="SimHei" panose="02010609060101010101" pitchFamily="49" charset="-122"/>
              </a:rPr>
              <a:t>約押麥田，約押幫助押沙龍見到大衛</a:t>
            </a:r>
            <a:r>
              <a:rPr lang="zh-TW" altLang="en-US" sz="2400" dirty="0">
                <a:solidFill>
                  <a:srgbClr val="000000"/>
                </a:solidFill>
                <a:latin typeface="SimHei" panose="02010609060101010101" pitchFamily="49" charset="-122"/>
                <a:ea typeface="SimHei" panose="02010609060101010101" pitchFamily="49" charset="-122"/>
              </a:rPr>
              <a:t>。</a:t>
            </a:r>
            <a:endParaRPr lang="en-US" altLang="zh-TW" sz="2400" dirty="0">
              <a:solidFill>
                <a:srgbClr val="00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a:t>
            </a:r>
            <a:r>
              <a:rPr lang="zh-CN" altLang="en-US" sz="2400" dirty="0">
                <a:solidFill>
                  <a:srgbClr val="000000"/>
                </a:solidFill>
                <a:latin typeface="SimHei" panose="02010609060101010101" pitchFamily="49" charset="-122"/>
                <a:ea typeface="SimHei" panose="02010609060101010101" pitchFamily="49" charset="-122"/>
              </a:rPr>
              <a:t>三</a:t>
            </a:r>
            <a:r>
              <a:rPr lang="zh-TW" altLang="en-US" sz="2400" dirty="0">
                <a:solidFill>
                  <a:srgbClr val="000000"/>
                </a:solidFill>
                <a:latin typeface="SimHei" panose="02010609060101010101" pitchFamily="49" charset="-122"/>
                <a:ea typeface="SimHei" panose="02010609060101010101" pitchFamily="49" charset="-122"/>
              </a:rPr>
              <a:t>段</a:t>
            </a:r>
            <a:r>
              <a:rPr lang="zh-TW"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15: 1- </a:t>
            </a:r>
            <a:r>
              <a:rPr lang="en-US" altLang="zh-TW" sz="2400" dirty="0">
                <a:solidFill>
                  <a:srgbClr val="000000"/>
                </a:solidFill>
                <a:latin typeface="SimHei" panose="02010609060101010101" pitchFamily="49" charset="-122"/>
                <a:ea typeface="SimHei" panose="02010609060101010101" pitchFamily="49" charset="-122"/>
              </a:rPr>
              <a:t>12</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押</a:t>
            </a:r>
            <a:r>
              <a:rPr lang="zh-TW" altLang="en-US" sz="2400" dirty="0">
                <a:solidFill>
                  <a:srgbClr val="000000"/>
                </a:solidFill>
                <a:latin typeface="SimHei" panose="02010609060101010101" pitchFamily="49" charset="-122"/>
                <a:ea typeface="SimHei" panose="02010609060101010101" pitchFamily="49" charset="-122"/>
              </a:rPr>
              <a:t>沙龍為叛亂做準備，籠絡人心</a:t>
            </a:r>
            <a:r>
              <a:rPr lang="zh-TW" altLang="en-US" sz="2400" dirty="0">
                <a:solidFill>
                  <a:srgbClr val="000000"/>
                </a:solidFill>
                <a:latin typeface="SimHei" panose="02010609060101010101" pitchFamily="49" charset="-122"/>
                <a:ea typeface="SimHei" panose="02010609060101010101" pitchFamily="49" charset="-122"/>
              </a:rPr>
              <a:t>。</a:t>
            </a:r>
            <a:endParaRPr lang="en-US" altLang="zh-TW" sz="2400" dirty="0">
              <a:solidFill>
                <a:srgbClr val="00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a:t>
            </a:r>
            <a:r>
              <a:rPr lang="zh-CN" altLang="en-US" sz="2400" dirty="0">
                <a:solidFill>
                  <a:srgbClr val="000000"/>
                </a:solidFill>
                <a:latin typeface="SimHei" panose="02010609060101010101" pitchFamily="49" charset="-122"/>
                <a:ea typeface="SimHei" panose="02010609060101010101" pitchFamily="49" charset="-122"/>
              </a:rPr>
              <a:t>四</a:t>
            </a:r>
            <a:r>
              <a:rPr lang="zh-TW" altLang="en-US" sz="2400" dirty="0">
                <a:solidFill>
                  <a:srgbClr val="000000"/>
                </a:solidFill>
                <a:latin typeface="SimHei" panose="02010609060101010101" pitchFamily="49" charset="-122"/>
                <a:ea typeface="SimHei" panose="02010609060101010101" pitchFamily="49" charset="-122"/>
              </a:rPr>
              <a:t>段</a:t>
            </a:r>
            <a:r>
              <a:rPr lang="zh-TW"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1</a:t>
            </a:r>
            <a:r>
              <a:rPr lang="en-US" altLang="zh-CN" sz="2400" dirty="0">
                <a:solidFill>
                  <a:srgbClr val="000000"/>
                </a:solidFill>
                <a:latin typeface="SimHei" panose="02010609060101010101" pitchFamily="49" charset="-122"/>
                <a:ea typeface="SimHei" panose="02010609060101010101" pitchFamily="49" charset="-122"/>
              </a:rPr>
              <a:t>5</a:t>
            </a:r>
            <a:r>
              <a:rPr lang="en-US" altLang="zh-TW" sz="2400" dirty="0">
                <a:solidFill>
                  <a:srgbClr val="000000"/>
                </a:solidFill>
                <a:latin typeface="SimHei" panose="02010609060101010101" pitchFamily="49" charset="-122"/>
                <a:ea typeface="SimHei" panose="02010609060101010101" pitchFamily="49" charset="-122"/>
              </a:rPr>
              <a:t>:13- 37</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押</a:t>
            </a:r>
            <a:r>
              <a:rPr lang="zh-TW" altLang="en-US" sz="2400" dirty="0">
                <a:solidFill>
                  <a:srgbClr val="000000"/>
                </a:solidFill>
                <a:latin typeface="SimHei" panose="02010609060101010101" pitchFamily="49" charset="-122"/>
                <a:ea typeface="SimHei" panose="02010609060101010101" pitchFamily="49" charset="-122"/>
              </a:rPr>
              <a:t>沙龍在希伯倫稱王，大衛王逃離耶路撒冷。</a:t>
            </a:r>
          </a:p>
          <a:p>
            <a:pPr marL="457177" fontAlgn="base">
              <a:spcBef>
                <a:spcPct val="0"/>
              </a:spcBef>
              <a:spcAft>
                <a:spcPct val="0"/>
              </a:spcAft>
              <a:buNone/>
            </a:pPr>
            <a:endParaRPr lang="en-US" altLang="zh-TW" sz="2400" dirty="0">
              <a:solidFill>
                <a:srgbClr val="000000"/>
              </a:solidFill>
              <a:latin typeface="SimHei" panose="02010609060101010101" pitchFamily="49" charset="-122"/>
              <a:ea typeface="SimHei" panose="02010609060101010101" pitchFamily="49" charset="-122"/>
            </a:endParaRPr>
          </a:p>
        </p:txBody>
      </p:sp>
    </p:spTree>
    <p:extLst>
      <p:ext uri="{BB962C8B-B14F-4D97-AF65-F5344CB8AC3E}">
        <p14:creationId xmlns:p14="http://schemas.microsoft.com/office/powerpoint/2010/main" val="34827456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5"/>
          <p:cNvSpPr>
            <a:spLocks noChangeArrowheads="1"/>
          </p:cNvSpPr>
          <p:nvPr/>
        </p:nvSpPr>
        <p:spPr bwMode="auto">
          <a:xfrm>
            <a:off x="0" y="1"/>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endParaRPr lang="zh-TW" altLang="en-US" sz="1801">
              <a:solidFill>
                <a:srgbClr val="000000"/>
              </a:solidFill>
              <a:ea typeface="新細明體" pitchFamily="18" charset="-120"/>
            </a:endParaRPr>
          </a:p>
        </p:txBody>
      </p:sp>
      <p:pic>
        <p:nvPicPr>
          <p:cNvPr id="37891" name="Picture 4" descr="Delicious Deni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44488"/>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2" name="Rectangle 9"/>
          <p:cNvSpPr>
            <a:spLocks noChangeArrowheads="1"/>
          </p:cNvSpPr>
          <p:nvPr/>
        </p:nvSpPr>
        <p:spPr bwMode="auto">
          <a:xfrm>
            <a:off x="5556269" y="3008327"/>
            <a:ext cx="184731"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zh-TW" altLang="en-US" sz="4400">
              <a:solidFill>
                <a:srgbClr val="000000"/>
              </a:solidFill>
              <a:ea typeface="SimHei" panose="02010609060101010101" pitchFamily="49" charset="-122"/>
            </a:endParaRPr>
          </a:p>
        </p:txBody>
      </p:sp>
      <p:sp>
        <p:nvSpPr>
          <p:cNvPr id="37893" name="Text Box 6"/>
          <p:cNvSpPr txBox="1">
            <a:spLocks noChangeArrowheads="1"/>
          </p:cNvSpPr>
          <p:nvPr/>
        </p:nvSpPr>
        <p:spPr bwMode="auto">
          <a:xfrm>
            <a:off x="561989" y="1422407"/>
            <a:ext cx="7847013" cy="3201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zh-TW" altLang="en-US" sz="4000" dirty="0">
                <a:solidFill>
                  <a:srgbClr val="000000"/>
                </a:solidFill>
                <a:latin typeface="SimHei" panose="02010609060101010101" pitchFamily="49" charset="-122"/>
                <a:ea typeface="SimHei" panose="02010609060101010101" pitchFamily="49" charset="-122"/>
              </a:rPr>
              <a:t>祂的審判與憐憫</a:t>
            </a:r>
            <a:endParaRPr lang="zh-CN" altLang="en-US" sz="4000" dirty="0">
              <a:solidFill>
                <a:srgbClr val="000000"/>
              </a:solidFill>
              <a:latin typeface="SimHei" panose="02010609060101010101" pitchFamily="49" charset="-122"/>
              <a:ea typeface="SimHei" panose="02010609060101010101" pitchFamily="49" charset="-122"/>
            </a:endParaRPr>
          </a:p>
          <a:p>
            <a:pPr algn="ctr" fontAlgn="base">
              <a:spcBef>
                <a:spcPct val="0"/>
              </a:spcBef>
              <a:spcAft>
                <a:spcPct val="0"/>
              </a:spcAft>
              <a:buFontTx/>
              <a:buNone/>
            </a:pPr>
            <a:r>
              <a:rPr lang="zh-CN" altLang="en-US" sz="2400" dirty="0">
                <a:solidFill>
                  <a:srgbClr val="000000"/>
                </a:solidFill>
                <a:latin typeface="SimHei" panose="02010609060101010101" pitchFamily="49" charset="-122"/>
                <a:ea typeface="SimHei" panose="02010609060101010101" pitchFamily="49" charset="-122"/>
              </a:rPr>
              <a:t>撒母耳記下 第</a:t>
            </a:r>
            <a:r>
              <a:rPr lang="en-US" altLang="zh-CN" sz="2400" dirty="0">
                <a:solidFill>
                  <a:srgbClr val="000000"/>
                </a:solidFill>
                <a:latin typeface="SimHei" panose="02010609060101010101" pitchFamily="49" charset="-122"/>
                <a:ea typeface="SimHei" panose="02010609060101010101" pitchFamily="49" charset="-122"/>
              </a:rPr>
              <a:t>16-17</a:t>
            </a:r>
            <a:r>
              <a:rPr lang="zh-CN" altLang="en-US" sz="2400" dirty="0">
                <a:solidFill>
                  <a:srgbClr val="000000"/>
                </a:solidFill>
                <a:latin typeface="SimHei" panose="02010609060101010101" pitchFamily="49" charset="-122"/>
                <a:ea typeface="SimHei" panose="02010609060101010101" pitchFamily="49" charset="-122"/>
              </a:rPr>
              <a:t>章</a:t>
            </a:r>
          </a:p>
          <a:p>
            <a:pPr algn="ctr" fontAlgn="base">
              <a:spcBef>
                <a:spcPct val="0"/>
              </a:spcBef>
              <a:spcAft>
                <a:spcPct val="0"/>
              </a:spcAft>
              <a:buFontTx/>
              <a:buNone/>
            </a:pPr>
            <a:endParaRPr lang="en-US" altLang="zh-TW" sz="1801" dirty="0">
              <a:solidFill>
                <a:srgbClr val="00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第一段</a:t>
            </a:r>
            <a:r>
              <a:rPr lang="zh-CN"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16: 1- 4</a:t>
            </a:r>
            <a:r>
              <a:rPr lang="zh-TW" altLang="en-US" sz="2400" dirty="0">
                <a:solidFill>
                  <a:srgbClr val="000000"/>
                </a:solidFill>
                <a:latin typeface="SimHei" panose="02010609060101010101" pitchFamily="49" charset="-122"/>
                <a:ea typeface="SimHei" panose="02010609060101010101" pitchFamily="49" charset="-122"/>
              </a:rPr>
              <a:t>：大衛與</a:t>
            </a:r>
            <a:r>
              <a:rPr lang="zh-CN" altLang="en-US" sz="2400" dirty="0">
                <a:solidFill>
                  <a:srgbClr val="000000"/>
                </a:solidFill>
                <a:latin typeface="SimHei" panose="02010609060101010101" pitchFamily="49" charset="-122"/>
                <a:ea typeface="SimHei" panose="02010609060101010101" pitchFamily="49" charset="-122"/>
              </a:rPr>
              <a:t>洗巴</a:t>
            </a:r>
            <a:endParaRPr lang="en-US" altLang="zh-TW" sz="2400" dirty="0">
              <a:solidFill>
                <a:srgbClr val="FF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第二段</a:t>
            </a:r>
            <a:r>
              <a:rPr lang="zh-CN"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1</a:t>
            </a:r>
            <a:r>
              <a:rPr lang="en-US" altLang="zh-CN" sz="2400" dirty="0">
                <a:solidFill>
                  <a:srgbClr val="000000"/>
                </a:solidFill>
                <a:latin typeface="SimHei" panose="02010609060101010101" pitchFamily="49" charset="-122"/>
                <a:ea typeface="SimHei" panose="02010609060101010101" pitchFamily="49" charset="-122"/>
              </a:rPr>
              <a:t>6</a:t>
            </a:r>
            <a:r>
              <a:rPr lang="en-US" altLang="zh-TW" sz="2400" dirty="0">
                <a:solidFill>
                  <a:srgbClr val="000000"/>
                </a:solidFill>
                <a:latin typeface="SimHei" panose="02010609060101010101" pitchFamily="49" charset="-122"/>
                <a:ea typeface="SimHei" panose="02010609060101010101" pitchFamily="49" charset="-122"/>
              </a:rPr>
              <a:t>: </a:t>
            </a:r>
            <a:r>
              <a:rPr lang="en-US" altLang="zh-CN" sz="2400" dirty="0">
                <a:solidFill>
                  <a:srgbClr val="000000"/>
                </a:solidFill>
                <a:latin typeface="SimHei" panose="02010609060101010101" pitchFamily="49" charset="-122"/>
                <a:ea typeface="SimHei" panose="02010609060101010101" pitchFamily="49" charset="-122"/>
              </a:rPr>
              <a:t>5</a:t>
            </a:r>
            <a:r>
              <a:rPr lang="en-US" altLang="zh-TW" sz="2400" dirty="0">
                <a:solidFill>
                  <a:srgbClr val="000000"/>
                </a:solidFill>
                <a:latin typeface="SimHei" panose="02010609060101010101" pitchFamily="49" charset="-122"/>
                <a:ea typeface="SimHei" panose="02010609060101010101" pitchFamily="49" charset="-122"/>
              </a:rPr>
              <a:t>-1</a:t>
            </a:r>
            <a:r>
              <a:rPr lang="en-US" altLang="zh-CN" sz="2400" dirty="0">
                <a:solidFill>
                  <a:srgbClr val="000000"/>
                </a:solidFill>
                <a:latin typeface="SimHei" panose="02010609060101010101" pitchFamily="49" charset="-122"/>
                <a:ea typeface="SimHei" panose="02010609060101010101" pitchFamily="49" charset="-122"/>
              </a:rPr>
              <a:t>4</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大衛與</a:t>
            </a:r>
            <a:r>
              <a:rPr lang="zh-CN" altLang="en-US" sz="2400" dirty="0">
                <a:solidFill>
                  <a:srgbClr val="000000"/>
                </a:solidFill>
                <a:latin typeface="SimHei" panose="02010609060101010101" pitchFamily="49" charset="-122"/>
                <a:ea typeface="SimHei" panose="02010609060101010101" pitchFamily="49" charset="-122"/>
              </a:rPr>
              <a:t>示每</a:t>
            </a:r>
            <a:endParaRPr lang="en-US" altLang="zh-TW" sz="2400" dirty="0">
              <a:solidFill>
                <a:srgbClr val="FF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CN" altLang="en-US" sz="2400" dirty="0">
                <a:solidFill>
                  <a:srgbClr val="000000"/>
                </a:solidFill>
                <a:latin typeface="SimHei" panose="02010609060101010101" pitchFamily="49" charset="-122"/>
                <a:ea typeface="SimHei" panose="02010609060101010101" pitchFamily="49" charset="-122"/>
              </a:rPr>
              <a:t>第三段，</a:t>
            </a:r>
            <a:r>
              <a:rPr lang="en-US" altLang="zh-CN" sz="2400" dirty="0">
                <a:solidFill>
                  <a:srgbClr val="000000"/>
                </a:solidFill>
                <a:latin typeface="SimHei" panose="02010609060101010101" pitchFamily="49" charset="-122"/>
                <a:ea typeface="SimHei" panose="02010609060101010101" pitchFamily="49" charset="-122"/>
              </a:rPr>
              <a:t>16:15-23</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大衛</a:t>
            </a:r>
            <a:r>
              <a:rPr lang="zh-CN" altLang="en-US" sz="2400" dirty="0">
                <a:solidFill>
                  <a:srgbClr val="000000"/>
                </a:solidFill>
                <a:latin typeface="SimHei" panose="02010609060101010101" pitchFamily="49" charset="-122"/>
                <a:ea typeface="SimHei" panose="02010609060101010101" pitchFamily="49" charset="-122"/>
              </a:rPr>
              <a:t>被羞辱</a:t>
            </a:r>
            <a:endParaRPr lang="en-US" altLang="zh-TW" sz="2400" dirty="0">
              <a:solidFill>
                <a:srgbClr val="FF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第四段，</a:t>
            </a:r>
            <a:r>
              <a:rPr lang="en-US" altLang="zh-TW" sz="2400" dirty="0">
                <a:solidFill>
                  <a:srgbClr val="000000"/>
                </a:solidFill>
                <a:latin typeface="SimHei" panose="02010609060101010101" pitchFamily="49" charset="-122"/>
                <a:ea typeface="SimHei" panose="02010609060101010101" pitchFamily="49" charset="-122"/>
              </a:rPr>
              <a:t>1</a:t>
            </a:r>
            <a:r>
              <a:rPr lang="en-US" altLang="zh-CN" sz="2400" dirty="0">
                <a:solidFill>
                  <a:srgbClr val="000000"/>
                </a:solidFill>
                <a:latin typeface="SimHei" panose="02010609060101010101" pitchFamily="49" charset="-122"/>
                <a:ea typeface="SimHei" panose="02010609060101010101" pitchFamily="49" charset="-122"/>
              </a:rPr>
              <a:t>7</a:t>
            </a:r>
            <a:r>
              <a:rPr lang="en-US" altLang="zh-TW"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1</a:t>
            </a:r>
            <a:r>
              <a:rPr lang="en-US" altLang="zh-TW"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14 </a:t>
            </a:r>
            <a:r>
              <a:rPr lang="zh-TW" altLang="en-US" sz="2400" dirty="0">
                <a:solidFill>
                  <a:srgbClr val="000000"/>
                </a:solidFill>
                <a:latin typeface="SimHei" panose="02010609060101010101" pitchFamily="49" charset="-122"/>
                <a:ea typeface="SimHei" panose="02010609060101010101" pitchFamily="49" charset="-122"/>
              </a:rPr>
              <a:t>：</a:t>
            </a:r>
            <a:r>
              <a:rPr lang="zh-CN" altLang="en-US" sz="2400" dirty="0">
                <a:solidFill>
                  <a:srgbClr val="000000"/>
                </a:solidFill>
                <a:latin typeface="SimHei" panose="02010609060101010101" pitchFamily="49" charset="-122"/>
                <a:ea typeface="SimHei" panose="02010609060101010101" pitchFamily="49" charset="-122"/>
              </a:rPr>
              <a:t>兩種計謀</a:t>
            </a:r>
            <a:endParaRPr lang="en-US" altLang="zh-CN" sz="2400" dirty="0">
              <a:solidFill>
                <a:srgbClr val="00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a:t>
            </a:r>
            <a:r>
              <a:rPr lang="zh-CN" altLang="en-US" sz="2400" dirty="0">
                <a:solidFill>
                  <a:srgbClr val="000000"/>
                </a:solidFill>
                <a:latin typeface="SimHei" panose="02010609060101010101" pitchFamily="49" charset="-122"/>
                <a:ea typeface="SimHei" panose="02010609060101010101" pitchFamily="49" charset="-122"/>
              </a:rPr>
              <a:t>五</a:t>
            </a:r>
            <a:r>
              <a:rPr lang="zh-TW" altLang="en-US" sz="2400" dirty="0">
                <a:solidFill>
                  <a:srgbClr val="000000"/>
                </a:solidFill>
                <a:latin typeface="SimHei" panose="02010609060101010101" pitchFamily="49" charset="-122"/>
                <a:ea typeface="SimHei" panose="02010609060101010101" pitchFamily="49" charset="-122"/>
              </a:rPr>
              <a:t>段，</a:t>
            </a:r>
            <a:r>
              <a:rPr lang="en-US" altLang="zh-TW" sz="2400" dirty="0">
                <a:solidFill>
                  <a:srgbClr val="000000"/>
                </a:solidFill>
                <a:latin typeface="SimHei" panose="02010609060101010101" pitchFamily="49" charset="-122"/>
                <a:ea typeface="SimHei" panose="02010609060101010101" pitchFamily="49" charset="-122"/>
              </a:rPr>
              <a:t>1</a:t>
            </a:r>
            <a:r>
              <a:rPr lang="en-US" altLang="zh-CN" sz="2400" dirty="0">
                <a:solidFill>
                  <a:srgbClr val="000000"/>
                </a:solidFill>
                <a:latin typeface="SimHei" panose="02010609060101010101" pitchFamily="49" charset="-122"/>
                <a:ea typeface="SimHei" panose="02010609060101010101" pitchFamily="49" charset="-122"/>
              </a:rPr>
              <a:t>7</a:t>
            </a:r>
            <a:r>
              <a:rPr lang="en-US" altLang="zh-TW"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15</a:t>
            </a:r>
            <a:r>
              <a:rPr lang="en-US" altLang="zh-TW"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29</a:t>
            </a:r>
            <a:r>
              <a:rPr lang="zh-TW" altLang="en-US" sz="2400" dirty="0">
                <a:solidFill>
                  <a:srgbClr val="000000"/>
                </a:solidFill>
                <a:latin typeface="SimHei" panose="02010609060101010101" pitchFamily="49" charset="-122"/>
                <a:ea typeface="SimHei" panose="02010609060101010101" pitchFamily="49" charset="-122"/>
              </a:rPr>
              <a:t>：</a:t>
            </a:r>
            <a:r>
              <a:rPr lang="zh-CN" altLang="en-US" sz="2400" dirty="0">
                <a:solidFill>
                  <a:srgbClr val="000000"/>
                </a:solidFill>
                <a:latin typeface="SimHei" panose="02010609060101010101" pitchFamily="49" charset="-122"/>
                <a:ea typeface="SimHei" panose="02010609060101010101" pitchFamily="49" charset="-122"/>
              </a:rPr>
              <a:t>大衛脫險</a:t>
            </a:r>
            <a:endParaRPr lang="en-US" altLang="zh-TW" sz="2400" dirty="0">
              <a:solidFill>
                <a:srgbClr val="FF0000"/>
              </a:solidFill>
              <a:latin typeface="SimHei" panose="02010609060101010101" pitchFamily="49" charset="-122"/>
              <a:ea typeface="SimHei" panose="02010609060101010101" pitchFamily="49" charset="-122"/>
            </a:endParaRPr>
          </a:p>
        </p:txBody>
      </p:sp>
    </p:spTree>
    <p:extLst>
      <p:ext uri="{BB962C8B-B14F-4D97-AF65-F5344CB8AC3E}">
        <p14:creationId xmlns:p14="http://schemas.microsoft.com/office/powerpoint/2010/main" val="657902393"/>
      </p:ext>
    </p:extLst>
  </p:cSld>
  <p:clrMapOvr>
    <a:masterClrMapping/>
  </p:clrMapOvr>
  <p:transition spd="slow" advClick="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a:extLst>
              <a:ext uri="{FF2B5EF4-FFF2-40B4-BE49-F238E27FC236}">
                <a16:creationId xmlns="" xmlns:a16="http://schemas.microsoft.com/office/drawing/2014/main" id="{F1C48FD3-A44C-4F6C-A82B-ED86F9D74073}"/>
              </a:ext>
            </a:extLst>
          </p:cNvPr>
          <p:cNvSpPr>
            <a:spLocks noChangeArrowheads="1"/>
          </p:cNvSpPr>
          <p:nvPr/>
        </p:nvSpPr>
        <p:spPr bwMode="auto">
          <a:xfrm>
            <a:off x="0" y="1"/>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endParaRPr lang="zh-TW" altLang="en-US" sz="1801">
              <a:solidFill>
                <a:srgbClr val="000000"/>
              </a:solidFill>
              <a:ea typeface="新細明體" panose="02020500000000000000" pitchFamily="18" charset="-120"/>
            </a:endParaRPr>
          </a:p>
        </p:txBody>
      </p:sp>
      <p:pic>
        <p:nvPicPr>
          <p:cNvPr id="5123" name="Picture 4" descr="Delicious Denim">
            <a:extLst>
              <a:ext uri="{FF2B5EF4-FFF2-40B4-BE49-F238E27FC236}">
                <a16:creationId xmlns="" xmlns:a16="http://schemas.microsoft.com/office/drawing/2014/main" id="{8EF85F74-3D11-46A0-8071-1E6C7F4DD4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44488"/>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Rectangle 9">
            <a:extLst>
              <a:ext uri="{FF2B5EF4-FFF2-40B4-BE49-F238E27FC236}">
                <a16:creationId xmlns="" xmlns:a16="http://schemas.microsoft.com/office/drawing/2014/main" id="{8572067E-2C4F-4EA0-AA2B-17932D921FF4}"/>
              </a:ext>
            </a:extLst>
          </p:cNvPr>
          <p:cNvSpPr>
            <a:spLocks noChangeArrowheads="1"/>
          </p:cNvSpPr>
          <p:nvPr/>
        </p:nvSpPr>
        <p:spPr bwMode="auto">
          <a:xfrm>
            <a:off x="5556269" y="3008327"/>
            <a:ext cx="184731"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zh-TW" altLang="en-US" sz="4400">
              <a:solidFill>
                <a:srgbClr val="000000"/>
              </a:solidFill>
              <a:ea typeface="SimHei" panose="02010609060101010101" pitchFamily="49" charset="-122"/>
            </a:endParaRPr>
          </a:p>
        </p:txBody>
      </p:sp>
      <p:sp>
        <p:nvSpPr>
          <p:cNvPr id="5125" name="Text Box 6">
            <a:extLst>
              <a:ext uri="{FF2B5EF4-FFF2-40B4-BE49-F238E27FC236}">
                <a16:creationId xmlns="" xmlns:a16="http://schemas.microsoft.com/office/drawing/2014/main" id="{C2E54EEA-2839-4350-B7D5-0F0D3ED3D64B}"/>
              </a:ext>
            </a:extLst>
          </p:cNvPr>
          <p:cNvSpPr txBox="1">
            <a:spLocks noChangeArrowheads="1"/>
          </p:cNvSpPr>
          <p:nvPr/>
        </p:nvSpPr>
        <p:spPr bwMode="auto">
          <a:xfrm>
            <a:off x="648507" y="1447809"/>
            <a:ext cx="7847013" cy="30778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zh-TW" altLang="en-US" sz="4000" dirty="0">
                <a:solidFill>
                  <a:srgbClr val="000000"/>
                </a:solidFill>
                <a:latin typeface="SimHei" panose="02010609060101010101" pitchFamily="49" charset="-122"/>
                <a:ea typeface="SimHei" panose="02010609060101010101" pitchFamily="49" charset="-122"/>
              </a:rPr>
              <a:t>無序帶來的嚴重罪惡继续</a:t>
            </a:r>
            <a:endParaRPr lang="en-US" altLang="zh-TW" sz="4000" dirty="0">
              <a:solidFill>
                <a:srgbClr val="000000"/>
              </a:solidFill>
              <a:latin typeface="SimHei" panose="02010609060101010101" pitchFamily="49" charset="-122"/>
              <a:ea typeface="SimHei" panose="02010609060101010101" pitchFamily="49" charset="-122"/>
            </a:endParaRPr>
          </a:p>
          <a:p>
            <a:pPr algn="ctr" fontAlgn="base">
              <a:spcBef>
                <a:spcPct val="0"/>
              </a:spcBef>
              <a:spcAft>
                <a:spcPct val="0"/>
              </a:spcAft>
              <a:buFontTx/>
              <a:buNone/>
            </a:pPr>
            <a:r>
              <a:rPr lang="zh-TW" altLang="en-US" sz="4000" dirty="0">
                <a:solidFill>
                  <a:srgbClr val="000000"/>
                </a:solidFill>
                <a:latin typeface="SimHei" panose="02010609060101010101" pitchFamily="49" charset="-122"/>
                <a:ea typeface="SimHei" panose="02010609060101010101" pitchFamily="49" charset="-122"/>
              </a:rPr>
              <a:t>押</a:t>
            </a:r>
            <a:r>
              <a:rPr lang="zh-TW" altLang="en-US" sz="4000" dirty="0">
                <a:solidFill>
                  <a:srgbClr val="000000"/>
                </a:solidFill>
                <a:latin typeface="SimHei" panose="02010609060101010101" pitchFamily="49" charset="-122"/>
                <a:ea typeface="SimHei" panose="02010609060101010101" pitchFamily="49" charset="-122"/>
              </a:rPr>
              <a:t>沙龍的警戒</a:t>
            </a:r>
            <a:endParaRPr lang="zh-CN" altLang="en-US" sz="4000" dirty="0">
              <a:solidFill>
                <a:srgbClr val="000000"/>
              </a:solidFill>
              <a:latin typeface="SimHei" panose="02010609060101010101" pitchFamily="49" charset="-122"/>
              <a:ea typeface="SimHei" panose="02010609060101010101" pitchFamily="49" charset="-122"/>
            </a:endParaRPr>
          </a:p>
          <a:p>
            <a:pPr algn="ctr" fontAlgn="base">
              <a:spcBef>
                <a:spcPct val="0"/>
              </a:spcBef>
              <a:spcAft>
                <a:spcPct val="0"/>
              </a:spcAft>
              <a:buFontTx/>
              <a:buNone/>
            </a:pPr>
            <a:r>
              <a:rPr lang="zh-CN" altLang="en-US" sz="2400" dirty="0">
                <a:solidFill>
                  <a:srgbClr val="000000"/>
                </a:solidFill>
                <a:latin typeface="SimHei" panose="02010609060101010101" pitchFamily="49" charset="-122"/>
                <a:ea typeface="SimHei" panose="02010609060101010101" pitchFamily="49" charset="-122"/>
              </a:rPr>
              <a:t>撒母耳記下 </a:t>
            </a:r>
            <a:r>
              <a:rPr lang="en-US" altLang="zh-CN" sz="2400" dirty="0">
                <a:solidFill>
                  <a:srgbClr val="000000"/>
                </a:solidFill>
                <a:latin typeface="SimHei" panose="02010609060101010101" pitchFamily="49" charset="-122"/>
                <a:ea typeface="SimHei" panose="02010609060101010101" pitchFamily="49" charset="-122"/>
              </a:rPr>
              <a:t>18:1-19:8</a:t>
            </a:r>
          </a:p>
          <a:p>
            <a:pPr algn="ctr" fontAlgn="base">
              <a:spcBef>
                <a:spcPct val="0"/>
              </a:spcBef>
              <a:spcAft>
                <a:spcPct val="0"/>
              </a:spcAft>
              <a:buFontTx/>
              <a:buNone/>
            </a:pPr>
            <a:endParaRPr lang="en-US" altLang="zh-TW" sz="1801" dirty="0">
              <a:solidFill>
                <a:srgbClr val="00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第一段</a:t>
            </a:r>
            <a:r>
              <a:rPr lang="zh-CN"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18: 1 - 18</a:t>
            </a:r>
            <a:r>
              <a:rPr lang="zh-TW" altLang="en-US" sz="2400" dirty="0">
                <a:solidFill>
                  <a:srgbClr val="000000"/>
                </a:solidFill>
                <a:latin typeface="SimHei" panose="02010609060101010101" pitchFamily="49" charset="-122"/>
                <a:ea typeface="SimHei" panose="02010609060101010101" pitchFamily="49" charset="-122"/>
              </a:rPr>
              <a:t>：押沙龍的結局</a:t>
            </a:r>
            <a:r>
              <a:rPr lang="zh-CN" altLang="en-US" sz="2400" dirty="0">
                <a:solidFill>
                  <a:srgbClr val="000000"/>
                </a:solidFill>
                <a:latin typeface="SimHei" panose="02010609060101010101" pitchFamily="49" charset="-122"/>
                <a:ea typeface="SimHei" panose="02010609060101010101" pitchFamily="49" charset="-122"/>
              </a:rPr>
              <a:t>：</a:t>
            </a:r>
            <a:r>
              <a:rPr lang="zh-CN" altLang="en-US" sz="2400" dirty="0">
                <a:solidFill>
                  <a:srgbClr val="FF0000"/>
                </a:solidFill>
                <a:latin typeface="SimHei" panose="02010609060101010101" pitchFamily="49" charset="-122"/>
                <a:ea typeface="SimHei" panose="02010609060101010101" pitchFamily="49" charset="-122"/>
              </a:rPr>
              <a:t>滅亡</a:t>
            </a:r>
            <a:endParaRPr lang="en-US" altLang="zh-TW" sz="2400" dirty="0">
              <a:solidFill>
                <a:srgbClr val="FF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第二段</a:t>
            </a:r>
            <a:r>
              <a:rPr lang="zh-CN"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18: 19- 33</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大衛王因押沙龍舉哀：</a:t>
            </a:r>
            <a:r>
              <a:rPr lang="zh-CN" altLang="en-US" sz="2400" dirty="0">
                <a:solidFill>
                  <a:srgbClr val="FF0000"/>
                </a:solidFill>
                <a:latin typeface="SimHei" panose="02010609060101010101" pitchFamily="49" charset="-122"/>
                <a:ea typeface="SimHei" panose="02010609060101010101" pitchFamily="49" charset="-122"/>
              </a:rPr>
              <a:t>私慾氾濫</a:t>
            </a:r>
            <a:endParaRPr lang="en-US" altLang="zh-TW" sz="2400" dirty="0">
              <a:solidFill>
                <a:srgbClr val="FF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CN" altLang="en-US" sz="2400" dirty="0">
                <a:solidFill>
                  <a:srgbClr val="000000"/>
                </a:solidFill>
                <a:latin typeface="SimHei" panose="02010609060101010101" pitchFamily="49" charset="-122"/>
                <a:ea typeface="SimHei" panose="02010609060101010101" pitchFamily="49" charset="-122"/>
              </a:rPr>
              <a:t>第三段，</a:t>
            </a:r>
            <a:r>
              <a:rPr lang="en-US" altLang="zh-CN" sz="2400" dirty="0">
                <a:solidFill>
                  <a:srgbClr val="000000"/>
                </a:solidFill>
                <a:latin typeface="SimHei" panose="02010609060101010101" pitchFamily="49" charset="-122"/>
                <a:ea typeface="SimHei" panose="02010609060101010101" pitchFamily="49" charset="-122"/>
              </a:rPr>
              <a:t>19: </a:t>
            </a:r>
            <a:r>
              <a:rPr lang="en-US" altLang="zh-CN" sz="2400" dirty="0">
                <a:solidFill>
                  <a:srgbClr val="000000"/>
                </a:solidFill>
                <a:latin typeface="SimHei" panose="02010609060101010101" pitchFamily="49" charset="-122"/>
                <a:ea typeface="SimHei" panose="02010609060101010101" pitchFamily="49" charset="-122"/>
              </a:rPr>
              <a:t>1–8  </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約押</a:t>
            </a:r>
            <a:r>
              <a:rPr lang="zh-CN" altLang="en-US" sz="2400" dirty="0">
                <a:solidFill>
                  <a:srgbClr val="000000"/>
                </a:solidFill>
                <a:latin typeface="SimHei" panose="02010609060101010101" pitchFamily="49" charset="-122"/>
                <a:ea typeface="SimHei" panose="02010609060101010101" pitchFamily="49" charset="-122"/>
              </a:rPr>
              <a:t>責備</a:t>
            </a:r>
            <a:r>
              <a:rPr lang="zh-TW" altLang="en-US" sz="2400" dirty="0">
                <a:solidFill>
                  <a:srgbClr val="000000"/>
                </a:solidFill>
                <a:latin typeface="SimHei" panose="02010609060101010101" pitchFamily="49" charset="-122"/>
                <a:ea typeface="SimHei" panose="02010609060101010101" pitchFamily="49" charset="-122"/>
              </a:rPr>
              <a:t>大衛王：</a:t>
            </a:r>
            <a:r>
              <a:rPr lang="zh-TW" altLang="en-US" sz="2400" dirty="0">
                <a:solidFill>
                  <a:srgbClr val="FF0000"/>
                </a:solidFill>
                <a:latin typeface="SimHei" panose="02010609060101010101" pitchFamily="49" charset="-122"/>
                <a:ea typeface="SimHei" panose="02010609060101010101" pitchFamily="49" charset="-122"/>
              </a:rPr>
              <a:t>大衛</a:t>
            </a:r>
            <a:r>
              <a:rPr lang="zh-CN" altLang="en-US" sz="2400" dirty="0">
                <a:solidFill>
                  <a:srgbClr val="FF0000"/>
                </a:solidFill>
                <a:latin typeface="SimHei" panose="02010609060101010101" pitchFamily="49" charset="-122"/>
                <a:ea typeface="SimHei" panose="02010609060101010101" pitchFamily="49" charset="-122"/>
              </a:rPr>
              <a:t>重新歸正</a:t>
            </a:r>
            <a:endParaRPr lang="en-US" altLang="zh-TW" sz="2400" dirty="0">
              <a:solidFill>
                <a:srgbClr val="FF0000"/>
              </a:solidFill>
              <a:latin typeface="SimHei" panose="02010609060101010101" pitchFamily="49" charset="-122"/>
              <a:ea typeface="SimHei" panose="02010609060101010101" pitchFamily="49" charset="-122"/>
            </a:endParaRPr>
          </a:p>
        </p:txBody>
      </p:sp>
    </p:spTree>
    <p:extLst>
      <p:ext uri="{BB962C8B-B14F-4D97-AF65-F5344CB8AC3E}">
        <p14:creationId xmlns:p14="http://schemas.microsoft.com/office/powerpoint/2010/main" val="14231153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93372" y="443172"/>
            <a:ext cx="8924898" cy="5523287"/>
            <a:chOff x="657252" y="260291"/>
            <a:chExt cx="11725310" cy="6683444"/>
          </a:xfrm>
        </p:grpSpPr>
        <p:pic>
          <p:nvPicPr>
            <p:cNvPr id="4" name="Picture 3">
              <a:extLst>
                <a:ext uri="{FF2B5EF4-FFF2-40B4-BE49-F238E27FC236}">
                  <a16:creationId xmlns="" xmlns:a16="http://schemas.microsoft.com/office/drawing/2014/main" id="{BEEDB1E0-EACB-4D4F-A45C-050326975E99}"/>
                </a:ext>
              </a:extLst>
            </p:cNvPr>
            <p:cNvPicPr>
              <a:picLocks noChangeAspect="1"/>
            </p:cNvPicPr>
            <p:nvPr/>
          </p:nvPicPr>
          <p:blipFill>
            <a:blip r:embed="rId2"/>
            <a:stretch>
              <a:fillRect/>
            </a:stretch>
          </p:blipFill>
          <p:spPr>
            <a:xfrm>
              <a:off x="721266" y="260291"/>
              <a:ext cx="11011452" cy="6683444"/>
            </a:xfrm>
            <a:prstGeom prst="rect">
              <a:avLst/>
            </a:prstGeom>
          </p:spPr>
        </p:pic>
        <p:sp>
          <p:nvSpPr>
            <p:cNvPr id="5" name="TextBox 4">
              <a:extLst>
                <a:ext uri="{FF2B5EF4-FFF2-40B4-BE49-F238E27FC236}">
                  <a16:creationId xmlns="" xmlns:a16="http://schemas.microsoft.com/office/drawing/2014/main" id="{B30CA38E-2720-4703-A13D-681898DC4386}"/>
                </a:ext>
              </a:extLst>
            </p:cNvPr>
            <p:cNvSpPr txBox="1"/>
            <p:nvPr/>
          </p:nvSpPr>
          <p:spPr>
            <a:xfrm>
              <a:off x="1343025" y="2005013"/>
              <a:ext cx="1976438" cy="711706"/>
            </a:xfrm>
            <a:prstGeom prst="rect">
              <a:avLst/>
            </a:prstGeom>
            <a:noFill/>
          </p:spPr>
          <p:txBody>
            <a:bodyPr wrap="square" rtlCol="0">
              <a:spAutoFit/>
            </a:bodyPr>
            <a:lstStyle/>
            <a:p>
              <a:pPr algn="ctr"/>
              <a:r>
                <a:rPr lang="zh-CN" altLang="en-US" sz="1801" b="1" dirty="0">
                  <a:solidFill>
                    <a:srgbClr val="FF0000"/>
                  </a:solidFill>
                </a:rPr>
                <a:t>神呼召亚伯拉罕</a:t>
              </a:r>
              <a:endParaRPr lang="en-US" altLang="zh-CN" sz="1801" b="1" dirty="0">
                <a:solidFill>
                  <a:srgbClr val="FF0000"/>
                </a:solidFill>
              </a:endParaRPr>
            </a:p>
            <a:p>
              <a:pPr algn="ctr"/>
              <a:r>
                <a:rPr lang="en-US" sz="1801" b="1" dirty="0">
                  <a:solidFill>
                    <a:srgbClr val="FF0000"/>
                  </a:solidFill>
                </a:rPr>
                <a:t>2000BC</a:t>
              </a:r>
            </a:p>
          </p:txBody>
        </p:sp>
        <p:cxnSp>
          <p:nvCxnSpPr>
            <p:cNvPr id="9" name="Straight Arrow Connector 8">
              <a:extLst>
                <a:ext uri="{FF2B5EF4-FFF2-40B4-BE49-F238E27FC236}">
                  <a16:creationId xmlns="" xmlns:a16="http://schemas.microsoft.com/office/drawing/2014/main" id="{96668524-89DD-4A0C-956A-47CB121CD2AE}"/>
                </a:ext>
              </a:extLst>
            </p:cNvPr>
            <p:cNvCxnSpPr>
              <a:cxnSpLocks/>
              <a:stCxn id="5" idx="0"/>
            </p:cNvCxnSpPr>
            <p:nvPr/>
          </p:nvCxnSpPr>
          <p:spPr>
            <a:xfrm flipV="1">
              <a:off x="2331244" y="1585937"/>
              <a:ext cx="11" cy="41907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 xmlns:a16="http://schemas.microsoft.com/office/drawing/2014/main" id="{765D7873-F32F-48EA-B864-FDB161D69903}"/>
                </a:ext>
              </a:extLst>
            </p:cNvPr>
            <p:cNvSpPr txBox="1"/>
            <p:nvPr/>
          </p:nvSpPr>
          <p:spPr>
            <a:xfrm>
              <a:off x="3148045" y="2038367"/>
              <a:ext cx="1976439" cy="711706"/>
            </a:xfrm>
            <a:prstGeom prst="rect">
              <a:avLst/>
            </a:prstGeom>
            <a:noFill/>
          </p:spPr>
          <p:txBody>
            <a:bodyPr wrap="square" rtlCol="0">
              <a:spAutoFit/>
            </a:bodyPr>
            <a:lstStyle/>
            <a:p>
              <a:pPr algn="ctr"/>
              <a:r>
                <a:rPr lang="zh-CN" altLang="en-US" sz="1801" b="1" dirty="0">
                  <a:solidFill>
                    <a:srgbClr val="FF0000"/>
                  </a:solidFill>
                </a:rPr>
                <a:t>神呼召摩西</a:t>
              </a:r>
              <a:endParaRPr lang="en-US" altLang="zh-CN" sz="1801" b="1" dirty="0">
                <a:solidFill>
                  <a:srgbClr val="FF0000"/>
                </a:solidFill>
              </a:endParaRPr>
            </a:p>
            <a:p>
              <a:pPr algn="ctr"/>
              <a:r>
                <a:rPr lang="en-US" sz="1801" b="1" dirty="0">
                  <a:solidFill>
                    <a:srgbClr val="FF0000"/>
                  </a:solidFill>
                </a:rPr>
                <a:t>1500BC</a:t>
              </a:r>
            </a:p>
          </p:txBody>
        </p:sp>
        <p:cxnSp>
          <p:nvCxnSpPr>
            <p:cNvPr id="12" name="Straight Arrow Connector 11">
              <a:extLst>
                <a:ext uri="{FF2B5EF4-FFF2-40B4-BE49-F238E27FC236}">
                  <a16:creationId xmlns="" xmlns:a16="http://schemas.microsoft.com/office/drawing/2014/main" id="{9366C33D-ECE1-4F3C-BE6C-5EF48AF85A9B}"/>
                </a:ext>
              </a:extLst>
            </p:cNvPr>
            <p:cNvCxnSpPr>
              <a:cxnSpLocks/>
            </p:cNvCxnSpPr>
            <p:nvPr/>
          </p:nvCxnSpPr>
          <p:spPr>
            <a:xfrm flipV="1">
              <a:off x="4136249" y="1590682"/>
              <a:ext cx="0" cy="45243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 xmlns:a16="http://schemas.microsoft.com/office/drawing/2014/main" id="{6D1569AE-E8D1-4FE6-8C71-D52347557551}"/>
                </a:ext>
              </a:extLst>
            </p:cNvPr>
            <p:cNvSpPr txBox="1"/>
            <p:nvPr/>
          </p:nvSpPr>
          <p:spPr>
            <a:xfrm>
              <a:off x="8958313" y="2190751"/>
              <a:ext cx="1976439" cy="711706"/>
            </a:xfrm>
            <a:prstGeom prst="rect">
              <a:avLst/>
            </a:prstGeom>
            <a:noFill/>
          </p:spPr>
          <p:txBody>
            <a:bodyPr wrap="square" rtlCol="0">
              <a:spAutoFit/>
            </a:bodyPr>
            <a:lstStyle/>
            <a:p>
              <a:pPr algn="ctr"/>
              <a:r>
                <a:rPr lang="zh-CN" altLang="en-US" sz="1801" b="1" dirty="0">
                  <a:solidFill>
                    <a:srgbClr val="FF0000"/>
                  </a:solidFill>
                </a:rPr>
                <a:t>掃羅作王</a:t>
              </a:r>
              <a:r>
                <a:rPr lang="en-US" sz="1801" b="1" dirty="0">
                  <a:solidFill>
                    <a:srgbClr val="FF0000"/>
                  </a:solidFill>
                </a:rPr>
                <a:t>1000BC</a:t>
              </a:r>
            </a:p>
          </p:txBody>
        </p:sp>
        <p:cxnSp>
          <p:nvCxnSpPr>
            <p:cNvPr id="14" name="Straight Arrow Connector 13">
              <a:extLst>
                <a:ext uri="{FF2B5EF4-FFF2-40B4-BE49-F238E27FC236}">
                  <a16:creationId xmlns="" xmlns:a16="http://schemas.microsoft.com/office/drawing/2014/main" id="{70C64797-00E0-4BF4-8F1D-004F20C70FCB}"/>
                </a:ext>
              </a:extLst>
            </p:cNvPr>
            <p:cNvCxnSpPr>
              <a:cxnSpLocks/>
            </p:cNvCxnSpPr>
            <p:nvPr/>
          </p:nvCxnSpPr>
          <p:spPr>
            <a:xfrm flipV="1">
              <a:off x="9946516" y="1743082"/>
              <a:ext cx="0" cy="45243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 xmlns:a16="http://schemas.microsoft.com/office/drawing/2014/main" id="{40D6DB03-EA6B-4DF2-91F2-CF8E62518453}"/>
                </a:ext>
              </a:extLst>
            </p:cNvPr>
            <p:cNvSpPr txBox="1"/>
            <p:nvPr/>
          </p:nvSpPr>
          <p:spPr>
            <a:xfrm>
              <a:off x="7829601" y="3602003"/>
              <a:ext cx="1976439" cy="406669"/>
            </a:xfrm>
            <a:prstGeom prst="rect">
              <a:avLst/>
            </a:prstGeom>
            <a:noFill/>
          </p:spPr>
          <p:txBody>
            <a:bodyPr wrap="square" rtlCol="0">
              <a:spAutoFit/>
            </a:bodyPr>
            <a:lstStyle/>
            <a:p>
              <a:pPr algn="ctr"/>
              <a:r>
                <a:rPr lang="zh-CN" altLang="en-US" sz="1801" b="1" dirty="0">
                  <a:solidFill>
                    <a:srgbClr val="FF0000"/>
                  </a:solidFill>
                </a:rPr>
                <a:t>王國結束</a:t>
              </a:r>
              <a:r>
                <a:rPr lang="en-US" sz="1801" b="1" dirty="0">
                  <a:solidFill>
                    <a:srgbClr val="FF0000"/>
                  </a:solidFill>
                </a:rPr>
                <a:t>500BC</a:t>
              </a:r>
            </a:p>
          </p:txBody>
        </p:sp>
        <p:cxnSp>
          <p:nvCxnSpPr>
            <p:cNvPr id="16" name="Straight Arrow Connector 15">
              <a:extLst>
                <a:ext uri="{FF2B5EF4-FFF2-40B4-BE49-F238E27FC236}">
                  <a16:creationId xmlns="" xmlns:a16="http://schemas.microsoft.com/office/drawing/2014/main" id="{A43B6CE0-2FCA-47B5-9016-903F5AF50926}"/>
                </a:ext>
              </a:extLst>
            </p:cNvPr>
            <p:cNvCxnSpPr>
              <a:cxnSpLocks/>
            </p:cNvCxnSpPr>
            <p:nvPr/>
          </p:nvCxnSpPr>
          <p:spPr>
            <a:xfrm>
              <a:off x="8527058" y="4007903"/>
              <a:ext cx="1" cy="127372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 xmlns:a16="http://schemas.microsoft.com/office/drawing/2014/main" id="{993A0F09-65FE-4479-92FE-51B72EC522C1}"/>
                </a:ext>
              </a:extLst>
            </p:cNvPr>
            <p:cNvSpPr txBox="1"/>
            <p:nvPr/>
          </p:nvSpPr>
          <p:spPr>
            <a:xfrm>
              <a:off x="2304835" y="2506562"/>
              <a:ext cx="1976439" cy="711706"/>
            </a:xfrm>
            <a:prstGeom prst="rect">
              <a:avLst/>
            </a:prstGeom>
            <a:noFill/>
          </p:spPr>
          <p:txBody>
            <a:bodyPr wrap="square" rtlCol="0">
              <a:spAutoFit/>
            </a:bodyPr>
            <a:lstStyle/>
            <a:p>
              <a:pPr algn="ctr"/>
              <a:r>
                <a:rPr lang="zh-CN" altLang="en-US" sz="1801" b="1" dirty="0">
                  <a:solidFill>
                    <a:srgbClr val="00B050"/>
                  </a:solidFill>
                </a:rPr>
                <a:t>族长时代</a:t>
              </a:r>
              <a:r>
                <a:rPr lang="en-US" altLang="zh-CN" sz="1801" b="1" dirty="0">
                  <a:solidFill>
                    <a:srgbClr val="00B050"/>
                  </a:solidFill>
                </a:rPr>
                <a:t>~500</a:t>
              </a:r>
              <a:r>
                <a:rPr lang="zh-CN" altLang="en-US" sz="1801" b="1" dirty="0">
                  <a:solidFill>
                    <a:srgbClr val="00B050"/>
                  </a:solidFill>
                </a:rPr>
                <a:t>年</a:t>
              </a:r>
              <a:endParaRPr lang="en-US" sz="1801" b="1" dirty="0">
                <a:solidFill>
                  <a:srgbClr val="00B050"/>
                </a:solidFill>
              </a:endParaRPr>
            </a:p>
          </p:txBody>
        </p:sp>
        <p:sp>
          <p:nvSpPr>
            <p:cNvPr id="23" name="TextBox 22">
              <a:extLst>
                <a:ext uri="{FF2B5EF4-FFF2-40B4-BE49-F238E27FC236}">
                  <a16:creationId xmlns="" xmlns:a16="http://schemas.microsoft.com/office/drawing/2014/main" id="{5F3B5B97-940B-47AA-8E24-DD362E04BF8D}"/>
                </a:ext>
              </a:extLst>
            </p:cNvPr>
            <p:cNvSpPr txBox="1"/>
            <p:nvPr/>
          </p:nvSpPr>
          <p:spPr>
            <a:xfrm>
              <a:off x="5808699" y="2377027"/>
              <a:ext cx="1976439" cy="711706"/>
            </a:xfrm>
            <a:prstGeom prst="rect">
              <a:avLst/>
            </a:prstGeom>
            <a:noFill/>
          </p:spPr>
          <p:txBody>
            <a:bodyPr wrap="square" rtlCol="0">
              <a:spAutoFit/>
            </a:bodyPr>
            <a:lstStyle/>
            <a:p>
              <a:pPr algn="ctr"/>
              <a:r>
                <a:rPr lang="zh-CN" altLang="en-US" sz="1801" b="1" dirty="0">
                  <a:solidFill>
                    <a:srgbClr val="00B050"/>
                  </a:solidFill>
                </a:rPr>
                <a:t>先知时代</a:t>
              </a:r>
              <a:r>
                <a:rPr lang="en-US" altLang="zh-CN" sz="1801" b="1" dirty="0">
                  <a:solidFill>
                    <a:srgbClr val="00B050"/>
                  </a:solidFill>
                </a:rPr>
                <a:t>~500</a:t>
              </a:r>
              <a:r>
                <a:rPr lang="zh-CN" altLang="en-US" sz="1801" b="1" dirty="0">
                  <a:solidFill>
                    <a:srgbClr val="00B050"/>
                  </a:solidFill>
                </a:rPr>
                <a:t>年</a:t>
              </a:r>
              <a:endParaRPr lang="en-US" sz="1801" b="1" dirty="0">
                <a:solidFill>
                  <a:srgbClr val="00B050"/>
                </a:solidFill>
              </a:endParaRPr>
            </a:p>
          </p:txBody>
        </p:sp>
        <p:sp>
          <p:nvSpPr>
            <p:cNvPr id="24" name="TextBox 23">
              <a:extLst>
                <a:ext uri="{FF2B5EF4-FFF2-40B4-BE49-F238E27FC236}">
                  <a16:creationId xmlns="" xmlns:a16="http://schemas.microsoft.com/office/drawing/2014/main" id="{93956659-E6B1-4EFE-9BE5-9ADD4FFC8164}"/>
                </a:ext>
              </a:extLst>
            </p:cNvPr>
            <p:cNvSpPr txBox="1"/>
            <p:nvPr/>
          </p:nvSpPr>
          <p:spPr>
            <a:xfrm>
              <a:off x="2483659" y="5470895"/>
              <a:ext cx="1976439" cy="711706"/>
            </a:xfrm>
            <a:prstGeom prst="rect">
              <a:avLst/>
            </a:prstGeom>
            <a:noFill/>
          </p:spPr>
          <p:txBody>
            <a:bodyPr wrap="square" rtlCol="0">
              <a:spAutoFit/>
            </a:bodyPr>
            <a:lstStyle/>
            <a:p>
              <a:pPr algn="ctr"/>
              <a:r>
                <a:rPr lang="zh-CN" altLang="en-US" sz="1801" b="1" dirty="0">
                  <a:solidFill>
                    <a:srgbClr val="00B050"/>
                  </a:solidFill>
                </a:rPr>
                <a:t>王国时代</a:t>
              </a:r>
              <a:r>
                <a:rPr lang="en-US" altLang="zh-CN" sz="1801" b="1" dirty="0">
                  <a:solidFill>
                    <a:srgbClr val="00B050"/>
                  </a:solidFill>
                </a:rPr>
                <a:t>~500</a:t>
              </a:r>
              <a:r>
                <a:rPr lang="zh-CN" altLang="en-US" sz="1801" b="1" dirty="0">
                  <a:solidFill>
                    <a:srgbClr val="00B050"/>
                  </a:solidFill>
                </a:rPr>
                <a:t>年</a:t>
              </a:r>
              <a:endParaRPr lang="en-US" sz="1801" b="1" dirty="0">
                <a:solidFill>
                  <a:srgbClr val="00B050"/>
                </a:solidFill>
              </a:endParaRPr>
            </a:p>
          </p:txBody>
        </p:sp>
        <p:sp>
          <p:nvSpPr>
            <p:cNvPr id="25" name="TextBox 24">
              <a:extLst>
                <a:ext uri="{FF2B5EF4-FFF2-40B4-BE49-F238E27FC236}">
                  <a16:creationId xmlns="" xmlns:a16="http://schemas.microsoft.com/office/drawing/2014/main" id="{DABFF041-527E-454D-B9F7-2F447174D2BC}"/>
                </a:ext>
              </a:extLst>
            </p:cNvPr>
            <p:cNvSpPr txBox="1"/>
            <p:nvPr/>
          </p:nvSpPr>
          <p:spPr>
            <a:xfrm>
              <a:off x="9286679" y="3052762"/>
              <a:ext cx="1976439" cy="711706"/>
            </a:xfrm>
            <a:prstGeom prst="rect">
              <a:avLst/>
            </a:prstGeom>
            <a:noFill/>
          </p:spPr>
          <p:txBody>
            <a:bodyPr wrap="square" rtlCol="0">
              <a:spAutoFit/>
            </a:bodyPr>
            <a:lstStyle/>
            <a:p>
              <a:pPr algn="ctr"/>
              <a:r>
                <a:rPr lang="zh-CN" altLang="en-US" sz="1801" b="1" dirty="0">
                  <a:solidFill>
                    <a:srgbClr val="00B050"/>
                  </a:solidFill>
                </a:rPr>
                <a:t>祭司时代</a:t>
              </a:r>
              <a:r>
                <a:rPr lang="en-US" altLang="zh-CN" sz="1801" b="1" dirty="0">
                  <a:solidFill>
                    <a:srgbClr val="00B050"/>
                  </a:solidFill>
                </a:rPr>
                <a:t>~500</a:t>
              </a:r>
              <a:r>
                <a:rPr lang="zh-CN" altLang="en-US" sz="1801" b="1" dirty="0">
                  <a:solidFill>
                    <a:srgbClr val="00B050"/>
                  </a:solidFill>
                </a:rPr>
                <a:t>年</a:t>
              </a:r>
              <a:endParaRPr lang="en-US" sz="1801" b="1" dirty="0">
                <a:solidFill>
                  <a:srgbClr val="00B050"/>
                </a:solidFill>
              </a:endParaRPr>
            </a:p>
          </p:txBody>
        </p:sp>
        <p:cxnSp>
          <p:nvCxnSpPr>
            <p:cNvPr id="27" name="Straight Connector 26">
              <a:extLst>
                <a:ext uri="{FF2B5EF4-FFF2-40B4-BE49-F238E27FC236}">
                  <a16:creationId xmlns="" xmlns:a16="http://schemas.microsoft.com/office/drawing/2014/main" id="{43B30935-A2D1-47C6-A60B-E9625D73E352}"/>
                </a:ext>
              </a:extLst>
            </p:cNvPr>
            <p:cNvCxnSpPr>
              <a:cxnSpLocks/>
            </p:cNvCxnSpPr>
            <p:nvPr/>
          </p:nvCxnSpPr>
          <p:spPr>
            <a:xfrm flipV="1">
              <a:off x="2331254" y="2003842"/>
              <a:ext cx="1805004" cy="1193"/>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 xmlns:a16="http://schemas.microsoft.com/office/drawing/2014/main" id="{BB73C218-7942-44EB-A20C-4D75CEA9B6A7}"/>
                </a:ext>
              </a:extLst>
            </p:cNvPr>
            <p:cNvCxnSpPr>
              <a:cxnSpLocks/>
            </p:cNvCxnSpPr>
            <p:nvPr/>
          </p:nvCxnSpPr>
          <p:spPr>
            <a:xfrm>
              <a:off x="3319463" y="2038362"/>
              <a:ext cx="0" cy="521733"/>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 xmlns:a16="http://schemas.microsoft.com/office/drawing/2014/main" id="{D671D4BC-1E69-4820-A87D-C5D7BD2E6F11}"/>
                </a:ext>
              </a:extLst>
            </p:cNvPr>
            <p:cNvCxnSpPr>
              <a:cxnSpLocks/>
            </p:cNvCxnSpPr>
            <p:nvPr/>
          </p:nvCxnSpPr>
          <p:spPr>
            <a:xfrm>
              <a:off x="4136259" y="2003821"/>
              <a:ext cx="5810267" cy="17867"/>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 xmlns:a16="http://schemas.microsoft.com/office/drawing/2014/main" id="{ECB501CA-E0BD-46EA-A762-35C4EE958F88}"/>
                </a:ext>
              </a:extLst>
            </p:cNvPr>
            <p:cNvCxnSpPr>
              <a:cxnSpLocks/>
            </p:cNvCxnSpPr>
            <p:nvPr/>
          </p:nvCxnSpPr>
          <p:spPr>
            <a:xfrm>
              <a:off x="6643696" y="2038364"/>
              <a:ext cx="0" cy="337073"/>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 xmlns:a16="http://schemas.microsoft.com/office/drawing/2014/main" id="{144C0E6D-6643-4DE2-913C-4B7BA3F74E10}"/>
                </a:ext>
              </a:extLst>
            </p:cNvPr>
            <p:cNvCxnSpPr>
              <a:cxnSpLocks/>
            </p:cNvCxnSpPr>
            <p:nvPr/>
          </p:nvCxnSpPr>
          <p:spPr>
            <a:xfrm>
              <a:off x="1666879" y="4932503"/>
              <a:ext cx="6815140" cy="4909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 xmlns:a16="http://schemas.microsoft.com/office/drawing/2014/main" id="{68E4E555-27ED-4ECF-ACCB-7BCC9C18A005}"/>
                </a:ext>
              </a:extLst>
            </p:cNvPr>
            <p:cNvCxnSpPr>
              <a:cxnSpLocks/>
            </p:cNvCxnSpPr>
            <p:nvPr/>
          </p:nvCxnSpPr>
          <p:spPr>
            <a:xfrm>
              <a:off x="3471863" y="5014938"/>
              <a:ext cx="0" cy="484692"/>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 xmlns:a16="http://schemas.microsoft.com/office/drawing/2014/main" id="{20BAB2EC-7565-443B-829B-08A136F32CD2}"/>
                </a:ext>
              </a:extLst>
            </p:cNvPr>
            <p:cNvSpPr txBox="1"/>
            <p:nvPr/>
          </p:nvSpPr>
          <p:spPr>
            <a:xfrm>
              <a:off x="657252" y="5314952"/>
              <a:ext cx="1976438" cy="711706"/>
            </a:xfrm>
            <a:prstGeom prst="rect">
              <a:avLst/>
            </a:prstGeom>
            <a:noFill/>
          </p:spPr>
          <p:txBody>
            <a:bodyPr wrap="square" rtlCol="0">
              <a:spAutoFit/>
            </a:bodyPr>
            <a:lstStyle/>
            <a:p>
              <a:pPr algn="ctr"/>
              <a:r>
                <a:rPr lang="zh-CN" altLang="en-US" sz="1801" b="1" dirty="0">
                  <a:solidFill>
                    <a:srgbClr val="FF0000"/>
                  </a:solidFill>
                </a:rPr>
                <a:t>掃羅作王</a:t>
              </a:r>
              <a:r>
                <a:rPr lang="en-US" sz="1801" b="1" dirty="0">
                  <a:solidFill>
                    <a:srgbClr val="FF0000"/>
                  </a:solidFill>
                </a:rPr>
                <a:t>1000BC</a:t>
              </a:r>
            </a:p>
          </p:txBody>
        </p:sp>
        <p:cxnSp>
          <p:nvCxnSpPr>
            <p:cNvPr id="45" name="Straight Arrow Connector 44">
              <a:extLst>
                <a:ext uri="{FF2B5EF4-FFF2-40B4-BE49-F238E27FC236}">
                  <a16:creationId xmlns="" xmlns:a16="http://schemas.microsoft.com/office/drawing/2014/main" id="{45A02856-4348-41D2-AD73-F7EBBFC13F0A}"/>
                </a:ext>
              </a:extLst>
            </p:cNvPr>
            <p:cNvCxnSpPr>
              <a:cxnSpLocks/>
            </p:cNvCxnSpPr>
            <p:nvPr/>
          </p:nvCxnSpPr>
          <p:spPr>
            <a:xfrm flipV="1">
              <a:off x="1645471" y="4867284"/>
              <a:ext cx="0" cy="45243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 xmlns:a16="http://schemas.microsoft.com/office/drawing/2014/main" id="{943A4A66-4F9B-4141-9E4F-E4AD833ABD90}"/>
                </a:ext>
              </a:extLst>
            </p:cNvPr>
            <p:cNvCxnSpPr>
              <a:cxnSpLocks/>
            </p:cNvCxnSpPr>
            <p:nvPr/>
          </p:nvCxnSpPr>
          <p:spPr>
            <a:xfrm>
              <a:off x="8527046" y="4225559"/>
              <a:ext cx="3495691" cy="24287"/>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 xmlns:a16="http://schemas.microsoft.com/office/drawing/2014/main" id="{9D1CB221-6543-450E-A841-BF468A242D21}"/>
                </a:ext>
              </a:extLst>
            </p:cNvPr>
            <p:cNvCxnSpPr>
              <a:cxnSpLocks/>
              <a:endCxn id="25" idx="2"/>
            </p:cNvCxnSpPr>
            <p:nvPr/>
          </p:nvCxnSpPr>
          <p:spPr>
            <a:xfrm flipH="1" flipV="1">
              <a:off x="10274898" y="3764468"/>
              <a:ext cx="2605" cy="512279"/>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 xmlns:a16="http://schemas.microsoft.com/office/drawing/2014/main" id="{166B65DA-E840-42B7-A63B-8EF7F1B7FA88}"/>
                </a:ext>
              </a:extLst>
            </p:cNvPr>
            <p:cNvSpPr txBox="1"/>
            <p:nvPr/>
          </p:nvSpPr>
          <p:spPr>
            <a:xfrm>
              <a:off x="10406123" y="3538905"/>
              <a:ext cx="1976439" cy="406669"/>
            </a:xfrm>
            <a:prstGeom prst="rect">
              <a:avLst/>
            </a:prstGeom>
            <a:noFill/>
          </p:spPr>
          <p:txBody>
            <a:bodyPr wrap="square" rtlCol="0">
              <a:spAutoFit/>
            </a:bodyPr>
            <a:lstStyle/>
            <a:p>
              <a:pPr algn="ctr"/>
              <a:r>
                <a:rPr lang="zh-CN" altLang="en-US" sz="1801" b="1" dirty="0">
                  <a:solidFill>
                    <a:srgbClr val="FF0000"/>
                  </a:solidFill>
                </a:rPr>
                <a:t>主耶稣降生 </a:t>
              </a:r>
              <a:r>
                <a:rPr lang="en-US" altLang="zh-CN" sz="1801" b="1" dirty="0">
                  <a:solidFill>
                    <a:srgbClr val="FF0000"/>
                  </a:solidFill>
                </a:rPr>
                <a:t>A</a:t>
              </a:r>
              <a:r>
                <a:rPr lang="en-US" sz="1801" b="1" dirty="0">
                  <a:solidFill>
                    <a:srgbClr val="FF0000"/>
                  </a:solidFill>
                </a:rPr>
                <a:t>C</a:t>
              </a:r>
            </a:p>
          </p:txBody>
        </p:sp>
        <p:cxnSp>
          <p:nvCxnSpPr>
            <p:cNvPr id="55" name="Straight Arrow Connector 54">
              <a:extLst>
                <a:ext uri="{FF2B5EF4-FFF2-40B4-BE49-F238E27FC236}">
                  <a16:creationId xmlns="" xmlns:a16="http://schemas.microsoft.com/office/drawing/2014/main" id="{CA61FE42-2891-41E4-85E1-1AA2F189B4D3}"/>
                </a:ext>
              </a:extLst>
            </p:cNvPr>
            <p:cNvCxnSpPr>
              <a:cxnSpLocks/>
            </p:cNvCxnSpPr>
            <p:nvPr/>
          </p:nvCxnSpPr>
          <p:spPr>
            <a:xfrm>
              <a:off x="12034427" y="3971334"/>
              <a:ext cx="0" cy="139125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p14="http://schemas.microsoft.com/office/powerpoint/2010/main" Requires="p14">
            <p:contentPart p14:bwMode="auto" r:id="rId3">
              <p14:nvContentPartPr>
                <p14:cNvPr id="7" name="Ink 6">
                  <a:extLst>
                    <a:ext uri="{FF2B5EF4-FFF2-40B4-BE49-F238E27FC236}">
                      <a16:creationId xmlns="" xmlns:a16="http://schemas.microsoft.com/office/drawing/2014/main" id="{A689F1FE-BB44-4EA6-9E98-EC1ED6ACD830}"/>
                    </a:ext>
                  </a:extLst>
                </p14:cNvPr>
                <p14:cNvContentPartPr/>
                <p14:nvPr/>
              </p14:nvContentPartPr>
              <p14:xfrm>
                <a:off x="2556391" y="3731684"/>
                <a:ext cx="1059840" cy="1337401"/>
              </p14:xfrm>
            </p:contentPart>
          </mc:Choice>
          <mc:Fallback>
            <p:pic>
              <p:nvPicPr>
                <p:cNvPr id="7" name="Ink 6">
                  <a:extLst>
                    <a:ext uri="{FF2B5EF4-FFF2-40B4-BE49-F238E27FC236}">
                      <a16:creationId xmlns="" xmlns:a16="http://schemas.microsoft.com/office/drawing/2014/main" xmlns:p14="http://schemas.microsoft.com/office/powerpoint/2010/main" id="{A689F1FE-BB44-4EA6-9E98-EC1ED6ACD830}"/>
                    </a:ext>
                  </a:extLst>
                </p:cNvPr>
                <p:cNvPicPr/>
                <p:nvPr/>
              </p:nvPicPr>
              <p:blipFill>
                <a:blip r:embed="rId4"/>
                <a:stretch>
                  <a:fillRect/>
                </a:stretch>
              </p:blipFill>
              <p:spPr>
                <a:xfrm>
                  <a:off x="2544568" y="3720793"/>
                  <a:ext cx="1083487" cy="1359183"/>
                </a:xfrm>
                <a:prstGeom prst="rect">
                  <a:avLst/>
                </a:prstGeom>
              </p:spPr>
            </p:pic>
          </mc:Fallback>
        </mc:AlternateContent>
      </p:grpSp>
    </p:spTree>
    <p:extLst>
      <p:ext uri="{BB962C8B-B14F-4D97-AF65-F5344CB8AC3E}">
        <p14:creationId xmlns:p14="http://schemas.microsoft.com/office/powerpoint/2010/main" val="33234612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a:extLst>
              <a:ext uri="{FF2B5EF4-FFF2-40B4-BE49-F238E27FC236}">
                <a16:creationId xmlns="" xmlns:a16="http://schemas.microsoft.com/office/drawing/2014/main" id="{F1C48FD3-A44C-4F6C-A82B-ED86F9D74073}"/>
              </a:ext>
            </a:extLst>
          </p:cNvPr>
          <p:cNvSpPr>
            <a:spLocks noChangeArrowheads="1"/>
          </p:cNvSpPr>
          <p:nvPr/>
        </p:nvSpPr>
        <p:spPr bwMode="auto">
          <a:xfrm>
            <a:off x="0" y="1"/>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endParaRPr lang="zh-TW" altLang="en-US" sz="1801">
              <a:solidFill>
                <a:srgbClr val="000000"/>
              </a:solidFill>
              <a:ea typeface="新細明體" panose="02020500000000000000" pitchFamily="18" charset="-120"/>
            </a:endParaRPr>
          </a:p>
        </p:txBody>
      </p:sp>
      <p:pic>
        <p:nvPicPr>
          <p:cNvPr id="5123" name="Picture 4" descr="Delicious Denim">
            <a:extLst>
              <a:ext uri="{FF2B5EF4-FFF2-40B4-BE49-F238E27FC236}">
                <a16:creationId xmlns="" xmlns:a16="http://schemas.microsoft.com/office/drawing/2014/main" id="{8EF85F74-3D11-46A0-8071-1E6C7F4DD4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44488"/>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Rectangle 9">
            <a:extLst>
              <a:ext uri="{FF2B5EF4-FFF2-40B4-BE49-F238E27FC236}">
                <a16:creationId xmlns="" xmlns:a16="http://schemas.microsoft.com/office/drawing/2014/main" id="{8572067E-2C4F-4EA0-AA2B-17932D921FF4}"/>
              </a:ext>
            </a:extLst>
          </p:cNvPr>
          <p:cNvSpPr>
            <a:spLocks noChangeArrowheads="1"/>
          </p:cNvSpPr>
          <p:nvPr/>
        </p:nvSpPr>
        <p:spPr bwMode="auto">
          <a:xfrm>
            <a:off x="5556269" y="3008327"/>
            <a:ext cx="184731"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zh-TW" altLang="en-US" sz="4400">
              <a:solidFill>
                <a:srgbClr val="000000"/>
              </a:solidFill>
              <a:ea typeface="SimHei" panose="02010609060101010101" pitchFamily="49" charset="-122"/>
            </a:endParaRPr>
          </a:p>
        </p:txBody>
      </p:sp>
      <p:sp>
        <p:nvSpPr>
          <p:cNvPr id="5125" name="Text Box 6">
            <a:extLst>
              <a:ext uri="{FF2B5EF4-FFF2-40B4-BE49-F238E27FC236}">
                <a16:creationId xmlns="" xmlns:a16="http://schemas.microsoft.com/office/drawing/2014/main" id="{C2E54EEA-2839-4350-B7D5-0F0D3ED3D64B}"/>
              </a:ext>
            </a:extLst>
          </p:cNvPr>
          <p:cNvSpPr txBox="1">
            <a:spLocks noChangeArrowheads="1"/>
          </p:cNvSpPr>
          <p:nvPr/>
        </p:nvSpPr>
        <p:spPr bwMode="auto">
          <a:xfrm>
            <a:off x="648507" y="1447805"/>
            <a:ext cx="7847013" cy="3570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zh-TW" altLang="en-US" sz="4000" dirty="0">
                <a:solidFill>
                  <a:srgbClr val="000000"/>
                </a:solidFill>
                <a:latin typeface="SimHei" panose="02010609060101010101" pitchFamily="49" charset="-122"/>
                <a:ea typeface="SimHei" panose="02010609060101010101" pitchFamily="49" charset="-122"/>
              </a:rPr>
              <a:t>大衛王回耶路撒冷</a:t>
            </a:r>
            <a:endParaRPr lang="zh-CN" altLang="en-US" sz="4000" dirty="0">
              <a:solidFill>
                <a:srgbClr val="000000"/>
              </a:solidFill>
              <a:latin typeface="SimHei" panose="02010609060101010101" pitchFamily="49" charset="-122"/>
              <a:ea typeface="SimHei" panose="02010609060101010101" pitchFamily="49" charset="-122"/>
            </a:endParaRPr>
          </a:p>
          <a:p>
            <a:pPr algn="ctr" fontAlgn="base">
              <a:spcBef>
                <a:spcPct val="0"/>
              </a:spcBef>
              <a:spcAft>
                <a:spcPct val="0"/>
              </a:spcAft>
              <a:buFontTx/>
              <a:buNone/>
            </a:pPr>
            <a:r>
              <a:rPr lang="zh-CN" altLang="en-US" sz="2400" dirty="0">
                <a:solidFill>
                  <a:srgbClr val="000000"/>
                </a:solidFill>
                <a:latin typeface="SimHei" panose="02010609060101010101" pitchFamily="49" charset="-122"/>
                <a:ea typeface="SimHei" panose="02010609060101010101" pitchFamily="49" charset="-122"/>
              </a:rPr>
              <a:t>撒母耳記下 </a:t>
            </a:r>
            <a:r>
              <a:rPr lang="en-US" altLang="zh-CN" sz="2400" dirty="0">
                <a:solidFill>
                  <a:srgbClr val="000000"/>
                </a:solidFill>
                <a:latin typeface="SimHei" panose="02010609060101010101" pitchFamily="49" charset="-122"/>
                <a:ea typeface="SimHei" panose="02010609060101010101" pitchFamily="49" charset="-122"/>
              </a:rPr>
              <a:t>19:9-19:40</a:t>
            </a:r>
          </a:p>
          <a:p>
            <a:pPr algn="ctr" fontAlgn="base">
              <a:spcBef>
                <a:spcPct val="0"/>
              </a:spcBef>
              <a:spcAft>
                <a:spcPct val="0"/>
              </a:spcAft>
              <a:buFontTx/>
              <a:buNone/>
            </a:pPr>
            <a:endParaRPr lang="en-US" altLang="zh-TW" sz="1801" dirty="0">
              <a:solidFill>
                <a:srgbClr val="00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第一段</a:t>
            </a:r>
            <a:r>
              <a:rPr lang="en-US" altLang="zh-TW" sz="2400" dirty="0">
                <a:solidFill>
                  <a:srgbClr val="000000"/>
                </a:solidFill>
                <a:latin typeface="SimHei" panose="02010609060101010101" pitchFamily="49" charset="-122"/>
                <a:ea typeface="SimHei" panose="02010609060101010101" pitchFamily="49" charset="-122"/>
              </a:rPr>
              <a:t>19: 9-15</a:t>
            </a:r>
            <a:r>
              <a:rPr lang="zh-TW" altLang="en-US" sz="2400" dirty="0">
                <a:solidFill>
                  <a:srgbClr val="000000"/>
                </a:solidFill>
                <a:latin typeface="SimHei" panose="02010609060101010101" pitchFamily="49" charset="-122"/>
                <a:ea typeface="SimHei" panose="02010609060101010101" pitchFamily="49" charset="-122"/>
              </a:rPr>
              <a:t>：以色列人和猶大人請大衛回來</a:t>
            </a:r>
            <a:r>
              <a:rPr lang="zh-CN" altLang="en-US" sz="2400" dirty="0">
                <a:solidFill>
                  <a:srgbClr val="000000"/>
                </a:solidFill>
                <a:latin typeface="SimHei" panose="02010609060101010101" pitchFamily="49" charset="-122"/>
                <a:ea typeface="SimHei" panose="02010609060101010101" pitchFamily="49" charset="-122"/>
              </a:rPr>
              <a:t>：</a:t>
            </a:r>
            <a:endParaRPr lang="en-US" altLang="zh-CN" sz="2400" dirty="0">
              <a:solidFill>
                <a:srgbClr val="00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en-US" altLang="zh-CN" sz="2400" dirty="0">
                <a:solidFill>
                  <a:srgbClr val="000000"/>
                </a:solidFill>
                <a:latin typeface="SimHei" panose="02010609060101010101" pitchFamily="49" charset="-122"/>
                <a:ea typeface="SimHei" panose="02010609060101010101" pitchFamily="49" charset="-122"/>
              </a:rPr>
              <a:t>                </a:t>
            </a:r>
            <a:r>
              <a:rPr lang="zh-TW" altLang="en-US" sz="2400" dirty="0">
                <a:solidFill>
                  <a:srgbClr val="FF0000"/>
                </a:solidFill>
                <a:latin typeface="SimHei" panose="02010609060101010101" pitchFamily="49" charset="-122"/>
                <a:ea typeface="SimHei" panose="02010609060101010101" pitchFamily="49" charset="-122"/>
              </a:rPr>
              <a:t>大衛的手腕和政治智慧</a:t>
            </a:r>
            <a:endParaRPr lang="en-US" altLang="zh-TW" sz="2400" dirty="0">
              <a:solidFill>
                <a:srgbClr val="FF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第二段</a:t>
            </a:r>
            <a:r>
              <a:rPr lang="en-US" altLang="zh-TW" sz="2400" dirty="0">
                <a:solidFill>
                  <a:srgbClr val="000000"/>
                </a:solidFill>
                <a:latin typeface="SimHei" panose="02010609060101010101" pitchFamily="49" charset="-122"/>
                <a:ea typeface="SimHei" panose="02010609060101010101" pitchFamily="49" charset="-122"/>
              </a:rPr>
              <a:t>19:16-40</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迎接和送別大衛的人：</a:t>
            </a:r>
            <a:endParaRPr lang="en-US" altLang="zh-TW" sz="2400" dirty="0">
              <a:solidFill>
                <a:srgbClr val="00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CN" altLang="en-US" sz="2400" dirty="0">
                <a:solidFill>
                  <a:srgbClr val="FF0000"/>
                </a:solidFill>
                <a:latin typeface="SimHei" panose="02010609060101010101" pitchFamily="49" charset="-122"/>
                <a:ea typeface="SimHei" panose="02010609060101010101" pitchFamily="49" charset="-122"/>
              </a:rPr>
              <a:t>                示每、米非波設、洗巴、巴西萊</a:t>
            </a:r>
            <a:endParaRPr lang="en-US" altLang="zh-TW" sz="2400" dirty="0">
              <a:solidFill>
                <a:srgbClr val="FF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a:t>
            </a:r>
            <a:r>
              <a:rPr lang="zh-CN" altLang="en-US" sz="2400" dirty="0">
                <a:solidFill>
                  <a:srgbClr val="000000"/>
                </a:solidFill>
                <a:latin typeface="SimHei" panose="02010609060101010101" pitchFamily="49" charset="-122"/>
                <a:ea typeface="SimHei" panose="02010609060101010101" pitchFamily="49" charset="-122"/>
              </a:rPr>
              <a:t>三</a:t>
            </a:r>
            <a:r>
              <a:rPr lang="zh-TW" altLang="en-US" sz="2400" dirty="0">
                <a:solidFill>
                  <a:srgbClr val="000000"/>
                </a:solidFill>
                <a:latin typeface="SimHei" panose="02010609060101010101" pitchFamily="49" charset="-122"/>
                <a:ea typeface="SimHei" panose="02010609060101010101" pitchFamily="49" charset="-122"/>
              </a:rPr>
              <a:t>段</a:t>
            </a:r>
            <a:r>
              <a:rPr lang="en-US" altLang="zh-TW" sz="2400" dirty="0">
                <a:solidFill>
                  <a:srgbClr val="000000"/>
                </a:solidFill>
                <a:latin typeface="SimHei" panose="02010609060101010101" pitchFamily="49" charset="-122"/>
                <a:ea typeface="SimHei" panose="02010609060101010101" pitchFamily="49" charset="-122"/>
              </a:rPr>
              <a:t>19:41-43</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以</a:t>
            </a:r>
            <a:r>
              <a:rPr lang="zh-TW" altLang="en-US" sz="2400" dirty="0">
                <a:solidFill>
                  <a:srgbClr val="000000"/>
                </a:solidFill>
                <a:latin typeface="SimHei" panose="02010609060101010101" pitchFamily="49" charset="-122"/>
                <a:ea typeface="SimHei" panose="02010609060101010101" pitchFamily="49" charset="-122"/>
              </a:rPr>
              <a:t>色列人和猶大人紛爭：</a:t>
            </a:r>
            <a:endParaRPr lang="en-US" altLang="zh-TW" sz="2400" dirty="0">
              <a:solidFill>
                <a:srgbClr val="00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en-US" altLang="zh-TW" sz="2400" dirty="0">
                <a:solidFill>
                  <a:srgbClr val="000000"/>
                </a:solidFill>
                <a:latin typeface="SimHei" panose="02010609060101010101" pitchFamily="49" charset="-122"/>
                <a:ea typeface="SimHei" panose="02010609060101010101" pitchFamily="49" charset="-122"/>
              </a:rPr>
              <a:t>                </a:t>
            </a:r>
            <a:r>
              <a:rPr lang="zh-TW" altLang="en-US" sz="2400" dirty="0">
                <a:solidFill>
                  <a:srgbClr val="FF0000"/>
                </a:solidFill>
                <a:latin typeface="SimHei" panose="02010609060101010101" pitchFamily="49" charset="-122"/>
                <a:ea typeface="SimHei" panose="02010609060101010101" pitchFamily="49" charset="-122"/>
              </a:rPr>
              <a:t>嫉妒爭競是神家一切紛爭的根源</a:t>
            </a:r>
            <a:endParaRPr lang="en-US" altLang="zh-CN" sz="2400" dirty="0">
              <a:solidFill>
                <a:srgbClr val="FF0000"/>
              </a:solidFill>
              <a:latin typeface="SimHei" panose="02010609060101010101" pitchFamily="49" charset="-122"/>
              <a:ea typeface="SimHei" panose="02010609060101010101" pitchFamily="49" charset="-122"/>
            </a:endParaRPr>
          </a:p>
        </p:txBody>
      </p:sp>
    </p:spTree>
    <p:extLst>
      <p:ext uri="{BB962C8B-B14F-4D97-AF65-F5344CB8AC3E}">
        <p14:creationId xmlns:p14="http://schemas.microsoft.com/office/powerpoint/2010/main" val="8940640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5"/>
          <p:cNvSpPr>
            <a:spLocks noChangeArrowheads="1"/>
          </p:cNvSpPr>
          <p:nvPr/>
        </p:nvSpPr>
        <p:spPr bwMode="auto">
          <a:xfrm>
            <a:off x="0" y="1"/>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endParaRPr lang="zh-TW" altLang="en-US" sz="1801">
              <a:solidFill>
                <a:srgbClr val="000000"/>
              </a:solidFill>
              <a:ea typeface="新細明體" pitchFamily="18" charset="-120"/>
            </a:endParaRPr>
          </a:p>
        </p:txBody>
      </p:sp>
      <p:pic>
        <p:nvPicPr>
          <p:cNvPr id="76803" name="Picture 4" descr="Delicious Deni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44488"/>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6804" name="Rectangle 9"/>
          <p:cNvSpPr>
            <a:spLocks noChangeArrowheads="1"/>
          </p:cNvSpPr>
          <p:nvPr/>
        </p:nvSpPr>
        <p:spPr bwMode="auto">
          <a:xfrm>
            <a:off x="5556269" y="3008327"/>
            <a:ext cx="184731"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zh-TW" altLang="en-US" sz="4400">
              <a:solidFill>
                <a:srgbClr val="000000"/>
              </a:solidFill>
              <a:ea typeface="SimHei" panose="02010609060101010101" pitchFamily="49" charset="-122"/>
            </a:endParaRPr>
          </a:p>
        </p:txBody>
      </p:sp>
      <p:sp>
        <p:nvSpPr>
          <p:cNvPr id="76805" name="Text Box 6"/>
          <p:cNvSpPr txBox="1">
            <a:spLocks noChangeArrowheads="1"/>
          </p:cNvSpPr>
          <p:nvPr/>
        </p:nvSpPr>
        <p:spPr bwMode="auto">
          <a:xfrm>
            <a:off x="561989" y="1458919"/>
            <a:ext cx="7847013" cy="3201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zh-TW" altLang="en-US" sz="4000" dirty="0">
                <a:solidFill>
                  <a:srgbClr val="000000"/>
                </a:solidFill>
                <a:latin typeface="SimHei" panose="02010609060101010101" pitchFamily="49" charset="-122"/>
                <a:ea typeface="SimHei" panose="02010609060101010101" pitchFamily="49" charset="-122"/>
              </a:rPr>
              <a:t>內憂外患中國度的重建</a:t>
            </a:r>
            <a:endParaRPr lang="en-US" altLang="zh-TW" sz="4000" dirty="0">
              <a:solidFill>
                <a:srgbClr val="000000"/>
              </a:solidFill>
              <a:latin typeface="SimHei" panose="02010609060101010101" pitchFamily="49" charset="-122"/>
              <a:ea typeface="SimHei" panose="02010609060101010101" pitchFamily="49" charset="-122"/>
            </a:endParaRPr>
          </a:p>
          <a:p>
            <a:pPr algn="ctr" fontAlgn="base">
              <a:spcBef>
                <a:spcPct val="0"/>
              </a:spcBef>
              <a:spcAft>
                <a:spcPct val="0"/>
              </a:spcAft>
              <a:buFontTx/>
              <a:buNone/>
            </a:pPr>
            <a:r>
              <a:rPr lang="zh-CN" altLang="en-US" sz="2400" dirty="0">
                <a:solidFill>
                  <a:srgbClr val="000000"/>
                </a:solidFill>
                <a:latin typeface="SimHei" panose="02010609060101010101" pitchFamily="49" charset="-122"/>
                <a:ea typeface="SimHei" panose="02010609060101010101" pitchFamily="49" charset="-122"/>
              </a:rPr>
              <a:t>撒母耳記下 第</a:t>
            </a:r>
            <a:r>
              <a:rPr lang="en-US" altLang="zh-CN" sz="2400" dirty="0">
                <a:solidFill>
                  <a:srgbClr val="000000"/>
                </a:solidFill>
                <a:latin typeface="SimHei" panose="02010609060101010101" pitchFamily="49" charset="-122"/>
                <a:ea typeface="SimHei" panose="02010609060101010101" pitchFamily="49" charset="-122"/>
              </a:rPr>
              <a:t>20-21</a:t>
            </a:r>
            <a:r>
              <a:rPr lang="zh-CN" altLang="en-US" sz="2400" dirty="0">
                <a:solidFill>
                  <a:srgbClr val="000000"/>
                </a:solidFill>
                <a:latin typeface="SimHei" panose="02010609060101010101" pitchFamily="49" charset="-122"/>
                <a:ea typeface="SimHei" panose="02010609060101010101" pitchFamily="49" charset="-122"/>
              </a:rPr>
              <a:t>章</a:t>
            </a:r>
          </a:p>
          <a:p>
            <a:pPr algn="ctr" fontAlgn="base">
              <a:spcBef>
                <a:spcPct val="0"/>
              </a:spcBef>
              <a:spcAft>
                <a:spcPct val="0"/>
              </a:spcAft>
              <a:buFontTx/>
              <a:buNone/>
            </a:pPr>
            <a:endParaRPr lang="en-US" altLang="zh-TW" sz="1801" dirty="0">
              <a:solidFill>
                <a:srgbClr val="00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第一段</a:t>
            </a:r>
            <a:r>
              <a:rPr lang="zh-CN" altLang="en-US"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20</a:t>
            </a:r>
            <a:r>
              <a:rPr lang="en-US" altLang="zh-TW" sz="2400" dirty="0">
                <a:solidFill>
                  <a:srgbClr val="000000"/>
                </a:solidFill>
                <a:latin typeface="SimHei" panose="02010609060101010101" pitchFamily="49" charset="-122"/>
                <a:ea typeface="SimHei" panose="02010609060101010101" pitchFamily="49" charset="-122"/>
              </a:rPr>
              <a:t>:1-5  </a:t>
            </a:r>
            <a:r>
              <a:rPr lang="zh-TW" altLang="en-US" sz="2400" dirty="0">
                <a:solidFill>
                  <a:srgbClr val="000000"/>
                </a:solidFill>
                <a:latin typeface="SimHei" panose="02010609060101010101" pitchFamily="49" charset="-122"/>
                <a:ea typeface="SimHei" panose="02010609060101010101" pitchFamily="49" charset="-122"/>
              </a:rPr>
              <a:t>：示</a:t>
            </a:r>
            <a:r>
              <a:rPr lang="zh-TW" altLang="en-US" sz="2400" dirty="0">
                <a:solidFill>
                  <a:srgbClr val="000000"/>
                </a:solidFill>
                <a:latin typeface="SimHei" panose="02010609060101010101" pitchFamily="49" charset="-122"/>
                <a:ea typeface="SimHei" panose="02010609060101010101" pitchFamily="49" charset="-122"/>
              </a:rPr>
              <a:t>巴的扇動</a:t>
            </a:r>
            <a:r>
              <a:rPr lang="en-US" altLang="zh-TW" sz="2400" dirty="0">
                <a:solidFill>
                  <a:srgbClr val="000000"/>
                </a:solidFill>
                <a:latin typeface="SimHei" panose="02010609060101010101" pitchFamily="49" charset="-122"/>
                <a:ea typeface="SimHei" panose="02010609060101010101" pitchFamily="49" charset="-122"/>
              </a:rPr>
              <a:t>, </a:t>
            </a:r>
            <a:r>
              <a:rPr lang="zh-CN" altLang="en-US" sz="2400" dirty="0">
                <a:solidFill>
                  <a:srgbClr val="000000"/>
                </a:solidFill>
                <a:latin typeface="SimHei" panose="02010609060101010101" pitchFamily="49" charset="-122"/>
                <a:ea typeface="SimHei" panose="02010609060101010101" pitchFamily="49" charset="-122"/>
              </a:rPr>
              <a:t>分裂</a:t>
            </a:r>
            <a:r>
              <a:rPr lang="zh-CN" altLang="en-US" sz="2400" dirty="0">
                <a:solidFill>
                  <a:srgbClr val="000000"/>
                </a:solidFill>
                <a:ea typeface="宋体" panose="02010600030101010101" pitchFamily="2" charset="-122"/>
              </a:rPr>
              <a:t>神的國度  </a:t>
            </a:r>
            <a:r>
              <a:rPr lang="zh-TW" altLang="en-US" sz="2400" dirty="0">
                <a:solidFill>
                  <a:srgbClr val="FF0000"/>
                </a:solidFill>
                <a:latin typeface="SimHei" panose="02010609060101010101" pitchFamily="49" charset="-122"/>
                <a:ea typeface="SimHei" panose="02010609060101010101" pitchFamily="49" charset="-122"/>
              </a:rPr>
              <a:t>內憂</a:t>
            </a:r>
            <a:r>
              <a:rPr lang="en-US" altLang="zh-CN" sz="2400" dirty="0">
                <a:solidFill>
                  <a:srgbClr val="FF0000"/>
                </a:solidFill>
                <a:latin typeface="SimHei" panose="02010609060101010101" pitchFamily="49" charset="-122"/>
                <a:ea typeface="SimHei" panose="02010609060101010101" pitchFamily="49" charset="-122"/>
              </a:rPr>
              <a:t>1</a:t>
            </a:r>
            <a:endParaRPr lang="en-US" altLang="zh-TW" sz="2400" dirty="0">
              <a:solidFill>
                <a:srgbClr val="FF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第二段</a:t>
            </a:r>
            <a:r>
              <a:rPr lang="zh-CN" altLang="en-US"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20</a:t>
            </a:r>
            <a:r>
              <a:rPr lang="en-US" altLang="zh-TW"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6</a:t>
            </a:r>
            <a:r>
              <a:rPr lang="en-US" altLang="zh-TW"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26 </a:t>
            </a:r>
            <a:r>
              <a:rPr lang="zh-CN" altLang="en-US" sz="2400" dirty="0">
                <a:solidFill>
                  <a:srgbClr val="000000"/>
                </a:solidFill>
                <a:latin typeface="SimHei" panose="02010609060101010101" pitchFamily="49" charset="-122"/>
                <a:ea typeface="SimHei" panose="02010609060101010101" pitchFamily="49" charset="-122"/>
              </a:rPr>
              <a:t>：謀</a:t>
            </a:r>
            <a:r>
              <a:rPr lang="zh-CN" altLang="en-US" sz="2400" dirty="0">
                <a:solidFill>
                  <a:srgbClr val="000000"/>
                </a:solidFill>
                <a:latin typeface="SimHei" panose="02010609060101010101" pitchFamily="49" charset="-122"/>
                <a:ea typeface="SimHei" panose="02010609060101010101" pitchFamily="49" charset="-122"/>
              </a:rPr>
              <a:t>殺</a:t>
            </a:r>
            <a:r>
              <a:rPr lang="zh-TW" altLang="en-US" sz="2400" dirty="0">
                <a:solidFill>
                  <a:srgbClr val="000000"/>
                </a:solidFill>
                <a:latin typeface="SimHei" panose="02010609060101010101" pitchFamily="49" charset="-122"/>
                <a:ea typeface="SimHei" panose="02010609060101010101" pitchFamily="49" charset="-122"/>
              </a:rPr>
              <a:t>亞瑪撒</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約押</a:t>
            </a:r>
            <a:r>
              <a:rPr lang="zh-CN" altLang="en-US" sz="2400" dirty="0">
                <a:solidFill>
                  <a:srgbClr val="000000"/>
                </a:solidFill>
                <a:latin typeface="SimHei" panose="02010609060101010101" pitchFamily="49" charset="-122"/>
                <a:ea typeface="SimHei" panose="02010609060101010101" pitchFamily="49" charset="-122"/>
              </a:rPr>
              <a:t>重</a:t>
            </a:r>
            <a:r>
              <a:rPr lang="zh-TW" altLang="en-US" sz="2400" dirty="0">
                <a:solidFill>
                  <a:srgbClr val="000000"/>
                </a:solidFill>
                <a:latin typeface="SimHei" panose="02010609060101010101" pitchFamily="49" charset="-122"/>
                <a:ea typeface="SimHei" panose="02010609060101010101" pitchFamily="49" charset="-122"/>
              </a:rPr>
              <a:t>作元帥 </a:t>
            </a:r>
            <a:r>
              <a:rPr lang="zh-TW" altLang="en-US" sz="2400" dirty="0">
                <a:solidFill>
                  <a:srgbClr val="FF0000"/>
                </a:solidFill>
                <a:latin typeface="SimHei" panose="02010609060101010101" pitchFamily="49" charset="-122"/>
                <a:ea typeface="SimHei" panose="02010609060101010101" pitchFamily="49" charset="-122"/>
              </a:rPr>
              <a:t>內憂</a:t>
            </a:r>
            <a:r>
              <a:rPr lang="en-US" altLang="zh-CN" sz="2400" dirty="0">
                <a:solidFill>
                  <a:srgbClr val="FF0000"/>
                </a:solidFill>
                <a:latin typeface="SimHei" panose="02010609060101010101" pitchFamily="49" charset="-122"/>
                <a:ea typeface="SimHei" panose="02010609060101010101" pitchFamily="49" charset="-122"/>
              </a:rPr>
              <a:t>2</a:t>
            </a:r>
            <a:endParaRPr lang="en-US" altLang="zh-TW" sz="2400" dirty="0">
              <a:solidFill>
                <a:srgbClr val="FF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a:t>
            </a:r>
            <a:r>
              <a:rPr lang="zh-CN" altLang="en-US" sz="2400" dirty="0">
                <a:solidFill>
                  <a:srgbClr val="000000"/>
                </a:solidFill>
                <a:latin typeface="SimHei" panose="02010609060101010101" pitchFamily="49" charset="-122"/>
                <a:ea typeface="SimHei" panose="02010609060101010101" pitchFamily="49" charset="-122"/>
              </a:rPr>
              <a:t>三</a:t>
            </a:r>
            <a:r>
              <a:rPr lang="zh-TW" altLang="en-US" sz="2400" dirty="0">
                <a:solidFill>
                  <a:srgbClr val="000000"/>
                </a:solidFill>
                <a:latin typeface="SimHei" panose="02010609060101010101" pitchFamily="49" charset="-122"/>
                <a:ea typeface="SimHei" panose="02010609060101010101" pitchFamily="49" charset="-122"/>
              </a:rPr>
              <a:t>段，</a:t>
            </a:r>
            <a:r>
              <a:rPr lang="en-US" altLang="zh-CN" sz="2400" dirty="0">
                <a:solidFill>
                  <a:srgbClr val="000000"/>
                </a:solidFill>
                <a:latin typeface="SimHei" panose="02010609060101010101" pitchFamily="49" charset="-122"/>
                <a:ea typeface="SimHei" panose="02010609060101010101" pitchFamily="49" charset="-122"/>
              </a:rPr>
              <a:t>21</a:t>
            </a:r>
            <a:r>
              <a:rPr lang="en-US" altLang="zh-TW"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1</a:t>
            </a:r>
            <a:r>
              <a:rPr lang="en-US" altLang="zh-TW"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14 </a:t>
            </a:r>
            <a:r>
              <a:rPr lang="zh-TW" altLang="en-US" sz="2400" dirty="0">
                <a:solidFill>
                  <a:srgbClr val="000000"/>
                </a:solidFill>
                <a:latin typeface="SimHei" panose="02010609060101010101" pitchFamily="49" charset="-122"/>
                <a:ea typeface="SimHei" panose="02010609060101010101" pitchFamily="49" charset="-122"/>
              </a:rPr>
              <a:t>：</a:t>
            </a:r>
            <a:r>
              <a:rPr lang="zh-CN" altLang="en-US" sz="2400" dirty="0">
                <a:solidFill>
                  <a:srgbClr val="000000"/>
                </a:solidFill>
                <a:latin typeface="SimHei" panose="02010609060101010101" pitchFamily="49" charset="-122"/>
                <a:ea typeface="SimHei" panose="02010609060101010101" pitchFamily="49" charset="-122"/>
              </a:rPr>
              <a:t>以</a:t>
            </a:r>
            <a:r>
              <a:rPr lang="zh-CN" altLang="en-US" sz="2400" dirty="0">
                <a:solidFill>
                  <a:srgbClr val="000000"/>
                </a:solidFill>
                <a:latin typeface="SimHei" panose="02010609060101010101" pitchFamily="49" charset="-122"/>
                <a:ea typeface="SimHei" panose="02010609060101010101" pitchFamily="49" charset="-122"/>
              </a:rPr>
              <a:t>色列飢荒，大衛求問上帝 </a:t>
            </a:r>
            <a:r>
              <a:rPr lang="zh-TW" altLang="en-US" sz="2400" dirty="0">
                <a:solidFill>
                  <a:srgbClr val="FF0000"/>
                </a:solidFill>
                <a:latin typeface="SimHei" panose="02010609060101010101" pitchFamily="49" charset="-122"/>
                <a:ea typeface="SimHei" panose="02010609060101010101" pitchFamily="49" charset="-122"/>
              </a:rPr>
              <a:t>內憂</a:t>
            </a:r>
            <a:r>
              <a:rPr lang="en-US" altLang="zh-CN" sz="2400" dirty="0">
                <a:solidFill>
                  <a:srgbClr val="FF0000"/>
                </a:solidFill>
                <a:latin typeface="SimHei" panose="02010609060101010101" pitchFamily="49" charset="-122"/>
                <a:ea typeface="SimHei" panose="02010609060101010101" pitchFamily="49" charset="-122"/>
              </a:rPr>
              <a:t>3</a:t>
            </a:r>
            <a:endParaRPr lang="en-US" altLang="zh-TW" sz="2400" dirty="0">
              <a:solidFill>
                <a:srgbClr val="FF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第四段，</a:t>
            </a:r>
            <a:r>
              <a:rPr lang="en-US" altLang="zh-CN" sz="2400" dirty="0">
                <a:solidFill>
                  <a:srgbClr val="000000"/>
                </a:solidFill>
                <a:latin typeface="SimHei" panose="02010609060101010101" pitchFamily="49" charset="-122"/>
                <a:ea typeface="SimHei" panose="02010609060101010101" pitchFamily="49" charset="-122"/>
              </a:rPr>
              <a:t>21</a:t>
            </a:r>
            <a:r>
              <a:rPr lang="en-US" altLang="zh-TW"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15</a:t>
            </a:r>
            <a:r>
              <a:rPr lang="en-US" altLang="zh-TW"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22</a:t>
            </a:r>
            <a:r>
              <a:rPr lang="zh-TW" altLang="en-US" sz="2400" dirty="0">
                <a:solidFill>
                  <a:srgbClr val="000000"/>
                </a:solidFill>
                <a:latin typeface="SimHei" panose="02010609060101010101" pitchFamily="49" charset="-122"/>
                <a:ea typeface="SimHei" panose="02010609060101010101" pitchFamily="49" charset="-122"/>
              </a:rPr>
              <a:t>：</a:t>
            </a:r>
            <a:r>
              <a:rPr lang="zh-CN" altLang="en-US" sz="2400" dirty="0">
                <a:solidFill>
                  <a:srgbClr val="000000"/>
                </a:solidFill>
                <a:latin typeface="SimHei" panose="02010609060101010101" pitchFamily="49" charset="-122"/>
                <a:ea typeface="SimHei" panose="02010609060101010101" pitchFamily="49" charset="-122"/>
              </a:rPr>
              <a:t>非利士戰爭，大衛勇士得勝 </a:t>
            </a:r>
            <a:r>
              <a:rPr lang="zh-TW" altLang="en-US" sz="2400" dirty="0">
                <a:solidFill>
                  <a:srgbClr val="FF0000"/>
                </a:solidFill>
                <a:latin typeface="SimHei" panose="02010609060101010101" pitchFamily="49" charset="-122"/>
                <a:ea typeface="SimHei" panose="02010609060101010101" pitchFamily="49" charset="-122"/>
              </a:rPr>
              <a:t>外患</a:t>
            </a:r>
            <a:endParaRPr lang="en-US" altLang="zh-CN" sz="2400" dirty="0">
              <a:solidFill>
                <a:srgbClr val="FF0000"/>
              </a:solidFill>
              <a:latin typeface="SimHei" panose="02010609060101010101" pitchFamily="49" charset="-122"/>
              <a:ea typeface="SimHei" panose="02010609060101010101" pitchFamily="49" charset="-122"/>
            </a:endParaRPr>
          </a:p>
          <a:p>
            <a:pPr fontAlgn="base">
              <a:spcBef>
                <a:spcPct val="0"/>
              </a:spcBef>
              <a:spcAft>
                <a:spcPct val="0"/>
              </a:spcAft>
              <a:buFontTx/>
              <a:buNone/>
            </a:pPr>
            <a:endParaRPr lang="en-US" altLang="zh-CN" sz="2400" dirty="0">
              <a:solidFill>
                <a:srgbClr val="000000"/>
              </a:solidFill>
              <a:latin typeface="SimHei" panose="02010609060101010101" pitchFamily="49" charset="-122"/>
              <a:ea typeface="SimHei" panose="02010609060101010101" pitchFamily="49" charset="-122"/>
            </a:endParaRPr>
          </a:p>
        </p:txBody>
      </p:sp>
    </p:spTree>
    <p:extLst>
      <p:ext uri="{BB962C8B-B14F-4D97-AF65-F5344CB8AC3E}">
        <p14:creationId xmlns:p14="http://schemas.microsoft.com/office/powerpoint/2010/main" val="692180285"/>
      </p:ext>
    </p:extLst>
  </p:cSld>
  <p:clrMapOvr>
    <a:masterClrMapping/>
  </p:clrMapOvr>
  <p:transition spd="slow" advClick="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5"/>
          <p:cNvSpPr>
            <a:spLocks noChangeArrowheads="1"/>
          </p:cNvSpPr>
          <p:nvPr/>
        </p:nvSpPr>
        <p:spPr bwMode="auto">
          <a:xfrm>
            <a:off x="0" y="1"/>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endParaRPr lang="zh-TW" altLang="en-US" sz="1801">
              <a:solidFill>
                <a:srgbClr val="000000"/>
              </a:solidFill>
              <a:ea typeface="新細明體" pitchFamily="18" charset="-120"/>
            </a:endParaRPr>
          </a:p>
        </p:txBody>
      </p:sp>
      <p:pic>
        <p:nvPicPr>
          <p:cNvPr id="76803" name="Picture 4" descr="Delicious Deni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44488"/>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6804" name="Rectangle 9"/>
          <p:cNvSpPr>
            <a:spLocks noChangeArrowheads="1"/>
          </p:cNvSpPr>
          <p:nvPr/>
        </p:nvSpPr>
        <p:spPr bwMode="auto">
          <a:xfrm>
            <a:off x="5556269" y="3008327"/>
            <a:ext cx="184731"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zh-TW" altLang="en-US" sz="4400">
              <a:solidFill>
                <a:srgbClr val="000000"/>
              </a:solidFill>
              <a:ea typeface="SimHei" panose="02010609060101010101" pitchFamily="49" charset="-122"/>
            </a:endParaRPr>
          </a:p>
        </p:txBody>
      </p:sp>
      <p:sp>
        <p:nvSpPr>
          <p:cNvPr id="76805" name="Text Box 6"/>
          <p:cNvSpPr txBox="1">
            <a:spLocks noChangeArrowheads="1"/>
          </p:cNvSpPr>
          <p:nvPr/>
        </p:nvSpPr>
        <p:spPr bwMode="auto">
          <a:xfrm>
            <a:off x="561989" y="1458916"/>
            <a:ext cx="7847013" cy="3570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zh-TW" altLang="en-US" sz="4000" dirty="0">
                <a:solidFill>
                  <a:srgbClr val="000000"/>
                </a:solidFill>
                <a:latin typeface="SimHei" panose="02010609060101010101" pitchFamily="49" charset="-122"/>
                <a:ea typeface="SimHei" panose="02010609060101010101" pitchFamily="49" charset="-122"/>
              </a:rPr>
              <a:t>大</a:t>
            </a:r>
            <a:r>
              <a:rPr lang="zh-TW" altLang="en-US" sz="4000" dirty="0">
                <a:solidFill>
                  <a:srgbClr val="000000"/>
                </a:solidFill>
                <a:latin typeface="SimHei" panose="02010609060101010101" pitchFamily="49" charset="-122"/>
                <a:ea typeface="SimHei" panose="02010609060101010101" pitchFamily="49" charset="-122"/>
              </a:rPr>
              <a:t>衛的回憶錄</a:t>
            </a:r>
          </a:p>
          <a:p>
            <a:pPr algn="ctr" fontAlgn="base">
              <a:spcBef>
                <a:spcPct val="0"/>
              </a:spcBef>
              <a:spcAft>
                <a:spcPct val="0"/>
              </a:spcAft>
              <a:buFontTx/>
              <a:buNone/>
            </a:pPr>
            <a:r>
              <a:rPr lang="zh-CN" altLang="en-US" sz="2400" dirty="0">
                <a:solidFill>
                  <a:srgbClr val="000000"/>
                </a:solidFill>
                <a:latin typeface="SimHei" panose="02010609060101010101" pitchFamily="49" charset="-122"/>
                <a:ea typeface="SimHei" panose="02010609060101010101" pitchFamily="49" charset="-122"/>
              </a:rPr>
              <a:t>撒</a:t>
            </a:r>
            <a:r>
              <a:rPr lang="zh-CN" altLang="en-US" sz="2400" dirty="0">
                <a:solidFill>
                  <a:srgbClr val="000000"/>
                </a:solidFill>
                <a:latin typeface="SimHei" panose="02010609060101010101" pitchFamily="49" charset="-122"/>
                <a:ea typeface="SimHei" panose="02010609060101010101" pitchFamily="49" charset="-122"/>
              </a:rPr>
              <a:t>母耳記下 第</a:t>
            </a:r>
            <a:r>
              <a:rPr lang="en-US" altLang="zh-CN" sz="2400" dirty="0">
                <a:solidFill>
                  <a:srgbClr val="000000"/>
                </a:solidFill>
                <a:latin typeface="SimHei" panose="02010609060101010101" pitchFamily="49" charset="-122"/>
                <a:ea typeface="SimHei" panose="02010609060101010101" pitchFamily="49" charset="-122"/>
              </a:rPr>
              <a:t>22-23</a:t>
            </a:r>
            <a:r>
              <a:rPr lang="zh-CN" altLang="en-US" sz="2400" dirty="0">
                <a:solidFill>
                  <a:srgbClr val="000000"/>
                </a:solidFill>
                <a:latin typeface="SimHei" panose="02010609060101010101" pitchFamily="49" charset="-122"/>
                <a:ea typeface="SimHei" panose="02010609060101010101" pitchFamily="49" charset="-122"/>
              </a:rPr>
              <a:t>章</a:t>
            </a:r>
            <a:endParaRPr lang="zh-CN" altLang="en-US" sz="2400" dirty="0">
              <a:solidFill>
                <a:srgbClr val="000000"/>
              </a:solidFill>
              <a:latin typeface="SimHei" panose="02010609060101010101" pitchFamily="49" charset="-122"/>
              <a:ea typeface="SimHei" panose="02010609060101010101" pitchFamily="49" charset="-122"/>
            </a:endParaRPr>
          </a:p>
          <a:p>
            <a:pPr algn="ctr" fontAlgn="base">
              <a:spcBef>
                <a:spcPct val="0"/>
              </a:spcBef>
              <a:spcAft>
                <a:spcPct val="0"/>
              </a:spcAft>
              <a:buFontTx/>
              <a:buNone/>
            </a:pPr>
            <a:endParaRPr lang="en-US" altLang="zh-TW" sz="1801" dirty="0">
              <a:solidFill>
                <a:srgbClr val="00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第一段</a:t>
            </a:r>
            <a:r>
              <a:rPr lang="zh-CN" altLang="en-US"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22</a:t>
            </a:r>
            <a:r>
              <a:rPr lang="en-US" altLang="zh-TW" sz="2400" dirty="0">
                <a:solidFill>
                  <a:srgbClr val="000000"/>
                </a:solidFill>
                <a:latin typeface="SimHei" panose="02010609060101010101" pitchFamily="49" charset="-122"/>
                <a:ea typeface="SimHei" panose="02010609060101010101" pitchFamily="49" charset="-122"/>
              </a:rPr>
              <a:t>:1-</a:t>
            </a:r>
            <a:r>
              <a:rPr lang="en-US" altLang="zh-CN" sz="2400" dirty="0">
                <a:solidFill>
                  <a:srgbClr val="000000"/>
                </a:solidFill>
                <a:latin typeface="SimHei" panose="02010609060101010101" pitchFamily="49" charset="-122"/>
                <a:ea typeface="SimHei" panose="02010609060101010101" pitchFamily="49" charset="-122"/>
              </a:rPr>
              <a:t>20 </a:t>
            </a:r>
            <a:r>
              <a:rPr lang="zh-TW" altLang="en-US" sz="2400" dirty="0">
                <a:solidFill>
                  <a:srgbClr val="000000"/>
                </a:solidFill>
                <a:latin typeface="SimHei" panose="02010609060101010101" pitchFamily="49" charset="-122"/>
                <a:ea typeface="SimHei" panose="02010609060101010101" pitchFamily="49" charset="-122"/>
              </a:rPr>
              <a:t>：頌</a:t>
            </a:r>
            <a:r>
              <a:rPr lang="zh-TW" altLang="en-US" sz="2400" dirty="0">
                <a:solidFill>
                  <a:srgbClr val="000000"/>
                </a:solidFill>
                <a:latin typeface="SimHei" panose="02010609060101010101" pitchFamily="49" charset="-122"/>
                <a:ea typeface="SimHei" panose="02010609060101010101" pitchFamily="49" charset="-122"/>
              </a:rPr>
              <a:t>讚神的拯</a:t>
            </a:r>
            <a:r>
              <a:rPr lang="zh-TW" altLang="en-US" sz="2400" dirty="0">
                <a:solidFill>
                  <a:srgbClr val="000000"/>
                </a:solidFill>
                <a:latin typeface="SimHei" panose="02010609060101010101" pitchFamily="49" charset="-122"/>
                <a:ea typeface="SimHei" panose="02010609060101010101" pitchFamily="49" charset="-122"/>
              </a:rPr>
              <a:t>救</a:t>
            </a:r>
            <a:endParaRPr lang="en-US" altLang="zh-TW" sz="2400" dirty="0">
              <a:solidFill>
                <a:srgbClr val="00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a:t>
            </a:r>
            <a:r>
              <a:rPr lang="zh-TW" altLang="en-US" sz="2400" dirty="0">
                <a:solidFill>
                  <a:srgbClr val="000000"/>
                </a:solidFill>
                <a:latin typeface="SimHei" panose="02010609060101010101" pitchFamily="49" charset="-122"/>
                <a:ea typeface="SimHei" panose="02010609060101010101" pitchFamily="49" charset="-122"/>
              </a:rPr>
              <a:t>二段</a:t>
            </a:r>
            <a:r>
              <a:rPr lang="zh-CN" altLang="en-US"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22</a:t>
            </a:r>
            <a:r>
              <a:rPr lang="en-US" altLang="zh-TW"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21</a:t>
            </a:r>
            <a:r>
              <a:rPr lang="en-US" altLang="zh-TW"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31</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頌</a:t>
            </a:r>
            <a:r>
              <a:rPr lang="zh-TW" altLang="en-US" sz="2400" dirty="0">
                <a:solidFill>
                  <a:srgbClr val="000000"/>
                </a:solidFill>
                <a:latin typeface="SimHei" panose="02010609060101010101" pitchFamily="49" charset="-122"/>
                <a:ea typeface="SimHei" panose="02010609060101010101" pitchFamily="49" charset="-122"/>
              </a:rPr>
              <a:t>讚神賞善罰惡，有公義，有憐</a:t>
            </a:r>
            <a:r>
              <a:rPr lang="zh-TW" altLang="en-US" sz="2400" dirty="0">
                <a:solidFill>
                  <a:srgbClr val="000000"/>
                </a:solidFill>
                <a:latin typeface="SimHei" panose="02010609060101010101" pitchFamily="49" charset="-122"/>
                <a:ea typeface="SimHei" panose="02010609060101010101" pitchFamily="49" charset="-122"/>
              </a:rPr>
              <a:t>憫</a:t>
            </a:r>
            <a:endParaRPr lang="en-US" altLang="zh-TW" sz="2400" dirty="0">
              <a:solidFill>
                <a:srgbClr val="00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a:t>
            </a:r>
            <a:r>
              <a:rPr lang="zh-CN" altLang="en-US" sz="2400" dirty="0">
                <a:solidFill>
                  <a:srgbClr val="000000"/>
                </a:solidFill>
                <a:latin typeface="SimHei" panose="02010609060101010101" pitchFamily="49" charset="-122"/>
                <a:ea typeface="SimHei" panose="02010609060101010101" pitchFamily="49" charset="-122"/>
              </a:rPr>
              <a:t>三</a:t>
            </a:r>
            <a:r>
              <a:rPr lang="zh-TW" altLang="en-US" sz="2400" dirty="0">
                <a:solidFill>
                  <a:srgbClr val="000000"/>
                </a:solidFill>
                <a:latin typeface="SimHei" panose="02010609060101010101" pitchFamily="49" charset="-122"/>
                <a:ea typeface="SimHei" panose="02010609060101010101" pitchFamily="49" charset="-122"/>
              </a:rPr>
              <a:t>段，</a:t>
            </a:r>
            <a:r>
              <a:rPr lang="en-US" altLang="zh-CN" sz="2400" dirty="0">
                <a:solidFill>
                  <a:srgbClr val="000000"/>
                </a:solidFill>
                <a:latin typeface="SimHei" panose="02010609060101010101" pitchFamily="49" charset="-122"/>
                <a:ea typeface="SimHei" panose="02010609060101010101" pitchFamily="49" charset="-122"/>
              </a:rPr>
              <a:t>22</a:t>
            </a:r>
            <a:r>
              <a:rPr lang="en-US" altLang="zh-TW"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32-51</a:t>
            </a:r>
            <a:r>
              <a:rPr lang="zh-TW" altLang="en-US" sz="2400" dirty="0">
                <a:solidFill>
                  <a:srgbClr val="000000"/>
                </a:solidFill>
                <a:latin typeface="SimHei" panose="02010609060101010101" pitchFamily="49" charset="-122"/>
                <a:ea typeface="SimHei" panose="02010609060101010101" pitchFamily="49" charset="-122"/>
              </a:rPr>
              <a:t>：頌</a:t>
            </a:r>
            <a:r>
              <a:rPr lang="zh-TW" altLang="en-US" sz="2400" dirty="0">
                <a:solidFill>
                  <a:srgbClr val="000000"/>
                </a:solidFill>
                <a:latin typeface="SimHei" panose="02010609060101010101" pitchFamily="49" charset="-122"/>
                <a:ea typeface="SimHei" panose="02010609060101010101" pitchFamily="49" charset="-122"/>
              </a:rPr>
              <a:t>讚靠著神得勝</a:t>
            </a:r>
            <a:endParaRPr lang="en-US" altLang="zh-TW" sz="2400" dirty="0">
              <a:solidFill>
                <a:srgbClr val="FF0000"/>
              </a:solidFill>
              <a:latin typeface="SimHei" panose="02010609060101010101" pitchFamily="49" charset="-122"/>
              <a:ea typeface="SimHei" panose="02010609060101010101" pitchFamily="49" charset="-122"/>
            </a:endParaRPr>
          </a:p>
          <a:p>
            <a:pPr fontAlgn="base">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第四段，</a:t>
            </a:r>
            <a:r>
              <a:rPr lang="en-US" altLang="zh-CN" sz="2400" dirty="0">
                <a:solidFill>
                  <a:srgbClr val="000000"/>
                </a:solidFill>
                <a:latin typeface="SimHei" panose="02010609060101010101" pitchFamily="49" charset="-122"/>
                <a:ea typeface="SimHei" panose="02010609060101010101" pitchFamily="49" charset="-122"/>
              </a:rPr>
              <a:t>23</a:t>
            </a:r>
            <a:r>
              <a:rPr lang="en-US" altLang="zh-TW"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1</a:t>
            </a:r>
            <a:r>
              <a:rPr lang="en-US" altLang="zh-TW"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7  </a:t>
            </a:r>
            <a:r>
              <a:rPr lang="zh-TW"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大衛末終之言 </a:t>
            </a:r>
            <a:endParaRPr lang="en-US" altLang="zh-TW" sz="2400" dirty="0">
              <a:solidFill>
                <a:srgbClr val="000000"/>
              </a:solidFill>
              <a:latin typeface="SimHei" panose="02010609060101010101" pitchFamily="49" charset="-122"/>
              <a:ea typeface="SimHei" panose="02010609060101010101" pitchFamily="49" charset="-122"/>
            </a:endParaRPr>
          </a:p>
          <a:p>
            <a:pPr fontAlgn="base">
              <a:spcBef>
                <a:spcPct val="0"/>
              </a:spcBef>
              <a:spcAft>
                <a:spcPct val="0"/>
              </a:spcAft>
              <a:buNone/>
            </a:pPr>
            <a:r>
              <a:rPr lang="zh-TW" altLang="en-US" sz="2400" dirty="0">
                <a:solidFill>
                  <a:srgbClr val="000000"/>
                </a:solidFill>
                <a:latin typeface="SimHei" panose="02010609060101010101" pitchFamily="49" charset="-122"/>
                <a:ea typeface="SimHei" panose="02010609060101010101" pitchFamily="49" charset="-122"/>
              </a:rPr>
              <a:t>第</a:t>
            </a:r>
            <a:r>
              <a:rPr lang="zh-CN" altLang="en-US" sz="2400" dirty="0">
                <a:solidFill>
                  <a:srgbClr val="000000"/>
                </a:solidFill>
                <a:latin typeface="SimHei" panose="02010609060101010101" pitchFamily="49" charset="-122"/>
                <a:ea typeface="SimHei" panose="02010609060101010101" pitchFamily="49" charset="-122"/>
              </a:rPr>
              <a:t>五</a:t>
            </a:r>
            <a:r>
              <a:rPr lang="zh-TW" altLang="en-US" sz="2400" dirty="0">
                <a:solidFill>
                  <a:srgbClr val="000000"/>
                </a:solidFill>
                <a:latin typeface="SimHei" panose="02010609060101010101" pitchFamily="49" charset="-122"/>
                <a:ea typeface="SimHei" panose="02010609060101010101" pitchFamily="49" charset="-122"/>
              </a:rPr>
              <a:t>段</a:t>
            </a:r>
            <a:r>
              <a:rPr lang="zh-TW" altLang="en-US"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23</a:t>
            </a:r>
            <a:r>
              <a:rPr lang="en-US" altLang="zh-TW"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8</a:t>
            </a:r>
            <a:r>
              <a:rPr lang="en-US" altLang="zh-TW"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39 </a:t>
            </a:r>
            <a:r>
              <a:rPr lang="zh-TW"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大衛的勇士</a:t>
            </a:r>
            <a:endParaRPr lang="en-US" altLang="zh-TW" sz="2400" dirty="0">
              <a:solidFill>
                <a:srgbClr val="000000"/>
              </a:solidFill>
              <a:latin typeface="SimHei" panose="02010609060101010101" pitchFamily="49" charset="-122"/>
              <a:ea typeface="SimHei" panose="02010609060101010101" pitchFamily="49" charset="-122"/>
            </a:endParaRPr>
          </a:p>
          <a:p>
            <a:pPr fontAlgn="base">
              <a:spcBef>
                <a:spcPct val="0"/>
              </a:spcBef>
              <a:spcAft>
                <a:spcPct val="0"/>
              </a:spcAft>
              <a:buFontTx/>
              <a:buNone/>
            </a:pPr>
            <a:endParaRPr lang="en-US" altLang="zh-CN" sz="2400" dirty="0">
              <a:solidFill>
                <a:srgbClr val="000000"/>
              </a:solidFill>
              <a:latin typeface="SimHei" panose="02010609060101010101" pitchFamily="49" charset="-122"/>
              <a:ea typeface="SimHei" panose="02010609060101010101" pitchFamily="49" charset="-122"/>
            </a:endParaRPr>
          </a:p>
        </p:txBody>
      </p:sp>
    </p:spTree>
    <p:extLst>
      <p:ext uri="{BB962C8B-B14F-4D97-AF65-F5344CB8AC3E}">
        <p14:creationId xmlns:p14="http://schemas.microsoft.com/office/powerpoint/2010/main" val="3307456122"/>
      </p:ext>
    </p:extLst>
  </p:cSld>
  <p:clrMapOvr>
    <a:masterClrMapping/>
  </p:clrMapOvr>
  <p:transition spd="slow" advClick="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5"/>
          <p:cNvSpPr>
            <a:spLocks noChangeArrowheads="1"/>
          </p:cNvSpPr>
          <p:nvPr/>
        </p:nvSpPr>
        <p:spPr bwMode="auto">
          <a:xfrm>
            <a:off x="0" y="1"/>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endParaRPr lang="zh-TW" altLang="en-US" sz="1801">
              <a:solidFill>
                <a:srgbClr val="000000"/>
              </a:solidFill>
              <a:ea typeface="新細明體" pitchFamily="18" charset="-120"/>
            </a:endParaRPr>
          </a:p>
        </p:txBody>
      </p:sp>
      <p:pic>
        <p:nvPicPr>
          <p:cNvPr id="76803" name="Picture 4" descr="Delicious Deni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44488"/>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6804" name="Rectangle 9"/>
          <p:cNvSpPr>
            <a:spLocks noChangeArrowheads="1"/>
          </p:cNvSpPr>
          <p:nvPr/>
        </p:nvSpPr>
        <p:spPr bwMode="auto">
          <a:xfrm>
            <a:off x="5556269" y="3008327"/>
            <a:ext cx="184731"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FontTx/>
              <a:buNone/>
            </a:pPr>
            <a:endParaRPr lang="zh-TW" altLang="en-US" sz="4400">
              <a:solidFill>
                <a:srgbClr val="000000"/>
              </a:solidFill>
              <a:ea typeface="SimHei" panose="02010609060101010101" pitchFamily="49" charset="-122"/>
            </a:endParaRPr>
          </a:p>
        </p:txBody>
      </p:sp>
      <p:sp>
        <p:nvSpPr>
          <p:cNvPr id="76805" name="Text Box 6"/>
          <p:cNvSpPr txBox="1">
            <a:spLocks noChangeArrowheads="1"/>
          </p:cNvSpPr>
          <p:nvPr/>
        </p:nvSpPr>
        <p:spPr bwMode="auto">
          <a:xfrm>
            <a:off x="561989" y="1458913"/>
            <a:ext cx="7847013" cy="33856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FontTx/>
              <a:buNone/>
            </a:pPr>
            <a:r>
              <a:rPr lang="zh-TW" altLang="en-US" sz="4000" dirty="0">
                <a:solidFill>
                  <a:srgbClr val="000000"/>
                </a:solidFill>
                <a:latin typeface="SimHei" panose="02010609060101010101" pitchFamily="49" charset="-122"/>
                <a:ea typeface="SimHei" panose="02010609060101010101" pitchFamily="49" charset="-122"/>
              </a:rPr>
              <a:t>神的奧秘、憐憫、與拯救</a:t>
            </a:r>
          </a:p>
          <a:p>
            <a:pPr algn="ctr" fontAlgn="base">
              <a:spcBef>
                <a:spcPct val="0"/>
              </a:spcBef>
              <a:spcAft>
                <a:spcPct val="0"/>
              </a:spcAft>
              <a:buFontTx/>
              <a:buNone/>
            </a:pPr>
            <a:r>
              <a:rPr lang="zh-CN" altLang="en-US" sz="2400" dirty="0">
                <a:solidFill>
                  <a:srgbClr val="000000"/>
                </a:solidFill>
                <a:latin typeface="SimHei" panose="02010609060101010101" pitchFamily="49" charset="-122"/>
                <a:ea typeface="SimHei" panose="02010609060101010101" pitchFamily="49" charset="-122"/>
              </a:rPr>
              <a:t>撒</a:t>
            </a:r>
            <a:r>
              <a:rPr lang="zh-CN" altLang="en-US" sz="2400" dirty="0">
                <a:solidFill>
                  <a:srgbClr val="000000"/>
                </a:solidFill>
                <a:latin typeface="SimHei" panose="02010609060101010101" pitchFamily="49" charset="-122"/>
                <a:ea typeface="SimHei" panose="02010609060101010101" pitchFamily="49" charset="-122"/>
              </a:rPr>
              <a:t>母耳記下 第</a:t>
            </a:r>
            <a:r>
              <a:rPr lang="en-US" altLang="zh-CN" sz="2400" dirty="0">
                <a:solidFill>
                  <a:srgbClr val="000000"/>
                </a:solidFill>
                <a:latin typeface="SimHei" panose="02010609060101010101" pitchFamily="49" charset="-122"/>
                <a:ea typeface="SimHei" panose="02010609060101010101" pitchFamily="49" charset="-122"/>
              </a:rPr>
              <a:t>24</a:t>
            </a:r>
            <a:r>
              <a:rPr lang="zh-CN" altLang="en-US" sz="2400" dirty="0">
                <a:solidFill>
                  <a:srgbClr val="000000"/>
                </a:solidFill>
                <a:latin typeface="SimHei" panose="02010609060101010101" pitchFamily="49" charset="-122"/>
                <a:ea typeface="SimHei" panose="02010609060101010101" pitchFamily="49" charset="-122"/>
              </a:rPr>
              <a:t>章</a:t>
            </a:r>
            <a:endParaRPr lang="zh-CN" altLang="en-US" sz="2400" dirty="0">
              <a:solidFill>
                <a:srgbClr val="000000"/>
              </a:solidFill>
              <a:latin typeface="SimHei" panose="02010609060101010101" pitchFamily="49" charset="-122"/>
              <a:ea typeface="SimHei" panose="02010609060101010101" pitchFamily="49" charset="-122"/>
            </a:endParaRPr>
          </a:p>
          <a:p>
            <a:pPr algn="ctr" fontAlgn="base">
              <a:spcBef>
                <a:spcPct val="0"/>
              </a:spcBef>
              <a:spcAft>
                <a:spcPct val="0"/>
              </a:spcAft>
              <a:buFontTx/>
              <a:buNone/>
            </a:pPr>
            <a:endParaRPr lang="en-US" altLang="zh-TW" sz="1801" dirty="0">
              <a:solidFill>
                <a:srgbClr val="000000"/>
              </a:solidFill>
              <a:latin typeface="SimHei" panose="02010609060101010101" pitchFamily="49" charset="-122"/>
              <a:ea typeface="SimHei" panose="02010609060101010101" pitchFamily="49" charset="-122"/>
            </a:endParaRPr>
          </a:p>
          <a:p>
            <a:pPr fontAlgn="base">
              <a:lnSpc>
                <a:spcPct val="150000"/>
              </a:lnSpc>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第一段 </a:t>
            </a:r>
            <a:r>
              <a:rPr lang="en-US" altLang="zh-TW" sz="2400" dirty="0">
                <a:solidFill>
                  <a:srgbClr val="000000"/>
                </a:solidFill>
                <a:latin typeface="SimHei" panose="02010609060101010101" pitchFamily="49" charset="-122"/>
                <a:ea typeface="SimHei" panose="02010609060101010101" pitchFamily="49" charset="-122"/>
              </a:rPr>
              <a:t>1- 9 </a:t>
            </a:r>
            <a:r>
              <a:rPr lang="zh-TW" altLang="en-US" sz="2400" dirty="0">
                <a:solidFill>
                  <a:srgbClr val="000000"/>
                </a:solidFill>
                <a:latin typeface="SimHei" panose="02010609060101010101" pitchFamily="49" charset="-122"/>
                <a:ea typeface="SimHei" panose="02010609060101010101" pitchFamily="49" charset="-122"/>
              </a:rPr>
              <a:t>：</a:t>
            </a:r>
            <a:r>
              <a:rPr lang="zh-CN" altLang="en-US" sz="2400" dirty="0">
                <a:solidFill>
                  <a:srgbClr val="000000"/>
                </a:solidFill>
                <a:latin typeface="SimHei" panose="02010609060101010101" pitchFamily="49" charset="-122"/>
                <a:ea typeface="SimHei" panose="02010609060101010101" pitchFamily="49" charset="-122"/>
              </a:rPr>
              <a:t>大衛調查人口     </a:t>
            </a:r>
            <a:r>
              <a:rPr lang="zh-CN" altLang="en-US" sz="2400" dirty="0">
                <a:solidFill>
                  <a:srgbClr val="FF0000"/>
                </a:solidFill>
                <a:latin typeface="SimHei" panose="02010609060101010101" pitchFamily="49" charset="-122"/>
                <a:ea typeface="SimHei" panose="02010609060101010101" pitchFamily="49" charset="-122"/>
              </a:rPr>
              <a:t>神的奧秘</a:t>
            </a:r>
            <a:endParaRPr lang="en-US" altLang="zh-CN" sz="2400" dirty="0">
              <a:solidFill>
                <a:srgbClr val="FF0000"/>
              </a:solidFill>
              <a:latin typeface="SimHei" panose="02010609060101010101" pitchFamily="49" charset="-122"/>
              <a:ea typeface="SimHei" panose="02010609060101010101" pitchFamily="49" charset="-122"/>
            </a:endParaRPr>
          </a:p>
          <a:p>
            <a:pPr fontAlgn="base">
              <a:lnSpc>
                <a:spcPct val="150000"/>
              </a:lnSpc>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第二段 </a:t>
            </a:r>
            <a:r>
              <a:rPr lang="en-US" altLang="zh-TW" sz="2400" dirty="0">
                <a:solidFill>
                  <a:srgbClr val="000000"/>
                </a:solidFill>
                <a:latin typeface="SimHei" panose="02010609060101010101" pitchFamily="49" charset="-122"/>
                <a:ea typeface="SimHei" panose="02010609060101010101" pitchFamily="49" charset="-122"/>
              </a:rPr>
              <a:t>10-17</a:t>
            </a:r>
            <a:r>
              <a:rPr lang="zh-CN" altLang="en-US" sz="2400" dirty="0">
                <a:solidFill>
                  <a:srgbClr val="000000"/>
                </a:solidFill>
                <a:latin typeface="SimHei" panose="02010609060101010101" pitchFamily="49" charset="-122"/>
                <a:ea typeface="SimHei" panose="02010609060101010101" pitchFamily="49" charset="-122"/>
              </a:rPr>
              <a:t>：因大衛的罪降災   </a:t>
            </a:r>
            <a:r>
              <a:rPr lang="zh-CN" altLang="en-US" sz="2400" dirty="0">
                <a:solidFill>
                  <a:srgbClr val="FF0000"/>
                </a:solidFill>
                <a:latin typeface="SimHei" panose="02010609060101010101" pitchFamily="49" charset="-122"/>
                <a:ea typeface="SimHei" panose="02010609060101010101" pitchFamily="49" charset="-122"/>
              </a:rPr>
              <a:t>神的憐憫（愛）</a:t>
            </a:r>
            <a:endParaRPr lang="en-US" altLang="zh-TW" sz="2400" dirty="0">
              <a:solidFill>
                <a:srgbClr val="FF0000"/>
              </a:solidFill>
              <a:latin typeface="SimHei" panose="02010609060101010101" pitchFamily="49" charset="-122"/>
              <a:ea typeface="SimHei" panose="02010609060101010101" pitchFamily="49" charset="-122"/>
            </a:endParaRPr>
          </a:p>
          <a:p>
            <a:pPr fontAlgn="base">
              <a:lnSpc>
                <a:spcPct val="150000"/>
              </a:lnSpc>
              <a:spcBef>
                <a:spcPct val="0"/>
              </a:spcBef>
              <a:spcAft>
                <a:spcPct val="0"/>
              </a:spcAft>
              <a:buFontTx/>
              <a:buNone/>
            </a:pPr>
            <a:r>
              <a:rPr lang="zh-TW" altLang="en-US" sz="2400" dirty="0">
                <a:solidFill>
                  <a:srgbClr val="000000"/>
                </a:solidFill>
                <a:latin typeface="SimHei" panose="02010609060101010101" pitchFamily="49" charset="-122"/>
                <a:ea typeface="SimHei" panose="02010609060101010101" pitchFamily="49" charset="-122"/>
              </a:rPr>
              <a:t>第</a:t>
            </a:r>
            <a:r>
              <a:rPr lang="zh-CN" altLang="en-US" sz="2400" dirty="0">
                <a:solidFill>
                  <a:srgbClr val="000000"/>
                </a:solidFill>
                <a:latin typeface="SimHei" panose="02010609060101010101" pitchFamily="49" charset="-122"/>
                <a:ea typeface="SimHei" panose="02010609060101010101" pitchFamily="49" charset="-122"/>
              </a:rPr>
              <a:t>三</a:t>
            </a:r>
            <a:r>
              <a:rPr lang="zh-TW" altLang="en-US" sz="2400" dirty="0">
                <a:solidFill>
                  <a:srgbClr val="000000"/>
                </a:solidFill>
                <a:latin typeface="SimHei" panose="02010609060101010101" pitchFamily="49" charset="-122"/>
                <a:ea typeface="SimHei" panose="02010609060101010101" pitchFamily="49" charset="-122"/>
              </a:rPr>
              <a:t>段 </a:t>
            </a:r>
            <a:r>
              <a:rPr lang="en-US" altLang="zh-TW" sz="2400" dirty="0">
                <a:solidFill>
                  <a:srgbClr val="000000"/>
                </a:solidFill>
                <a:latin typeface="SimHei" panose="02010609060101010101" pitchFamily="49" charset="-122"/>
                <a:ea typeface="SimHei" panose="02010609060101010101" pitchFamily="49" charset="-122"/>
              </a:rPr>
              <a:t>18-25</a:t>
            </a:r>
            <a:r>
              <a:rPr lang="zh-CN" altLang="en-US" sz="2400" dirty="0">
                <a:solidFill>
                  <a:srgbClr val="000000"/>
                </a:solidFill>
                <a:latin typeface="SimHei" panose="02010609060101010101" pitchFamily="49" charset="-122"/>
                <a:ea typeface="SimHei" panose="02010609060101010101" pitchFamily="49" charset="-122"/>
              </a:rPr>
              <a:t>：禾場上的祭壇     </a:t>
            </a:r>
            <a:r>
              <a:rPr lang="zh-CN" altLang="en-US" sz="2400" dirty="0">
                <a:solidFill>
                  <a:srgbClr val="FF0000"/>
                </a:solidFill>
                <a:latin typeface="SimHei" panose="02010609060101010101" pitchFamily="49" charset="-122"/>
                <a:ea typeface="SimHei" panose="02010609060101010101" pitchFamily="49" charset="-122"/>
              </a:rPr>
              <a:t>神的拯救（公義）</a:t>
            </a:r>
            <a:endParaRPr lang="en-US" altLang="zh-TW" sz="2400" dirty="0">
              <a:solidFill>
                <a:srgbClr val="FF0000"/>
              </a:solidFill>
              <a:latin typeface="SimHei" panose="02010609060101010101" pitchFamily="49" charset="-122"/>
              <a:ea typeface="SimHei" panose="02010609060101010101" pitchFamily="49" charset="-122"/>
            </a:endParaRPr>
          </a:p>
          <a:p>
            <a:pPr fontAlgn="base">
              <a:spcBef>
                <a:spcPct val="0"/>
              </a:spcBef>
              <a:spcAft>
                <a:spcPct val="0"/>
              </a:spcAft>
              <a:buFontTx/>
              <a:buNone/>
            </a:pPr>
            <a:endParaRPr lang="en-US" altLang="zh-CN" sz="2400" dirty="0">
              <a:solidFill>
                <a:srgbClr val="000000"/>
              </a:solidFill>
              <a:latin typeface="SimHei" panose="02010609060101010101" pitchFamily="49" charset="-122"/>
              <a:ea typeface="SimHei" panose="02010609060101010101" pitchFamily="49" charset="-122"/>
            </a:endParaRPr>
          </a:p>
        </p:txBody>
      </p:sp>
    </p:spTree>
    <p:extLst>
      <p:ext uri="{BB962C8B-B14F-4D97-AF65-F5344CB8AC3E}">
        <p14:creationId xmlns:p14="http://schemas.microsoft.com/office/powerpoint/2010/main" val="386361759"/>
      </p:ext>
    </p:extLst>
  </p:cSld>
  <p:clrMapOvr>
    <a:masterClrMapping/>
  </p:clrMapOvr>
  <p:transition spd="slow" advClick="0"/>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a:extLst>
              <a:ext uri="{FF2B5EF4-FFF2-40B4-BE49-F238E27FC236}">
                <a16:creationId xmlns="" xmlns:a16="http://schemas.microsoft.com/office/drawing/2014/main" id="{69A045CF-AC6C-4574-840F-CD878FA10B20}"/>
              </a:ext>
            </a:extLst>
          </p:cNvPr>
          <p:cNvSpPr>
            <a:spLocks noChangeArrowheads="1"/>
          </p:cNvSpPr>
          <p:nvPr/>
        </p:nvSpPr>
        <p:spPr bwMode="auto">
          <a:xfrm>
            <a:off x="0" y="1"/>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None/>
            </a:pPr>
            <a:endParaRPr lang="zh-TW" altLang="en-US" sz="1801">
              <a:solidFill>
                <a:srgbClr val="000000"/>
              </a:solidFill>
              <a:ea typeface="新細明體" panose="02020500000000000000" pitchFamily="18" charset="-120"/>
            </a:endParaRPr>
          </a:p>
        </p:txBody>
      </p:sp>
      <p:pic>
        <p:nvPicPr>
          <p:cNvPr id="3075" name="Picture 4" descr="Delicious Denim">
            <a:extLst>
              <a:ext uri="{FF2B5EF4-FFF2-40B4-BE49-F238E27FC236}">
                <a16:creationId xmlns="" xmlns:a16="http://schemas.microsoft.com/office/drawing/2014/main" id="{7EDC7D5F-F0C3-4A89-A71C-8CE71A7C18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82588"/>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 xmlns:a16="http://schemas.microsoft.com/office/drawing/2014/main" id="{BC8B5308-19A5-4E1E-9B4E-2FD7A14F7192}"/>
              </a:ext>
            </a:extLst>
          </p:cNvPr>
          <p:cNvSpPr/>
          <p:nvPr/>
        </p:nvSpPr>
        <p:spPr>
          <a:xfrm>
            <a:off x="632988" y="1268432"/>
            <a:ext cx="7640633" cy="4462760"/>
          </a:xfrm>
          <a:prstGeom prst="rect">
            <a:avLst/>
          </a:prstGeom>
        </p:spPr>
        <p:txBody>
          <a:bodyPr wrap="square">
            <a:spAutoFit/>
          </a:bodyPr>
          <a:lstStyle/>
          <a:p>
            <a:r>
              <a:rPr lang="zh-TW" altLang="en-US" sz="3600" dirty="0">
                <a:latin typeface="Arial" panose="020B0604020202020204" pitchFamily="34" charset="0"/>
                <a:ea typeface="SimHei" panose="02010609060101010101" pitchFamily="49" charset="-122"/>
                <a:cs typeface="Arial" panose="020B0604020202020204" pitchFamily="34" charset="0"/>
              </a:rPr>
              <a:t>一點討論：</a:t>
            </a:r>
            <a:endParaRPr lang="en-US" altLang="zh-TW" sz="3600" dirty="0">
              <a:latin typeface="Arial" panose="020B0604020202020204" pitchFamily="34" charset="0"/>
              <a:ea typeface="SimHei" panose="02010609060101010101" pitchFamily="49" charset="-122"/>
              <a:cs typeface="Arial" panose="020B0604020202020204" pitchFamily="34" charset="0"/>
            </a:endParaRPr>
          </a:p>
          <a:p>
            <a:r>
              <a:rPr lang="en-US" altLang="zh-TW" sz="2800" dirty="0">
                <a:latin typeface="SimHei" panose="02010609060101010101" pitchFamily="49" charset="-122"/>
                <a:ea typeface="SimHei" panose="02010609060101010101" pitchFamily="49" charset="-122"/>
                <a:cs typeface="Arial" panose="020B0604020202020204" pitchFamily="34" charset="0"/>
              </a:rPr>
              <a:t>1</a:t>
            </a:r>
            <a:r>
              <a:rPr lang="zh-TW" altLang="en-US" sz="2800" dirty="0">
                <a:latin typeface="SimHei" panose="02010609060101010101" pitchFamily="49" charset="-122"/>
                <a:ea typeface="SimHei" panose="02010609060101010101" pitchFamily="49" charset="-122"/>
                <a:cs typeface="Arial" panose="020B0604020202020204" pitchFamily="34" charset="0"/>
              </a:rPr>
              <a:t>、</a:t>
            </a:r>
            <a:r>
              <a:rPr lang="zh-CN" altLang="en-US" sz="2800" dirty="0">
                <a:latin typeface="SimHei" panose="02010609060101010101" pitchFamily="49" charset="-122"/>
                <a:ea typeface="SimHei" panose="02010609060101010101" pitchFamily="49" charset="-122"/>
                <a:cs typeface="Arial" panose="020B0604020202020204" pitchFamily="34" charset="0"/>
              </a:rPr>
              <a:t>分享你學習</a:t>
            </a:r>
            <a:r>
              <a:rPr lang="zh-TW" altLang="en-US" sz="2800" dirty="0">
                <a:latin typeface="SimHei" panose="02010609060101010101" pitchFamily="49" charset="-122"/>
                <a:ea typeface="SimHei" panose="02010609060101010101" pitchFamily="49" charset="-122"/>
                <a:cs typeface="Arial" panose="020B0604020202020204" pitchFamily="34" charset="0"/>
              </a:rPr>
              <a:t>撒</a:t>
            </a:r>
            <a:r>
              <a:rPr lang="zh-TW" altLang="en-US" sz="2800" dirty="0">
                <a:latin typeface="SimHei" panose="02010609060101010101" pitchFamily="49" charset="-122"/>
                <a:ea typeface="SimHei" panose="02010609060101010101" pitchFamily="49" charset="-122"/>
                <a:cs typeface="Arial" panose="020B0604020202020204" pitchFamily="34" charset="0"/>
              </a:rPr>
              <a:t>母耳记</a:t>
            </a:r>
            <a:r>
              <a:rPr lang="zh-TW" altLang="en-US" sz="2800" dirty="0">
                <a:latin typeface="SimHei" panose="02010609060101010101" pitchFamily="49" charset="-122"/>
                <a:ea typeface="SimHei" panose="02010609060101010101" pitchFamily="49" charset="-122"/>
                <a:cs typeface="Arial" panose="020B0604020202020204" pitchFamily="34" charset="0"/>
              </a:rPr>
              <a:t>下 </a:t>
            </a:r>
            <a:r>
              <a:rPr lang="zh-CN" altLang="en-US" sz="2800" dirty="0">
                <a:latin typeface="SimHei" panose="02010609060101010101" pitchFamily="49" charset="-122"/>
                <a:ea typeface="SimHei" panose="02010609060101010101" pitchFamily="49" charset="-122"/>
                <a:cs typeface="Arial" panose="020B0604020202020204" pitchFamily="34" charset="0"/>
              </a:rPr>
              <a:t>最主要</a:t>
            </a:r>
            <a:r>
              <a:rPr lang="en-US" altLang="zh-CN" sz="2800" dirty="0">
                <a:latin typeface="SimHei" panose="02010609060101010101" pitchFamily="49" charset="-122"/>
                <a:ea typeface="SimHei" panose="02010609060101010101" pitchFamily="49" charset="-122"/>
                <a:cs typeface="Arial" panose="020B0604020202020204" pitchFamily="34" charset="0"/>
              </a:rPr>
              <a:t>1~2</a:t>
            </a:r>
            <a:r>
              <a:rPr lang="zh-CN" altLang="en-US" sz="2800" dirty="0">
                <a:latin typeface="SimHei" panose="02010609060101010101" pitchFamily="49" charset="-122"/>
                <a:ea typeface="SimHei" panose="02010609060101010101" pitchFamily="49" charset="-122"/>
                <a:cs typeface="Arial" panose="020B0604020202020204" pitchFamily="34" charset="0"/>
              </a:rPr>
              <a:t>點的領受</a:t>
            </a:r>
            <a:endParaRPr lang="en-US" altLang="zh-TW" sz="2800" dirty="0">
              <a:latin typeface="SimHei" panose="02010609060101010101" pitchFamily="49" charset="-122"/>
              <a:ea typeface="SimHei" panose="02010609060101010101" pitchFamily="49" charset="-122"/>
              <a:cs typeface="Arial" panose="020B0604020202020204" pitchFamily="34" charset="0"/>
            </a:endParaRPr>
          </a:p>
          <a:p>
            <a:r>
              <a:rPr lang="en-US" altLang="zh-CN" sz="2800" dirty="0">
                <a:latin typeface="SimHei" panose="02010609060101010101" pitchFamily="49" charset="-122"/>
                <a:ea typeface="SimHei" panose="02010609060101010101" pitchFamily="49" charset="-122"/>
                <a:cs typeface="Arial" panose="020B0604020202020204" pitchFamily="34" charset="0"/>
              </a:rPr>
              <a:t>2</a:t>
            </a:r>
            <a:r>
              <a:rPr lang="zh-TW" altLang="en-US" sz="2800" dirty="0">
                <a:latin typeface="SimHei" panose="02010609060101010101" pitchFamily="49" charset="-122"/>
                <a:ea typeface="SimHei" panose="02010609060101010101" pitchFamily="49" charset="-122"/>
                <a:cs typeface="Arial" panose="020B0604020202020204" pitchFamily="34" charset="0"/>
              </a:rPr>
              <a:t> 、</a:t>
            </a:r>
            <a:r>
              <a:rPr lang="zh-TW" altLang="en-US" sz="2800" dirty="0">
                <a:latin typeface="SimHei" panose="02010609060101010101" pitchFamily="49" charset="-122"/>
                <a:ea typeface="SimHei" panose="02010609060101010101" pitchFamily="49" charset="-122"/>
                <a:cs typeface="Arial" panose="020B0604020202020204" pitchFamily="34" charset="0"/>
              </a:rPr>
              <a:t>你</a:t>
            </a:r>
            <a:r>
              <a:rPr lang="zh-TW" altLang="en-US" sz="2800" dirty="0">
                <a:latin typeface="SimHei" panose="02010609060101010101" pitchFamily="49" charset="-122"/>
                <a:ea typeface="SimHei" panose="02010609060101010101" pitchFamily="49" charset="-122"/>
                <a:cs typeface="Arial" panose="020B0604020202020204" pitchFamily="34" charset="0"/>
              </a:rPr>
              <a:t>認為在神家要成為一個好的領袖，其特質和要件是什麼</a:t>
            </a:r>
            <a:r>
              <a:rPr lang="zh-TW" altLang="en-US" sz="2800" dirty="0">
                <a:latin typeface="SimHei" panose="02010609060101010101" pitchFamily="49" charset="-122"/>
                <a:ea typeface="SimHei" panose="02010609060101010101" pitchFamily="49" charset="-122"/>
                <a:cs typeface="Arial" panose="020B0604020202020204" pitchFamily="34" charset="0"/>
              </a:rPr>
              <a:t>？</a:t>
            </a:r>
            <a:endParaRPr lang="en-US" altLang="zh-TW" sz="2800" dirty="0">
              <a:latin typeface="SimHei" panose="02010609060101010101" pitchFamily="49" charset="-122"/>
              <a:ea typeface="SimHei" panose="02010609060101010101" pitchFamily="49" charset="-122"/>
              <a:cs typeface="Arial" panose="020B0604020202020204" pitchFamily="34" charset="0"/>
            </a:endParaRPr>
          </a:p>
          <a:p>
            <a:r>
              <a:rPr lang="en-US" altLang="zh-CN" sz="2800" dirty="0">
                <a:latin typeface="SimHei" panose="02010609060101010101" pitchFamily="49" charset="-122"/>
                <a:ea typeface="SimHei" panose="02010609060101010101" pitchFamily="49" charset="-122"/>
                <a:cs typeface="Arial" panose="020B0604020202020204" pitchFamily="34" charset="0"/>
              </a:rPr>
              <a:t>3</a:t>
            </a:r>
            <a:r>
              <a:rPr lang="zh-TW" altLang="en-US" sz="2800" dirty="0">
                <a:latin typeface="SimHei" panose="02010609060101010101" pitchFamily="49" charset="-122"/>
                <a:ea typeface="SimHei" panose="02010609060101010101" pitchFamily="49" charset="-122"/>
                <a:cs typeface="Arial" panose="020B0604020202020204" pitchFamily="34" charset="0"/>
              </a:rPr>
              <a:t>、</a:t>
            </a:r>
            <a:r>
              <a:rPr lang="zh-TW" altLang="en-US" sz="2800" dirty="0">
                <a:latin typeface="SimHei" panose="02010609060101010101" pitchFamily="49" charset="-122"/>
                <a:ea typeface="SimHei" panose="02010609060101010101" pitchFamily="49" charset="-122"/>
                <a:cs typeface="Arial" panose="020B0604020202020204" pitchFamily="34" charset="0"/>
              </a:rPr>
              <a:t>大衛是個合神心意的人，從他身上，你最羨慕的特質和最想學習的榜樣是什麼</a:t>
            </a:r>
            <a:r>
              <a:rPr lang="zh-TW" altLang="en-US" sz="2800" dirty="0">
                <a:latin typeface="SimHei" panose="02010609060101010101" pitchFamily="49" charset="-122"/>
                <a:ea typeface="SimHei" panose="02010609060101010101" pitchFamily="49" charset="-122"/>
                <a:cs typeface="Arial" panose="020B0604020202020204" pitchFamily="34" charset="0"/>
              </a:rPr>
              <a:t>？</a:t>
            </a:r>
            <a:endParaRPr lang="en-US" altLang="zh-TW" sz="2800" dirty="0">
              <a:latin typeface="SimHei" panose="02010609060101010101" pitchFamily="49" charset="-122"/>
              <a:ea typeface="SimHei" panose="02010609060101010101" pitchFamily="49" charset="-122"/>
              <a:cs typeface="Arial" panose="020B0604020202020204" pitchFamily="34" charset="0"/>
            </a:endParaRPr>
          </a:p>
          <a:p>
            <a:r>
              <a:rPr lang="en-US" altLang="zh-CN" sz="2800" dirty="0">
                <a:latin typeface="SimHei" panose="02010609060101010101" pitchFamily="49" charset="-122"/>
                <a:ea typeface="SimHei" panose="02010609060101010101" pitchFamily="49" charset="-122"/>
              </a:rPr>
              <a:t>4</a:t>
            </a:r>
            <a:r>
              <a:rPr lang="zh-CN" altLang="en-US" sz="2800" dirty="0">
                <a:latin typeface="SimHei" panose="02010609060101010101" pitchFamily="49" charset="-122"/>
                <a:ea typeface="SimHei" panose="02010609060101010101" pitchFamily="49" charset="-122"/>
              </a:rPr>
              <a:t>，神</a:t>
            </a:r>
            <a:r>
              <a:rPr lang="zh-CN" altLang="en-US" sz="2800" dirty="0">
                <a:latin typeface="SimHei" panose="02010609060101010101" pitchFamily="49" charset="-122"/>
                <a:ea typeface="SimHei" panose="02010609060101010101" pitchFamily="49" charset="-122"/>
              </a:rPr>
              <a:t>最</a:t>
            </a:r>
            <a:r>
              <a:rPr lang="zh-TW" altLang="en-US" sz="2800" dirty="0">
                <a:latin typeface="SimHei" panose="02010609060101010101" pitchFamily="49" charset="-122"/>
                <a:ea typeface="SimHei" panose="02010609060101010101" pitchFamily="49" charset="-122"/>
              </a:rPr>
              <a:t>寶貴、</a:t>
            </a:r>
            <a:r>
              <a:rPr lang="zh-CN" altLang="en-US" sz="2800" dirty="0">
                <a:latin typeface="SimHei" panose="02010609060101010101" pitchFamily="49" charset="-122"/>
                <a:ea typeface="SimHei" panose="02010609060101010101" pitchFamily="49" charset="-122"/>
              </a:rPr>
              <a:t>最在乎的是</a:t>
            </a:r>
            <a:r>
              <a:rPr lang="zh-TW" altLang="en-US" sz="2800" dirty="0">
                <a:latin typeface="SimHei" panose="02010609060101010101" pitchFamily="49" charset="-122"/>
                <a:ea typeface="SimHei" panose="02010609060101010101" pitchFamily="49" charset="-122"/>
              </a:rPr>
              <a:t>“</a:t>
            </a:r>
            <a:r>
              <a:rPr lang="zh-CN" altLang="en-US" sz="2800" dirty="0">
                <a:latin typeface="SimHei" panose="02010609060101010101" pitchFamily="49" charset="-122"/>
                <a:ea typeface="SimHei" panose="02010609060101010101" pitchFamily="49" charset="-122"/>
              </a:rPr>
              <a:t>我們的所是，而不是我們的所作</a:t>
            </a:r>
            <a:r>
              <a:rPr lang="zh-TW" altLang="en-US" sz="2800" dirty="0">
                <a:latin typeface="SimHei" panose="02010609060101010101" pitchFamily="49" charset="-122"/>
                <a:ea typeface="SimHei" panose="02010609060101010101" pitchFamily="49" charset="-122"/>
              </a:rPr>
              <a:t>”。從</a:t>
            </a:r>
            <a:r>
              <a:rPr lang="zh-CN" altLang="en-US" sz="2800" dirty="0">
                <a:latin typeface="SimHei" panose="02010609060101010101" pitchFamily="49" charset="-122"/>
                <a:ea typeface="SimHei" panose="02010609060101010101" pitchFamily="49" charset="-122"/>
              </a:rPr>
              <a:t>大衛</a:t>
            </a:r>
            <a:r>
              <a:rPr lang="zh-TW" altLang="en-US" sz="2800" dirty="0">
                <a:latin typeface="SimHei" panose="02010609060101010101" pitchFamily="49" charset="-122"/>
                <a:ea typeface="SimHei" panose="02010609060101010101" pitchFamily="49" charset="-122"/>
              </a:rPr>
              <a:t>身上</a:t>
            </a:r>
            <a:r>
              <a:rPr lang="zh-CN" altLang="en-US" sz="2800" dirty="0">
                <a:latin typeface="SimHei" panose="02010609060101010101" pitchFamily="49" charset="-122"/>
                <a:ea typeface="SimHei" panose="02010609060101010101" pitchFamily="49" charset="-122"/>
              </a:rPr>
              <a:t>，</a:t>
            </a:r>
            <a:r>
              <a:rPr lang="zh-TW" altLang="en-US" sz="2800" dirty="0">
                <a:latin typeface="SimHei" panose="02010609060101010101" pitchFamily="49" charset="-122"/>
                <a:ea typeface="SimHei" panose="02010609060101010101" pitchFamily="49" charset="-122"/>
              </a:rPr>
              <a:t>你看見</a:t>
            </a:r>
            <a:r>
              <a:rPr lang="zh-CN" altLang="en-US" sz="2800" dirty="0">
                <a:latin typeface="SimHei" panose="02010609060101010101" pitchFamily="49" charset="-122"/>
                <a:ea typeface="SimHei" panose="02010609060101010101" pitchFamily="49" charset="-122"/>
              </a:rPr>
              <a:t>討 神喜悅</a:t>
            </a:r>
            <a:r>
              <a:rPr lang="zh-TW" altLang="en-US" sz="2800" dirty="0">
                <a:latin typeface="SimHei" panose="02010609060101010101" pitchFamily="49" charset="-122"/>
                <a:ea typeface="SimHei" panose="02010609060101010101" pitchFamily="49" charset="-122"/>
              </a:rPr>
              <a:t>最重要的秘訣是什麼</a:t>
            </a:r>
            <a:r>
              <a:rPr lang="zh-CN" altLang="en-US" sz="2800" dirty="0">
                <a:latin typeface="SimHei" panose="02010609060101010101" pitchFamily="49" charset="-122"/>
                <a:ea typeface="SimHei" panose="02010609060101010101" pitchFamily="49" charset="-122"/>
              </a:rPr>
              <a:t>？</a:t>
            </a:r>
            <a:r>
              <a:rPr lang="zh-TW" altLang="en-US" sz="2800" dirty="0">
                <a:latin typeface="SimHei" panose="02010609060101010101" pitchFamily="49" charset="-122"/>
                <a:ea typeface="SimHei" panose="02010609060101010101" pitchFamily="49" charset="-122"/>
              </a:rPr>
              <a:t>如何才能達到</a:t>
            </a:r>
            <a:r>
              <a:rPr lang="zh-CN" altLang="en-US" sz="2800" dirty="0">
                <a:latin typeface="SimHei" panose="02010609060101010101" pitchFamily="49" charset="-122"/>
                <a:ea typeface="SimHei" panose="02010609060101010101" pitchFamily="49" charset="-122"/>
              </a:rPr>
              <a:t>？</a:t>
            </a:r>
            <a:endParaRPr lang="en-US" altLang="zh-TW" sz="2800" dirty="0">
              <a:latin typeface="SimHei" panose="02010609060101010101" pitchFamily="49" charset="-122"/>
              <a:ea typeface="SimHei" panose="02010609060101010101" pitchFamily="49" charset="-122"/>
              <a:cs typeface="Arial" panose="020B0604020202020204" pitchFamily="34" charset="0"/>
            </a:endParaRPr>
          </a:p>
          <a:p>
            <a:endParaRPr lang="zh-TW" altLang="en-US" sz="2400" dirty="0">
              <a:latin typeface="Arial" panose="020B0604020202020204" pitchFamily="34" charset="0"/>
              <a:ea typeface="SimHei" panose="02010609060101010101" pitchFamily="49" charset="-122"/>
              <a:cs typeface="Arial" panose="020B0604020202020204" pitchFamily="34" charset="0"/>
            </a:endParaRPr>
          </a:p>
        </p:txBody>
      </p:sp>
    </p:spTree>
    <p:extLst>
      <p:ext uri="{BB962C8B-B14F-4D97-AF65-F5344CB8AC3E}">
        <p14:creationId xmlns:p14="http://schemas.microsoft.com/office/powerpoint/2010/main" val="39065235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a:extLst>
              <a:ext uri="{FF2B5EF4-FFF2-40B4-BE49-F238E27FC236}">
                <a16:creationId xmlns="" xmlns:a16="http://schemas.microsoft.com/office/drawing/2014/main" id="{69A045CF-AC6C-4574-840F-CD878FA10B20}"/>
              </a:ext>
            </a:extLst>
          </p:cNvPr>
          <p:cNvSpPr>
            <a:spLocks noChangeArrowheads="1"/>
          </p:cNvSpPr>
          <p:nvPr/>
        </p:nvSpPr>
        <p:spPr bwMode="auto">
          <a:xfrm>
            <a:off x="0" y="1"/>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None/>
            </a:pPr>
            <a:endParaRPr lang="zh-TW" altLang="en-US" sz="1801">
              <a:solidFill>
                <a:srgbClr val="000000"/>
              </a:solidFill>
              <a:ea typeface="新細明體" panose="02020500000000000000" pitchFamily="18" charset="-120"/>
            </a:endParaRPr>
          </a:p>
        </p:txBody>
      </p:sp>
      <p:pic>
        <p:nvPicPr>
          <p:cNvPr id="3075" name="Picture 4" descr="Delicious Denim">
            <a:extLst>
              <a:ext uri="{FF2B5EF4-FFF2-40B4-BE49-F238E27FC236}">
                <a16:creationId xmlns="" xmlns:a16="http://schemas.microsoft.com/office/drawing/2014/main" id="{7EDC7D5F-F0C3-4A89-A71C-8CE71A7C18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82588"/>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 xmlns:a16="http://schemas.microsoft.com/office/drawing/2014/main" id="{BC8B5308-19A5-4E1E-9B4E-2FD7A14F7192}"/>
              </a:ext>
            </a:extLst>
          </p:cNvPr>
          <p:cNvSpPr/>
          <p:nvPr/>
        </p:nvSpPr>
        <p:spPr>
          <a:xfrm>
            <a:off x="701890" y="2037324"/>
            <a:ext cx="7740244" cy="3524298"/>
          </a:xfrm>
          <a:prstGeom prst="rect">
            <a:avLst/>
          </a:prstGeom>
        </p:spPr>
        <p:txBody>
          <a:bodyPr wrap="square">
            <a:spAutoFit/>
          </a:bodyPr>
          <a:lstStyle/>
          <a:p>
            <a:r>
              <a:rPr lang="zh-TW" altLang="en-US" sz="2400" dirty="0">
                <a:solidFill>
                  <a:srgbClr val="000000"/>
                </a:solidFill>
                <a:latin typeface="Arial" panose="020B0604020202020204" pitchFamily="34" charset="0"/>
                <a:ea typeface="SimHei" panose="02010609060101010101" pitchFamily="49" charset="-122"/>
                <a:cs typeface="Arial" panose="020B0604020202020204" pitchFamily="34" charset="0"/>
              </a:rPr>
              <a:t>作者</a:t>
            </a:r>
            <a:r>
              <a:rPr lang="en-US" altLang="zh-TW" sz="2400" dirty="0">
                <a:solidFill>
                  <a:srgbClr val="000000"/>
                </a:solidFill>
                <a:latin typeface="Arial" panose="020B0604020202020204" pitchFamily="34" charset="0"/>
                <a:ea typeface="SimHei" panose="02010609060101010101" pitchFamily="49" charset="-122"/>
                <a:cs typeface="Arial" panose="020B0604020202020204" pitchFamily="34" charset="0"/>
              </a:rPr>
              <a:t>: </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先知拿單和迦得</a:t>
            </a:r>
            <a:endPar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endParaRPr>
          </a:p>
          <a:p>
            <a:endParaRPr lang="en-US" altLang="zh-TW" sz="1100" dirty="0">
              <a:solidFill>
                <a:srgbClr val="C00000"/>
              </a:solidFill>
              <a:latin typeface="Arial" panose="020B0604020202020204" pitchFamily="34" charset="0"/>
              <a:ea typeface="SimHei" panose="02010609060101010101" pitchFamily="49" charset="-122"/>
              <a:cs typeface="Arial" panose="020B0604020202020204" pitchFamily="34" charset="0"/>
            </a:endParaRPr>
          </a:p>
          <a:p>
            <a:r>
              <a:rPr lang="zh-TW" altLang="en-US" sz="2400" dirty="0">
                <a:solidFill>
                  <a:srgbClr val="000000"/>
                </a:solidFill>
                <a:latin typeface="Arial" panose="020B0604020202020204" pitchFamily="34" charset="0"/>
                <a:ea typeface="SimHei" panose="02010609060101010101" pitchFamily="49" charset="-122"/>
                <a:cs typeface="Arial" panose="020B0604020202020204" pitchFamily="34" charset="0"/>
              </a:rPr>
              <a:t>中心信息</a:t>
            </a:r>
            <a:r>
              <a:rPr lang="en-US" altLang="zh-TW" sz="2400" dirty="0">
                <a:solidFill>
                  <a:srgbClr val="000000"/>
                </a:solidFill>
                <a:latin typeface="Arial" panose="020B0604020202020204" pitchFamily="34" charset="0"/>
                <a:ea typeface="SimHei" panose="02010609060101010101" pitchFamily="49" charset="-122"/>
                <a:cs typeface="Arial" panose="020B0604020202020204" pitchFamily="34" charset="0"/>
              </a:rPr>
              <a:t>: </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從大衛的一生看神怎樣製作並得著一位合祂心意的人來建立祂的國度，也藉此看神怎樣「以審判和憐憫」織成我一生的年代，使我合乎祂用。</a:t>
            </a:r>
            <a:endPar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endParaRPr>
          </a:p>
          <a:p>
            <a:endParaRPr lang="en-US" altLang="zh-TW" sz="1001" dirty="0">
              <a:solidFill>
                <a:srgbClr val="C00000"/>
              </a:solidFill>
              <a:latin typeface="Arial" panose="020B0604020202020204" pitchFamily="34" charset="0"/>
              <a:ea typeface="SimHei" panose="02010609060101010101" pitchFamily="49" charset="-122"/>
              <a:cs typeface="Arial" panose="020B0604020202020204" pitchFamily="34" charset="0"/>
            </a:endParaRPr>
          </a:p>
          <a:p>
            <a:r>
              <a:rPr lang="zh-TW" altLang="en-US" sz="2400" dirty="0">
                <a:solidFill>
                  <a:srgbClr val="000000"/>
                </a:solidFill>
                <a:latin typeface="Arial" panose="020B0604020202020204" pitchFamily="34" charset="0"/>
                <a:ea typeface="SimHei" panose="02010609060101010101" pitchFamily="49" charset="-122"/>
                <a:cs typeface="Arial" panose="020B0604020202020204" pitchFamily="34" charset="0"/>
              </a:rPr>
              <a:t>鑰字：</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在耶和華面前</a:t>
            </a:r>
            <a:endPar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endParaRPr>
          </a:p>
          <a:p>
            <a:endParaRPr lang="en-US" altLang="zh-TW" sz="1001" dirty="0">
              <a:solidFill>
                <a:srgbClr val="C00000"/>
              </a:solidFill>
              <a:latin typeface="Arial" panose="020B0604020202020204" pitchFamily="34" charset="0"/>
              <a:ea typeface="SimHei" panose="02010609060101010101" pitchFamily="49" charset="-122"/>
              <a:cs typeface="Arial" panose="020B0604020202020204" pitchFamily="34" charset="0"/>
            </a:endParaRPr>
          </a:p>
          <a:p>
            <a:r>
              <a:rPr lang="zh-TW" altLang="en-US" sz="2400" dirty="0">
                <a:solidFill>
                  <a:srgbClr val="000000"/>
                </a:solidFill>
                <a:latin typeface="Arial" panose="020B0604020202020204" pitchFamily="34" charset="0"/>
                <a:ea typeface="SimHei" panose="02010609060101010101" pitchFamily="49" charset="-122"/>
                <a:cs typeface="Arial" panose="020B0604020202020204" pitchFamily="34" charset="0"/>
              </a:rPr>
              <a:t>鑰節：</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5:12</a:t>
            </a:r>
          </a:p>
          <a:p>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大衛就知道耶和華堅立他作以色列王，又為自己的民以色列使他的國興旺。</a:t>
            </a:r>
          </a:p>
        </p:txBody>
      </p:sp>
      <p:sp>
        <p:nvSpPr>
          <p:cNvPr id="6" name="Rectangle 5">
            <a:extLst>
              <a:ext uri="{FF2B5EF4-FFF2-40B4-BE49-F238E27FC236}">
                <a16:creationId xmlns="" xmlns:a16="http://schemas.microsoft.com/office/drawing/2014/main" id="{CF825953-CBFA-42C4-BB09-36DC903DFDDD}"/>
              </a:ext>
            </a:extLst>
          </p:cNvPr>
          <p:cNvSpPr/>
          <p:nvPr/>
        </p:nvSpPr>
        <p:spPr>
          <a:xfrm>
            <a:off x="518329" y="1043158"/>
            <a:ext cx="6908743" cy="1077218"/>
          </a:xfrm>
          <a:prstGeom prst="rect">
            <a:avLst/>
          </a:prstGeom>
        </p:spPr>
        <p:txBody>
          <a:bodyPr wrap="square">
            <a:spAutoFit/>
          </a:bodyPr>
          <a:lstStyle/>
          <a:p>
            <a:pPr lvl="1" algn="ctr">
              <a:defRPr/>
            </a:pPr>
            <a:r>
              <a:rPr lang="zh-CN" altLang="en-US" sz="3200" dirty="0">
                <a:latin typeface="Arial" panose="020B0604020202020204" pitchFamily="34" charset="0"/>
                <a:ea typeface="Microsoft YaHei" panose="020B0503020204020204" pitchFamily="34" charset="-122"/>
                <a:cs typeface="Arial" panose="020B0604020202020204" pitchFamily="34" charset="0"/>
              </a:rPr>
              <a:t>撒母耳记下：合神心意的器皿</a:t>
            </a:r>
            <a:endParaRPr lang="en-US" altLang="zh-CN" sz="3200" dirty="0">
              <a:latin typeface="Arial" panose="020B0604020202020204" pitchFamily="34" charset="0"/>
              <a:ea typeface="Microsoft YaHei" panose="020B0503020204020204" pitchFamily="34" charset="-122"/>
              <a:cs typeface="Arial" panose="020B0604020202020204" pitchFamily="34" charset="0"/>
            </a:endParaRPr>
          </a:p>
          <a:p>
            <a:pPr lvl="1" algn="ctr">
              <a:defRPr/>
            </a:pPr>
            <a:r>
              <a:rPr lang="zh-TW" altLang="en-US" sz="3200" dirty="0">
                <a:solidFill>
                  <a:srgbClr val="C00000"/>
                </a:solidFill>
                <a:ea typeface="SimHei" panose="02010609060101010101" pitchFamily="49" charset="-122"/>
              </a:rPr>
              <a:t>祂的憐憫與審判織成我一生的年代</a:t>
            </a:r>
            <a:endParaRPr lang="en-US" sz="3200" dirty="0">
              <a:latin typeface="Calibri" panose="020F0502020204030204"/>
            </a:endParaRPr>
          </a:p>
        </p:txBody>
      </p:sp>
    </p:spTree>
    <p:extLst>
      <p:ext uri="{BB962C8B-B14F-4D97-AF65-F5344CB8AC3E}">
        <p14:creationId xmlns:p14="http://schemas.microsoft.com/office/powerpoint/2010/main" val="15046089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a:extLst>
              <a:ext uri="{FF2B5EF4-FFF2-40B4-BE49-F238E27FC236}">
                <a16:creationId xmlns="" xmlns:a16="http://schemas.microsoft.com/office/drawing/2014/main" id="{69A045CF-AC6C-4574-840F-CD878FA10B20}"/>
              </a:ext>
            </a:extLst>
          </p:cNvPr>
          <p:cNvSpPr>
            <a:spLocks noChangeArrowheads="1"/>
          </p:cNvSpPr>
          <p:nvPr/>
        </p:nvSpPr>
        <p:spPr bwMode="auto">
          <a:xfrm>
            <a:off x="0" y="1"/>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None/>
            </a:pPr>
            <a:endParaRPr lang="zh-TW" altLang="en-US" sz="1801">
              <a:solidFill>
                <a:srgbClr val="000000"/>
              </a:solidFill>
              <a:ea typeface="新細明體" panose="02020500000000000000" pitchFamily="18" charset="-120"/>
            </a:endParaRPr>
          </a:p>
        </p:txBody>
      </p:sp>
      <p:pic>
        <p:nvPicPr>
          <p:cNvPr id="3075" name="Picture 4" descr="Delicious Denim">
            <a:extLst>
              <a:ext uri="{FF2B5EF4-FFF2-40B4-BE49-F238E27FC236}">
                <a16:creationId xmlns="" xmlns:a16="http://schemas.microsoft.com/office/drawing/2014/main" id="{7EDC7D5F-F0C3-4A89-A71C-8CE71A7C18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82588"/>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 xmlns:a16="http://schemas.microsoft.com/office/drawing/2014/main" id="{BC8B5308-19A5-4E1E-9B4E-2FD7A14F7192}"/>
              </a:ext>
            </a:extLst>
          </p:cNvPr>
          <p:cNvSpPr/>
          <p:nvPr/>
        </p:nvSpPr>
        <p:spPr>
          <a:xfrm>
            <a:off x="701890" y="1753163"/>
            <a:ext cx="7740244" cy="4678332"/>
          </a:xfrm>
          <a:prstGeom prst="rect">
            <a:avLst/>
          </a:prstGeom>
        </p:spPr>
        <p:txBody>
          <a:bodyPr wrap="square">
            <a:spAutoFit/>
          </a:bodyPr>
          <a:lstStyle/>
          <a:p>
            <a:r>
              <a:rPr lang="zh-TW" altLang="en-US" sz="2400" dirty="0">
                <a:latin typeface="Arial" panose="020B0604020202020204" pitchFamily="34" charset="0"/>
                <a:ea typeface="SimHei" panose="02010609060101010101" pitchFamily="49" charset="-122"/>
                <a:cs typeface="Arial" panose="020B0604020202020204" pitchFamily="34" charset="0"/>
              </a:rPr>
              <a:t>基本結構：</a:t>
            </a:r>
          </a:p>
          <a:p>
            <a:endParaRPr lang="en-US" altLang="zh-TW" sz="1001" dirty="0">
              <a:solidFill>
                <a:srgbClr val="C00000"/>
              </a:solidFill>
              <a:latin typeface="Arial" panose="020B0604020202020204" pitchFamily="34" charset="0"/>
              <a:ea typeface="SimHei" panose="02010609060101010101" pitchFamily="49" charset="-122"/>
              <a:cs typeface="Arial" panose="020B0604020202020204" pitchFamily="34" charset="0"/>
            </a:endParaRPr>
          </a:p>
          <a:p>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1-10 </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大衛的興起與得勝：</a:t>
            </a:r>
          </a:p>
          <a:p>
            <a:pPr lvl="1"/>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A</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、大衛在希伯崙</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(1-4)</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a:t>
            </a:r>
            <a:r>
              <a:rPr lang="zh-TW" altLang="en-US" sz="2400" dirty="0">
                <a:latin typeface="Arial" panose="020B0604020202020204" pitchFamily="34" charset="0"/>
                <a:ea typeface="SimHei" panose="02010609060101010101" pitchFamily="49" charset="-122"/>
                <a:cs typeface="Arial" panose="020B0604020202020204" pitchFamily="34" charset="0"/>
              </a:rPr>
              <a:t>作猶大家的王</a:t>
            </a:r>
            <a:r>
              <a:rPr lang="en-US" altLang="zh-TW" sz="2400" dirty="0">
                <a:latin typeface="Arial" panose="020B0604020202020204" pitchFamily="34" charset="0"/>
                <a:ea typeface="SimHei" panose="02010609060101010101" pitchFamily="49" charset="-122"/>
                <a:cs typeface="Arial" panose="020B0604020202020204" pitchFamily="34" charset="0"/>
              </a:rPr>
              <a:t>7</a:t>
            </a:r>
            <a:r>
              <a:rPr lang="zh-TW" altLang="en-US" sz="2400" dirty="0">
                <a:latin typeface="Arial" panose="020B0604020202020204" pitchFamily="34" charset="0"/>
                <a:ea typeface="SimHei" panose="02010609060101010101" pitchFamily="49" charset="-122"/>
                <a:cs typeface="Arial" panose="020B0604020202020204" pitchFamily="34" charset="0"/>
              </a:rPr>
              <a:t>年</a:t>
            </a:r>
            <a:r>
              <a:rPr lang="en-US" altLang="zh-TW" sz="2400" dirty="0">
                <a:latin typeface="Arial" panose="020B0604020202020204" pitchFamily="34" charset="0"/>
                <a:ea typeface="SimHei" panose="02010609060101010101" pitchFamily="49" charset="-122"/>
                <a:cs typeface="Arial" panose="020B0604020202020204" pitchFamily="34" charset="0"/>
              </a:rPr>
              <a:t>6</a:t>
            </a:r>
            <a:r>
              <a:rPr lang="zh-TW" altLang="en-US" sz="2400" dirty="0">
                <a:latin typeface="Arial" panose="020B0604020202020204" pitchFamily="34" charset="0"/>
                <a:ea typeface="SimHei" panose="02010609060101010101" pitchFamily="49" charset="-122"/>
                <a:cs typeface="Arial" panose="020B0604020202020204" pitchFamily="34" charset="0"/>
              </a:rPr>
              <a:t>個月</a:t>
            </a:r>
          </a:p>
          <a:p>
            <a:pPr lvl="1"/>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B</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、大衛遷都到耶路撒冷</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(5:1-10): </a:t>
            </a:r>
            <a:r>
              <a:rPr lang="zh-TW" altLang="en-US" sz="2400" dirty="0">
                <a:latin typeface="Arial" panose="020B0604020202020204" pitchFamily="34" charset="0"/>
                <a:ea typeface="SimHei" panose="02010609060101010101" pitchFamily="49" charset="-122"/>
                <a:cs typeface="Arial" panose="020B0604020202020204" pitchFamily="34" charset="0"/>
              </a:rPr>
              <a:t>作以色列的王</a:t>
            </a:r>
            <a:r>
              <a:rPr lang="en-US" altLang="zh-TW" sz="2400" dirty="0">
                <a:latin typeface="Arial" panose="020B0604020202020204" pitchFamily="34" charset="0"/>
                <a:ea typeface="SimHei" panose="02010609060101010101" pitchFamily="49" charset="-122"/>
                <a:cs typeface="Arial" panose="020B0604020202020204" pitchFamily="34" charset="0"/>
              </a:rPr>
              <a:t>30</a:t>
            </a:r>
            <a:r>
              <a:rPr lang="zh-TW" altLang="en-US" sz="2400" dirty="0">
                <a:latin typeface="Arial" panose="020B0604020202020204" pitchFamily="34" charset="0"/>
                <a:ea typeface="SimHei" panose="02010609060101010101" pitchFamily="49" charset="-122"/>
                <a:cs typeface="Arial" panose="020B0604020202020204" pitchFamily="34" charset="0"/>
              </a:rPr>
              <a:t>年</a:t>
            </a:r>
          </a:p>
          <a:p>
            <a:pPr lvl="1"/>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C</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、大衛的興旺</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(5:11-10:):</a:t>
            </a:r>
          </a:p>
          <a:p>
            <a:pPr lvl="3"/>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a. </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戰勝非利士人</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(5:17-25)</a:t>
            </a:r>
          </a:p>
          <a:p>
            <a:pPr lvl="3"/>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b. </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約櫃回耶路撒冷</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(6)</a:t>
            </a:r>
          </a:p>
          <a:p>
            <a:pPr lvl="3"/>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c. </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大衛之約</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(7)</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：永遠的國</a:t>
            </a:r>
          </a:p>
          <a:p>
            <a:pPr lvl="3"/>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d. </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全然得勝</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(8)</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a:t>
            </a:r>
          </a:p>
          <a:p>
            <a:pPr lvl="3"/>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e. </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恩待掃羅家</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米非波設</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(9)</a:t>
            </a:r>
          </a:p>
          <a:p>
            <a:pPr lvl="3"/>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f. </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戰勝亞蘭與亞捫</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(10)</a:t>
            </a:r>
            <a:endParaRPr lang="en-US" altLang="zh-TW" sz="1100" dirty="0">
              <a:solidFill>
                <a:srgbClr val="C00000"/>
              </a:solidFill>
              <a:latin typeface="Arial" panose="020B0604020202020204" pitchFamily="34" charset="0"/>
              <a:ea typeface="SimHei" panose="02010609060101010101" pitchFamily="49" charset="-122"/>
              <a:cs typeface="Arial" panose="020B0604020202020204" pitchFamily="34" charset="0"/>
            </a:endParaRPr>
          </a:p>
          <a:p>
            <a:endParaRPr lang="en-US" altLang="zh-TW" sz="2400" dirty="0">
              <a:solidFill>
                <a:srgbClr val="000000"/>
              </a:solidFill>
              <a:latin typeface="Arial" panose="020B0604020202020204" pitchFamily="34" charset="0"/>
              <a:ea typeface="SimHei" panose="02010609060101010101" pitchFamily="49" charset="-122"/>
              <a:cs typeface="Arial" panose="020B0604020202020204" pitchFamily="34" charset="0"/>
            </a:endParaRPr>
          </a:p>
        </p:txBody>
      </p:sp>
      <p:sp>
        <p:nvSpPr>
          <p:cNvPr id="6" name="Rectangle 5">
            <a:extLst>
              <a:ext uri="{FF2B5EF4-FFF2-40B4-BE49-F238E27FC236}">
                <a16:creationId xmlns="" xmlns:a16="http://schemas.microsoft.com/office/drawing/2014/main" id="{CF825953-CBFA-42C4-BB09-36DC903DFDDD}"/>
              </a:ext>
            </a:extLst>
          </p:cNvPr>
          <p:cNvSpPr/>
          <p:nvPr/>
        </p:nvSpPr>
        <p:spPr>
          <a:xfrm>
            <a:off x="518329" y="817634"/>
            <a:ext cx="6908743" cy="1077218"/>
          </a:xfrm>
          <a:prstGeom prst="rect">
            <a:avLst/>
          </a:prstGeom>
        </p:spPr>
        <p:txBody>
          <a:bodyPr wrap="square">
            <a:spAutoFit/>
          </a:bodyPr>
          <a:lstStyle/>
          <a:p>
            <a:pPr lvl="1" algn="ctr">
              <a:defRPr/>
            </a:pPr>
            <a:r>
              <a:rPr lang="zh-CN" altLang="en-US" sz="3200" dirty="0">
                <a:latin typeface="Arial" panose="020B0604020202020204" pitchFamily="34" charset="0"/>
                <a:ea typeface="Microsoft YaHei" panose="020B0503020204020204" pitchFamily="34" charset="-122"/>
                <a:cs typeface="Arial" panose="020B0604020202020204" pitchFamily="34" charset="0"/>
              </a:rPr>
              <a:t>撒母耳记下：合神心意的器皿</a:t>
            </a:r>
            <a:endParaRPr lang="en-US" altLang="zh-CN" sz="3200" dirty="0">
              <a:latin typeface="Arial" panose="020B0604020202020204" pitchFamily="34" charset="0"/>
              <a:ea typeface="Microsoft YaHei" panose="020B0503020204020204" pitchFamily="34" charset="-122"/>
              <a:cs typeface="Arial" panose="020B0604020202020204" pitchFamily="34" charset="0"/>
            </a:endParaRPr>
          </a:p>
          <a:p>
            <a:pPr lvl="1" algn="ctr">
              <a:defRPr/>
            </a:pPr>
            <a:r>
              <a:rPr lang="zh-TW" altLang="en-US" sz="3200" dirty="0">
                <a:solidFill>
                  <a:srgbClr val="C00000"/>
                </a:solidFill>
                <a:ea typeface="SimHei" panose="02010609060101010101" pitchFamily="49" charset="-122"/>
              </a:rPr>
              <a:t>祂的憐憫與審判織成我一生的年代</a:t>
            </a:r>
            <a:endParaRPr lang="en-US" sz="3200" dirty="0">
              <a:latin typeface="Calibri" panose="020F0502020204030204"/>
            </a:endParaRPr>
          </a:p>
        </p:txBody>
      </p:sp>
    </p:spTree>
    <p:extLst>
      <p:ext uri="{BB962C8B-B14F-4D97-AF65-F5344CB8AC3E}">
        <p14:creationId xmlns:p14="http://schemas.microsoft.com/office/powerpoint/2010/main" val="12001462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a:extLst>
              <a:ext uri="{FF2B5EF4-FFF2-40B4-BE49-F238E27FC236}">
                <a16:creationId xmlns="" xmlns:a16="http://schemas.microsoft.com/office/drawing/2014/main" id="{69A045CF-AC6C-4574-840F-CD878FA10B20}"/>
              </a:ext>
            </a:extLst>
          </p:cNvPr>
          <p:cNvSpPr>
            <a:spLocks noChangeArrowheads="1"/>
          </p:cNvSpPr>
          <p:nvPr/>
        </p:nvSpPr>
        <p:spPr bwMode="auto">
          <a:xfrm>
            <a:off x="0" y="1"/>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None/>
            </a:pPr>
            <a:endParaRPr lang="zh-TW" altLang="en-US" sz="1801">
              <a:solidFill>
                <a:srgbClr val="000000"/>
              </a:solidFill>
              <a:ea typeface="新細明體" panose="02020500000000000000" pitchFamily="18" charset="-120"/>
            </a:endParaRPr>
          </a:p>
        </p:txBody>
      </p:sp>
      <p:pic>
        <p:nvPicPr>
          <p:cNvPr id="3075" name="Picture 4" descr="Delicious Denim">
            <a:extLst>
              <a:ext uri="{FF2B5EF4-FFF2-40B4-BE49-F238E27FC236}">
                <a16:creationId xmlns="" xmlns:a16="http://schemas.microsoft.com/office/drawing/2014/main" id="{7EDC7D5F-F0C3-4A89-A71C-8CE71A7C18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82588"/>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 xmlns:a16="http://schemas.microsoft.com/office/drawing/2014/main" id="{BC8B5308-19A5-4E1E-9B4E-2FD7A14F7192}"/>
              </a:ext>
            </a:extLst>
          </p:cNvPr>
          <p:cNvSpPr/>
          <p:nvPr/>
        </p:nvSpPr>
        <p:spPr>
          <a:xfrm>
            <a:off x="701890" y="1996437"/>
            <a:ext cx="7740244" cy="2677656"/>
          </a:xfrm>
          <a:prstGeom prst="rect">
            <a:avLst/>
          </a:prstGeom>
        </p:spPr>
        <p:txBody>
          <a:bodyPr wrap="square">
            <a:spAutoFit/>
          </a:bodyPr>
          <a:lstStyle/>
          <a:p>
            <a:r>
              <a:rPr lang="zh-TW" altLang="en-US" sz="2400" dirty="0">
                <a:latin typeface="Arial" panose="020B0604020202020204" pitchFamily="34" charset="0"/>
                <a:ea typeface="SimHei" panose="02010609060101010101" pitchFamily="49" charset="-122"/>
                <a:cs typeface="Arial" panose="020B0604020202020204" pitchFamily="34" charset="0"/>
              </a:rPr>
              <a:t>基本結構</a:t>
            </a:r>
            <a:r>
              <a:rPr lang="zh-CN" altLang="en-US" sz="2400" dirty="0">
                <a:latin typeface="Arial" panose="020B0604020202020204" pitchFamily="34" charset="0"/>
                <a:ea typeface="SimHei" panose="02010609060101010101" pitchFamily="49" charset="-122"/>
                <a:cs typeface="Arial" panose="020B0604020202020204" pitchFamily="34" charset="0"/>
              </a:rPr>
              <a:t>（續</a:t>
            </a:r>
            <a:r>
              <a:rPr lang="en-US" altLang="zh-CN" sz="2400" dirty="0">
                <a:latin typeface="Arial" panose="020B0604020202020204" pitchFamily="34" charset="0"/>
                <a:ea typeface="SimHei" panose="02010609060101010101" pitchFamily="49" charset="-122"/>
                <a:cs typeface="Arial" panose="020B0604020202020204" pitchFamily="34" charset="0"/>
              </a:rPr>
              <a:t>-1</a:t>
            </a:r>
            <a:r>
              <a:rPr lang="zh-CN" altLang="en-US" sz="2400" dirty="0">
                <a:latin typeface="Arial" panose="020B0604020202020204" pitchFamily="34" charset="0"/>
                <a:ea typeface="SimHei" panose="02010609060101010101" pitchFamily="49" charset="-122"/>
                <a:cs typeface="Arial" panose="020B0604020202020204" pitchFamily="34" charset="0"/>
              </a:rPr>
              <a:t>）</a:t>
            </a:r>
            <a:r>
              <a:rPr lang="zh-TW" altLang="en-US" sz="2400" dirty="0">
                <a:latin typeface="Arial" panose="020B0604020202020204" pitchFamily="34" charset="0"/>
                <a:ea typeface="SimHei" panose="02010609060101010101" pitchFamily="49" charset="-122"/>
                <a:cs typeface="Arial" panose="020B0604020202020204" pitchFamily="34" charset="0"/>
              </a:rPr>
              <a:t>：</a:t>
            </a:r>
          </a:p>
          <a:p>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11-20 </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大衛的犯罪與管教：</a:t>
            </a:r>
          </a:p>
          <a:p>
            <a:pPr lvl="1"/>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A</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、大衛犯了大罪</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(11)</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：轉折點、抜士巴</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烏利亞</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約押</a:t>
            </a:r>
          </a:p>
          <a:p>
            <a:pPr lvl="1"/>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B</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、拿單的斥責與定罪</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(12):</a:t>
            </a:r>
          </a:p>
          <a:p>
            <a:pPr lvl="1"/>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C</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、暗嫩的犯罪與被殺</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(13): </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他瑪、押沙龍</a:t>
            </a:r>
          </a:p>
          <a:p>
            <a:pPr lvl="1"/>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D</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、押沙龍的疏遠與叛變</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(14-19)</a:t>
            </a:r>
          </a:p>
          <a:p>
            <a:pPr lvl="1"/>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E</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、示巴帶領以色列人叛變</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(20)</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：亞瑪撒</a:t>
            </a:r>
          </a:p>
        </p:txBody>
      </p:sp>
      <p:sp>
        <p:nvSpPr>
          <p:cNvPr id="6" name="Rectangle 5">
            <a:extLst>
              <a:ext uri="{FF2B5EF4-FFF2-40B4-BE49-F238E27FC236}">
                <a16:creationId xmlns="" xmlns:a16="http://schemas.microsoft.com/office/drawing/2014/main" id="{CF825953-CBFA-42C4-BB09-36DC903DFDDD}"/>
              </a:ext>
            </a:extLst>
          </p:cNvPr>
          <p:cNvSpPr/>
          <p:nvPr/>
        </p:nvSpPr>
        <p:spPr>
          <a:xfrm>
            <a:off x="518329" y="817634"/>
            <a:ext cx="6908743" cy="1077218"/>
          </a:xfrm>
          <a:prstGeom prst="rect">
            <a:avLst/>
          </a:prstGeom>
        </p:spPr>
        <p:txBody>
          <a:bodyPr wrap="square">
            <a:spAutoFit/>
          </a:bodyPr>
          <a:lstStyle/>
          <a:p>
            <a:pPr lvl="1" algn="ctr">
              <a:defRPr/>
            </a:pPr>
            <a:r>
              <a:rPr lang="zh-CN" altLang="en-US" sz="3200" dirty="0">
                <a:latin typeface="Arial" panose="020B0604020202020204" pitchFamily="34" charset="0"/>
                <a:ea typeface="Microsoft YaHei" panose="020B0503020204020204" pitchFamily="34" charset="-122"/>
                <a:cs typeface="Arial" panose="020B0604020202020204" pitchFamily="34" charset="0"/>
              </a:rPr>
              <a:t>撒母耳记下：合神心意的器皿</a:t>
            </a:r>
            <a:endParaRPr lang="en-US" altLang="zh-CN" sz="3200" dirty="0">
              <a:latin typeface="Arial" panose="020B0604020202020204" pitchFamily="34" charset="0"/>
              <a:ea typeface="Microsoft YaHei" panose="020B0503020204020204" pitchFamily="34" charset="-122"/>
              <a:cs typeface="Arial" panose="020B0604020202020204" pitchFamily="34" charset="0"/>
            </a:endParaRPr>
          </a:p>
          <a:p>
            <a:pPr lvl="1" algn="ctr">
              <a:defRPr/>
            </a:pPr>
            <a:r>
              <a:rPr lang="zh-TW" altLang="en-US" sz="3200" dirty="0">
                <a:solidFill>
                  <a:srgbClr val="C00000"/>
                </a:solidFill>
                <a:ea typeface="SimHei" panose="02010609060101010101" pitchFamily="49" charset="-122"/>
              </a:rPr>
              <a:t>祂的憐憫與審判織成我一生的年代</a:t>
            </a:r>
            <a:endParaRPr lang="en-US" sz="3200" dirty="0">
              <a:latin typeface="Calibri" panose="020F0502020204030204"/>
            </a:endParaRPr>
          </a:p>
        </p:txBody>
      </p:sp>
    </p:spTree>
    <p:extLst>
      <p:ext uri="{BB962C8B-B14F-4D97-AF65-F5344CB8AC3E}">
        <p14:creationId xmlns:p14="http://schemas.microsoft.com/office/powerpoint/2010/main" val="30132959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a:extLst>
              <a:ext uri="{FF2B5EF4-FFF2-40B4-BE49-F238E27FC236}">
                <a16:creationId xmlns="" xmlns:a16="http://schemas.microsoft.com/office/drawing/2014/main" id="{69A045CF-AC6C-4574-840F-CD878FA10B20}"/>
              </a:ext>
            </a:extLst>
          </p:cNvPr>
          <p:cNvSpPr>
            <a:spLocks noChangeArrowheads="1"/>
          </p:cNvSpPr>
          <p:nvPr/>
        </p:nvSpPr>
        <p:spPr bwMode="auto">
          <a:xfrm>
            <a:off x="0" y="1"/>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None/>
            </a:pPr>
            <a:endParaRPr lang="zh-TW" altLang="en-US" sz="1801">
              <a:solidFill>
                <a:srgbClr val="000000"/>
              </a:solidFill>
              <a:ea typeface="新細明體" panose="02020500000000000000" pitchFamily="18" charset="-120"/>
            </a:endParaRPr>
          </a:p>
        </p:txBody>
      </p:sp>
      <p:pic>
        <p:nvPicPr>
          <p:cNvPr id="3075" name="Picture 4" descr="Delicious Denim">
            <a:extLst>
              <a:ext uri="{FF2B5EF4-FFF2-40B4-BE49-F238E27FC236}">
                <a16:creationId xmlns="" xmlns:a16="http://schemas.microsoft.com/office/drawing/2014/main" id="{7EDC7D5F-F0C3-4A89-A71C-8CE71A7C18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82588"/>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 xmlns:a16="http://schemas.microsoft.com/office/drawing/2014/main" id="{BC8B5308-19A5-4E1E-9B4E-2FD7A14F7192}"/>
              </a:ext>
            </a:extLst>
          </p:cNvPr>
          <p:cNvSpPr/>
          <p:nvPr/>
        </p:nvSpPr>
        <p:spPr>
          <a:xfrm>
            <a:off x="701887" y="2097814"/>
            <a:ext cx="7606020" cy="3046988"/>
          </a:xfrm>
          <a:prstGeom prst="rect">
            <a:avLst/>
          </a:prstGeom>
        </p:spPr>
        <p:txBody>
          <a:bodyPr wrap="square">
            <a:spAutoFit/>
          </a:bodyPr>
          <a:lstStyle/>
          <a:p>
            <a:r>
              <a:rPr lang="zh-TW" altLang="en-US" sz="2400" dirty="0">
                <a:latin typeface="Arial" panose="020B0604020202020204" pitchFamily="34" charset="0"/>
                <a:ea typeface="SimHei" panose="02010609060101010101" pitchFamily="49" charset="-122"/>
                <a:cs typeface="Arial" panose="020B0604020202020204" pitchFamily="34" charset="0"/>
              </a:rPr>
              <a:t>基本結構</a:t>
            </a:r>
            <a:r>
              <a:rPr lang="zh-CN" altLang="en-US" sz="2400" dirty="0">
                <a:latin typeface="Arial" panose="020B0604020202020204" pitchFamily="34" charset="0"/>
                <a:ea typeface="SimHei" panose="02010609060101010101" pitchFamily="49" charset="-122"/>
                <a:cs typeface="Arial" panose="020B0604020202020204" pitchFamily="34" charset="0"/>
              </a:rPr>
              <a:t>（續</a:t>
            </a:r>
            <a:r>
              <a:rPr lang="en-US" altLang="zh-CN" sz="2400" dirty="0">
                <a:latin typeface="Arial" panose="020B0604020202020204" pitchFamily="34" charset="0"/>
                <a:ea typeface="SimHei" panose="02010609060101010101" pitchFamily="49" charset="-122"/>
                <a:cs typeface="Arial" panose="020B0604020202020204" pitchFamily="34" charset="0"/>
              </a:rPr>
              <a:t>-2</a:t>
            </a:r>
            <a:r>
              <a:rPr lang="zh-CN" altLang="en-US" sz="2400" dirty="0">
                <a:latin typeface="Arial" panose="020B0604020202020204" pitchFamily="34" charset="0"/>
                <a:ea typeface="SimHei" panose="02010609060101010101" pitchFamily="49" charset="-122"/>
                <a:cs typeface="Arial" panose="020B0604020202020204" pitchFamily="34" charset="0"/>
              </a:rPr>
              <a:t>）</a:t>
            </a:r>
            <a:r>
              <a:rPr lang="zh-TW" altLang="en-US" sz="2400" dirty="0">
                <a:latin typeface="Arial" panose="020B0604020202020204" pitchFamily="34" charset="0"/>
                <a:ea typeface="SimHei" panose="02010609060101010101" pitchFamily="49" charset="-122"/>
                <a:cs typeface="Arial" panose="020B0604020202020204" pitchFamily="34" charset="0"/>
              </a:rPr>
              <a:t>：</a:t>
            </a:r>
          </a:p>
          <a:p>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21-24 </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大衛的晚年 ：</a:t>
            </a:r>
          </a:p>
          <a:p>
            <a:pPr lvl="1"/>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A</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、三年飢荒的原因和處理</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(21)</a:t>
            </a:r>
          </a:p>
          <a:p>
            <a:pPr lvl="1"/>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B</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、大衛的讚美詩歌一首</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(22): </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詩篇</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18</a:t>
            </a:r>
          </a:p>
          <a:p>
            <a:pPr lvl="1"/>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C</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、大衛的臨終之言和大衛的勇士</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(23): </a:t>
            </a:r>
          </a:p>
          <a:p>
            <a:pPr lvl="1"/>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          </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代上</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11 (</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名字有不同</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a:t>
            </a:r>
          </a:p>
          <a:p>
            <a:pPr lvl="1"/>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D</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、大衛數點百姓得罪神後果和解決</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(24): </a:t>
            </a:r>
          </a:p>
          <a:p>
            <a:pPr lvl="1"/>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      </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亞勞拿</a:t>
            </a:r>
            <a:r>
              <a:rPr lang="en-US" altLang="zh-TW" sz="2400" dirty="0">
                <a:solidFill>
                  <a:srgbClr val="C00000"/>
                </a:solidFill>
                <a:latin typeface="Arial" panose="020B0604020202020204" pitchFamily="34" charset="0"/>
                <a:ea typeface="SimHei" panose="02010609060101010101" pitchFamily="49" charset="-122"/>
                <a:cs typeface="Arial" panose="020B0604020202020204" pitchFamily="34" charset="0"/>
              </a:rPr>
              <a:t>/</a:t>
            </a:r>
            <a:r>
              <a:rPr lang="zh-TW" altLang="en-US" sz="2400" dirty="0">
                <a:solidFill>
                  <a:srgbClr val="C00000"/>
                </a:solidFill>
                <a:latin typeface="Arial" panose="020B0604020202020204" pitchFamily="34" charset="0"/>
                <a:ea typeface="SimHei" panose="02010609060101010101" pitchFamily="49" charset="-122"/>
                <a:cs typeface="Arial" panose="020B0604020202020204" pitchFamily="34" charset="0"/>
              </a:rPr>
              <a:t>阿珥楠</a:t>
            </a:r>
            <a:endParaRPr lang="en-US" altLang="zh-TW" sz="2400" dirty="0">
              <a:solidFill>
                <a:srgbClr val="000000"/>
              </a:solidFill>
              <a:latin typeface="Arial" panose="020B0604020202020204" pitchFamily="34" charset="0"/>
              <a:ea typeface="SimHei" panose="02010609060101010101" pitchFamily="49" charset="-122"/>
              <a:cs typeface="Arial" panose="020B0604020202020204" pitchFamily="34" charset="0"/>
            </a:endParaRPr>
          </a:p>
        </p:txBody>
      </p:sp>
      <p:sp>
        <p:nvSpPr>
          <p:cNvPr id="6" name="Rectangle 5">
            <a:extLst>
              <a:ext uri="{FF2B5EF4-FFF2-40B4-BE49-F238E27FC236}">
                <a16:creationId xmlns="" xmlns:a16="http://schemas.microsoft.com/office/drawing/2014/main" id="{CF825953-CBFA-42C4-BB09-36DC903DFDDD}"/>
              </a:ext>
            </a:extLst>
          </p:cNvPr>
          <p:cNvSpPr/>
          <p:nvPr/>
        </p:nvSpPr>
        <p:spPr>
          <a:xfrm>
            <a:off x="518329" y="817634"/>
            <a:ext cx="6908743" cy="1077218"/>
          </a:xfrm>
          <a:prstGeom prst="rect">
            <a:avLst/>
          </a:prstGeom>
        </p:spPr>
        <p:txBody>
          <a:bodyPr wrap="square">
            <a:spAutoFit/>
          </a:bodyPr>
          <a:lstStyle/>
          <a:p>
            <a:pPr lvl="1" algn="ctr">
              <a:defRPr/>
            </a:pPr>
            <a:r>
              <a:rPr lang="zh-CN" altLang="en-US" sz="3200" dirty="0">
                <a:latin typeface="Arial" panose="020B0604020202020204" pitchFamily="34" charset="0"/>
                <a:ea typeface="Microsoft YaHei" panose="020B0503020204020204" pitchFamily="34" charset="-122"/>
                <a:cs typeface="Arial" panose="020B0604020202020204" pitchFamily="34" charset="0"/>
              </a:rPr>
              <a:t>撒母耳记下：合神心意的器皿</a:t>
            </a:r>
            <a:endParaRPr lang="en-US" altLang="zh-CN" sz="3200" dirty="0">
              <a:latin typeface="Arial" panose="020B0604020202020204" pitchFamily="34" charset="0"/>
              <a:ea typeface="Microsoft YaHei" panose="020B0503020204020204" pitchFamily="34" charset="-122"/>
              <a:cs typeface="Arial" panose="020B0604020202020204" pitchFamily="34" charset="0"/>
            </a:endParaRPr>
          </a:p>
          <a:p>
            <a:pPr lvl="1" algn="ctr">
              <a:defRPr/>
            </a:pPr>
            <a:r>
              <a:rPr lang="zh-TW" altLang="en-US" sz="3200" dirty="0">
                <a:solidFill>
                  <a:srgbClr val="C00000"/>
                </a:solidFill>
                <a:ea typeface="SimHei" panose="02010609060101010101" pitchFamily="49" charset="-122"/>
              </a:rPr>
              <a:t>祂的憐憫與審判織成我一生的年代</a:t>
            </a:r>
            <a:endParaRPr lang="en-US" sz="3200" dirty="0">
              <a:latin typeface="Calibri" panose="020F0502020204030204"/>
            </a:endParaRPr>
          </a:p>
        </p:txBody>
      </p:sp>
    </p:spTree>
    <p:extLst>
      <p:ext uri="{BB962C8B-B14F-4D97-AF65-F5344CB8AC3E}">
        <p14:creationId xmlns:p14="http://schemas.microsoft.com/office/powerpoint/2010/main" val="10229202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a:extLst>
              <a:ext uri="{FF2B5EF4-FFF2-40B4-BE49-F238E27FC236}">
                <a16:creationId xmlns="" xmlns:a16="http://schemas.microsoft.com/office/drawing/2014/main" id="{69A045CF-AC6C-4574-840F-CD878FA10B20}"/>
              </a:ext>
            </a:extLst>
          </p:cNvPr>
          <p:cNvSpPr>
            <a:spLocks noChangeArrowheads="1"/>
          </p:cNvSpPr>
          <p:nvPr/>
        </p:nvSpPr>
        <p:spPr bwMode="auto">
          <a:xfrm>
            <a:off x="0" y="1"/>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None/>
            </a:pPr>
            <a:endParaRPr lang="zh-TW" altLang="en-US" sz="1801">
              <a:solidFill>
                <a:srgbClr val="000000"/>
              </a:solidFill>
              <a:ea typeface="新細明體" panose="02020500000000000000" pitchFamily="18" charset="-120"/>
            </a:endParaRPr>
          </a:p>
        </p:txBody>
      </p:sp>
      <p:pic>
        <p:nvPicPr>
          <p:cNvPr id="3075" name="Picture 4" descr="Delicious Denim">
            <a:extLst>
              <a:ext uri="{FF2B5EF4-FFF2-40B4-BE49-F238E27FC236}">
                <a16:creationId xmlns="" xmlns:a16="http://schemas.microsoft.com/office/drawing/2014/main" id="{7EDC7D5F-F0C3-4A89-A71C-8CE71A7C18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81000"/>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Rectangle 1">
            <a:extLst>
              <a:ext uri="{FF2B5EF4-FFF2-40B4-BE49-F238E27FC236}">
                <a16:creationId xmlns="" xmlns:a16="http://schemas.microsoft.com/office/drawing/2014/main" id="{7E6661E0-2796-4852-85DD-8E2530DBC435}"/>
              </a:ext>
            </a:extLst>
          </p:cNvPr>
          <p:cNvSpPr>
            <a:spLocks noChangeArrowheads="1"/>
          </p:cNvSpPr>
          <p:nvPr/>
        </p:nvSpPr>
        <p:spPr bwMode="auto">
          <a:xfrm>
            <a:off x="776334" y="821527"/>
            <a:ext cx="772316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None/>
            </a:pPr>
            <a:r>
              <a:rPr lang="zh-TW" altLang="en-US" sz="2800" dirty="0">
                <a:latin typeface="SimHei" panose="02010609060101010101" pitchFamily="49" charset="-122"/>
                <a:ea typeface="SimHei" panose="02010609060101010101" pitchFamily="49" charset="-122"/>
              </a:rPr>
              <a:t>課程</a:t>
            </a:r>
            <a:r>
              <a:rPr lang="zh-CN" altLang="en-US" sz="2800" dirty="0">
                <a:latin typeface="SimHei" panose="02010609060101010101" pitchFamily="49" charset="-122"/>
                <a:ea typeface="SimHei" panose="02010609060101010101" pitchFamily="49" charset="-122"/>
              </a:rPr>
              <a:t>內容</a:t>
            </a:r>
            <a:endParaRPr lang="zh-TW" altLang="en-US" sz="2800" dirty="0">
              <a:latin typeface="SimHei" panose="02010609060101010101" pitchFamily="49" charset="-122"/>
              <a:ea typeface="SimHei" panose="02010609060101010101" pitchFamily="49" charset="-122"/>
            </a:endParaRPr>
          </a:p>
        </p:txBody>
      </p:sp>
      <p:pic>
        <p:nvPicPr>
          <p:cNvPr id="2" name="Picture 1"/>
          <p:cNvPicPr>
            <a:picLocks noChangeAspect="1"/>
          </p:cNvPicPr>
          <p:nvPr/>
        </p:nvPicPr>
        <p:blipFill>
          <a:blip r:embed="rId4"/>
          <a:stretch>
            <a:fillRect/>
          </a:stretch>
        </p:blipFill>
        <p:spPr>
          <a:xfrm>
            <a:off x="1303451" y="1548725"/>
            <a:ext cx="6410500" cy="4374292"/>
          </a:xfrm>
          <a:prstGeom prst="rect">
            <a:avLst/>
          </a:prstGeom>
        </p:spPr>
      </p:pic>
    </p:spTree>
    <p:extLst>
      <p:ext uri="{BB962C8B-B14F-4D97-AF65-F5344CB8AC3E}">
        <p14:creationId xmlns:p14="http://schemas.microsoft.com/office/powerpoint/2010/main" val="40745753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0" y="1"/>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zh-TW" altLang="en-US" sz="1801">
              <a:ea typeface="新細明體" pitchFamily="18" charset="-120"/>
            </a:endParaRPr>
          </a:p>
        </p:txBody>
      </p:sp>
      <p:pic>
        <p:nvPicPr>
          <p:cNvPr id="5123" name="Picture 4" descr="Delicious Deni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44488"/>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Rectangle 9"/>
          <p:cNvSpPr>
            <a:spLocks noChangeArrowheads="1"/>
          </p:cNvSpPr>
          <p:nvPr/>
        </p:nvSpPr>
        <p:spPr bwMode="auto">
          <a:xfrm>
            <a:off x="5556269" y="3008327"/>
            <a:ext cx="184731"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zh-TW" altLang="en-US" sz="4400">
              <a:ea typeface="SimHei" panose="02010609060101010101" pitchFamily="49" charset="-122"/>
            </a:endParaRPr>
          </a:p>
        </p:txBody>
      </p:sp>
      <p:sp>
        <p:nvSpPr>
          <p:cNvPr id="5125" name="Text Box 6"/>
          <p:cNvSpPr txBox="1">
            <a:spLocks noChangeArrowheads="1"/>
          </p:cNvSpPr>
          <p:nvPr/>
        </p:nvSpPr>
        <p:spPr bwMode="auto">
          <a:xfrm>
            <a:off x="561989" y="1422405"/>
            <a:ext cx="7847013" cy="3570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pPr>
            <a:r>
              <a:rPr lang="zh-TW" altLang="en-US" sz="4000" dirty="0">
                <a:solidFill>
                  <a:srgbClr val="000000"/>
                </a:solidFill>
                <a:latin typeface="SimHei" panose="02010609060101010101" pitchFamily="49" charset="-122"/>
                <a:ea typeface="SimHei" panose="02010609060101010101" pitchFamily="49" charset="-122"/>
              </a:rPr>
              <a:t>不以惡報惡的原</a:t>
            </a:r>
            <a:r>
              <a:rPr lang="zh-TW" altLang="en-US" sz="4000" dirty="0">
                <a:solidFill>
                  <a:srgbClr val="000000"/>
                </a:solidFill>
                <a:latin typeface="SimHei" panose="02010609060101010101" pitchFamily="49" charset="-122"/>
                <a:ea typeface="SimHei" panose="02010609060101010101" pitchFamily="49" charset="-122"/>
              </a:rPr>
              <a:t>則</a:t>
            </a:r>
            <a:endParaRPr lang="en-US" altLang="zh-TW" sz="4000" dirty="0">
              <a:solidFill>
                <a:srgbClr val="000000"/>
              </a:solidFill>
              <a:latin typeface="SimHei" panose="02010609060101010101" pitchFamily="49" charset="-122"/>
              <a:ea typeface="SimHei" panose="02010609060101010101" pitchFamily="49" charset="-122"/>
            </a:endParaRPr>
          </a:p>
          <a:p>
            <a:pPr algn="ctr">
              <a:spcBef>
                <a:spcPct val="0"/>
              </a:spcBef>
              <a:buNone/>
            </a:pPr>
            <a:r>
              <a:rPr lang="zh-CN" altLang="en-US" sz="2400" dirty="0">
                <a:solidFill>
                  <a:srgbClr val="000000"/>
                </a:solidFill>
                <a:latin typeface="SimHei" panose="02010609060101010101" pitchFamily="49" charset="-122"/>
                <a:ea typeface="SimHei" panose="02010609060101010101" pitchFamily="49" charset="-122"/>
              </a:rPr>
              <a:t>撒</a:t>
            </a:r>
            <a:r>
              <a:rPr lang="zh-CN" altLang="en-US" sz="2400" dirty="0">
                <a:solidFill>
                  <a:srgbClr val="000000"/>
                </a:solidFill>
                <a:latin typeface="SimHei" panose="02010609060101010101" pitchFamily="49" charset="-122"/>
                <a:ea typeface="SimHei" panose="02010609060101010101" pitchFamily="49" charset="-122"/>
              </a:rPr>
              <a:t>母耳記下 第</a:t>
            </a:r>
            <a:r>
              <a:rPr lang="en-US" altLang="zh-CN" sz="2400" dirty="0">
                <a:solidFill>
                  <a:srgbClr val="000000"/>
                </a:solidFill>
                <a:latin typeface="SimHei" panose="02010609060101010101" pitchFamily="49" charset="-122"/>
                <a:ea typeface="SimHei" panose="02010609060101010101" pitchFamily="49" charset="-122"/>
              </a:rPr>
              <a:t>1-2</a:t>
            </a:r>
            <a:r>
              <a:rPr lang="zh-CN" altLang="en-US" sz="2400" dirty="0">
                <a:solidFill>
                  <a:srgbClr val="000000"/>
                </a:solidFill>
                <a:latin typeface="SimHei" panose="02010609060101010101" pitchFamily="49" charset="-122"/>
                <a:ea typeface="SimHei" panose="02010609060101010101" pitchFamily="49" charset="-122"/>
              </a:rPr>
              <a:t>章</a:t>
            </a:r>
            <a:endParaRPr lang="zh-CN" altLang="en-US" sz="2400" dirty="0">
              <a:solidFill>
                <a:srgbClr val="000000"/>
              </a:solidFill>
              <a:latin typeface="SimHei" panose="02010609060101010101" pitchFamily="49" charset="-122"/>
              <a:ea typeface="SimHei" panose="02010609060101010101" pitchFamily="49" charset="-122"/>
            </a:endParaRPr>
          </a:p>
          <a:p>
            <a:pPr algn="ctr" eaLnBrk="1" hangingPunct="1">
              <a:spcBef>
                <a:spcPct val="0"/>
              </a:spcBef>
              <a:buFontTx/>
              <a:buNone/>
            </a:pPr>
            <a:endParaRPr lang="en-US" altLang="zh-TW" sz="1801" dirty="0">
              <a:solidFill>
                <a:srgbClr val="000000"/>
              </a:solidFill>
              <a:latin typeface="SimHei" panose="02010609060101010101" pitchFamily="49" charset="-122"/>
              <a:ea typeface="SimHei" panose="02010609060101010101" pitchFamily="49" charset="-122"/>
            </a:endParaRPr>
          </a:p>
          <a:p>
            <a:pPr>
              <a:spcBef>
                <a:spcPct val="0"/>
              </a:spcBef>
              <a:buNone/>
            </a:pPr>
            <a:r>
              <a:rPr lang="zh-TW" altLang="en-US" sz="2400" dirty="0">
                <a:solidFill>
                  <a:srgbClr val="000000"/>
                </a:solidFill>
                <a:latin typeface="SimHei" panose="02010609060101010101" pitchFamily="49" charset="-122"/>
                <a:ea typeface="SimHei" panose="02010609060101010101" pitchFamily="49" charset="-122"/>
              </a:rPr>
              <a:t>第一段</a:t>
            </a:r>
            <a:r>
              <a:rPr lang="zh-CN"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1:1-16 </a:t>
            </a:r>
            <a:r>
              <a:rPr lang="zh-TW" altLang="en-US" sz="2400" dirty="0">
                <a:solidFill>
                  <a:srgbClr val="000000"/>
                </a:solidFill>
                <a:latin typeface="SimHei" panose="02010609060101010101" pitchFamily="49" charset="-122"/>
                <a:ea typeface="SimHei" panose="02010609060101010101" pitchFamily="49" charset="-122"/>
              </a:rPr>
              <a:t>：以基督的心為心，著眼於國度而不是個人得失 </a:t>
            </a:r>
            <a:endParaRPr lang="en-US" altLang="zh-TW" sz="2400" dirty="0">
              <a:solidFill>
                <a:srgbClr val="FF0000"/>
              </a:solidFill>
              <a:latin typeface="SimHei" panose="02010609060101010101" pitchFamily="49" charset="-122"/>
              <a:ea typeface="SimHei" panose="02010609060101010101" pitchFamily="49" charset="-122"/>
            </a:endParaRPr>
          </a:p>
          <a:p>
            <a:pPr>
              <a:spcBef>
                <a:spcPct val="0"/>
              </a:spcBef>
              <a:buNone/>
            </a:pPr>
            <a:r>
              <a:rPr lang="zh-TW" altLang="en-US" sz="2400" dirty="0">
                <a:solidFill>
                  <a:srgbClr val="000000"/>
                </a:solidFill>
                <a:latin typeface="SimHei" panose="02010609060101010101" pitchFamily="49" charset="-122"/>
                <a:ea typeface="SimHei" panose="02010609060101010101" pitchFamily="49" charset="-122"/>
              </a:rPr>
              <a:t>第二段</a:t>
            </a:r>
            <a:r>
              <a:rPr lang="zh-CN"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1:17-27</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大衛為掃羅作的哀</a:t>
            </a:r>
            <a:r>
              <a:rPr lang="zh-TW" altLang="en-US" sz="2400" dirty="0">
                <a:solidFill>
                  <a:srgbClr val="000000"/>
                </a:solidFill>
                <a:latin typeface="SimHei" panose="02010609060101010101" pitchFamily="49" charset="-122"/>
                <a:ea typeface="SimHei" panose="02010609060101010101" pitchFamily="49" charset="-122"/>
              </a:rPr>
              <a:t>歌</a:t>
            </a:r>
            <a:endParaRPr lang="en-US" altLang="zh-TW" sz="2400" dirty="0">
              <a:solidFill>
                <a:srgbClr val="000000"/>
              </a:solidFill>
              <a:latin typeface="SimHei" panose="02010609060101010101" pitchFamily="49" charset="-122"/>
              <a:ea typeface="SimHei" panose="02010609060101010101" pitchFamily="49" charset="-122"/>
            </a:endParaRPr>
          </a:p>
          <a:p>
            <a:pPr>
              <a:spcBef>
                <a:spcPct val="0"/>
              </a:spcBef>
              <a:buNone/>
            </a:pPr>
            <a:r>
              <a:rPr lang="zh-CN" altLang="en-US" sz="2400" dirty="0">
                <a:solidFill>
                  <a:srgbClr val="000000"/>
                </a:solidFill>
                <a:latin typeface="SimHei" panose="02010609060101010101" pitchFamily="49" charset="-122"/>
                <a:ea typeface="SimHei" panose="02010609060101010101" pitchFamily="49" charset="-122"/>
              </a:rPr>
              <a:t>第</a:t>
            </a:r>
            <a:r>
              <a:rPr lang="zh-CN" altLang="en-US" sz="2400" dirty="0">
                <a:solidFill>
                  <a:srgbClr val="000000"/>
                </a:solidFill>
                <a:latin typeface="SimHei" panose="02010609060101010101" pitchFamily="49" charset="-122"/>
                <a:ea typeface="SimHei" panose="02010609060101010101" pitchFamily="49" charset="-122"/>
              </a:rPr>
              <a:t>三段</a:t>
            </a:r>
            <a:r>
              <a:rPr lang="zh-CN" altLang="en-US"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2:1-11 </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大</a:t>
            </a:r>
            <a:r>
              <a:rPr lang="zh-TW" altLang="en-US" sz="2400" dirty="0">
                <a:solidFill>
                  <a:srgbClr val="000000"/>
                </a:solidFill>
                <a:latin typeface="SimHei" panose="02010609060101010101" pitchFamily="49" charset="-122"/>
                <a:ea typeface="SimHei" panose="02010609060101010101" pitchFamily="49" charset="-122"/>
              </a:rPr>
              <a:t>衛再次被</a:t>
            </a:r>
            <a:r>
              <a:rPr lang="zh-TW" altLang="en-US" sz="2400" dirty="0">
                <a:solidFill>
                  <a:srgbClr val="000000"/>
                </a:solidFill>
                <a:latin typeface="SimHei" panose="02010609060101010101" pitchFamily="49" charset="-122"/>
                <a:ea typeface="SimHei" panose="02010609060101010101" pitchFamily="49" charset="-122"/>
              </a:rPr>
              <a:t>膏</a:t>
            </a:r>
            <a:endParaRPr lang="en-US" altLang="zh-TW" sz="2400" dirty="0">
              <a:solidFill>
                <a:srgbClr val="000000"/>
              </a:solidFill>
              <a:latin typeface="SimHei" panose="02010609060101010101" pitchFamily="49" charset="-122"/>
              <a:ea typeface="SimHei" panose="02010609060101010101" pitchFamily="49" charset="-122"/>
            </a:endParaRPr>
          </a:p>
          <a:p>
            <a:pPr>
              <a:spcBef>
                <a:spcPct val="0"/>
              </a:spcBef>
              <a:buNone/>
            </a:pPr>
            <a:r>
              <a:rPr lang="zh-TW" altLang="en-US" sz="2400" dirty="0">
                <a:solidFill>
                  <a:srgbClr val="000000"/>
                </a:solidFill>
                <a:latin typeface="SimHei" panose="02010609060101010101" pitchFamily="49" charset="-122"/>
                <a:ea typeface="SimHei" panose="02010609060101010101" pitchFamily="49" charset="-122"/>
              </a:rPr>
              <a:t>第</a:t>
            </a:r>
            <a:r>
              <a:rPr lang="zh-TW" altLang="en-US" sz="2400" dirty="0">
                <a:solidFill>
                  <a:srgbClr val="000000"/>
                </a:solidFill>
                <a:latin typeface="SimHei" panose="02010609060101010101" pitchFamily="49" charset="-122"/>
                <a:ea typeface="SimHei" panose="02010609060101010101" pitchFamily="49" charset="-122"/>
              </a:rPr>
              <a:t>四段</a:t>
            </a:r>
            <a:r>
              <a:rPr lang="zh-TW"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2:12-32</a:t>
            </a:r>
            <a:r>
              <a:rPr lang="zh-TW" altLang="en-US" sz="2400" dirty="0">
                <a:solidFill>
                  <a:srgbClr val="000000"/>
                </a:solidFill>
                <a:latin typeface="SimHei" panose="02010609060101010101" pitchFamily="49" charset="-122"/>
                <a:ea typeface="SimHei" panose="02010609060101010101" pitchFamily="49" charset="-122"/>
              </a:rPr>
              <a:t>：神家的內訌帶來虧損 </a:t>
            </a:r>
            <a:r>
              <a:rPr lang="en-US" altLang="zh-TW" sz="2400" dirty="0">
                <a:solidFill>
                  <a:srgbClr val="000000"/>
                </a:solidFill>
                <a:latin typeface="SimHei" panose="02010609060101010101" pitchFamily="49" charset="-122"/>
                <a:ea typeface="SimHei" panose="02010609060101010101" pitchFamily="49" charset="-122"/>
              </a:rPr>
              <a:t>— </a:t>
            </a:r>
            <a:r>
              <a:rPr lang="zh-TW" altLang="en-US" sz="2400" dirty="0">
                <a:solidFill>
                  <a:srgbClr val="000000"/>
                </a:solidFill>
                <a:latin typeface="SimHei" panose="02010609060101010101" pitchFamily="49" charset="-122"/>
                <a:ea typeface="SimHei" panose="02010609060101010101" pitchFamily="49" charset="-122"/>
              </a:rPr>
              <a:t>一場侵略戰爭和亞撒黑之死</a:t>
            </a:r>
            <a:endParaRPr lang="en-US" altLang="zh-TW" sz="2400" dirty="0">
              <a:solidFill>
                <a:srgbClr val="FF0000"/>
              </a:solidFill>
              <a:latin typeface="SimHei" panose="02010609060101010101" pitchFamily="49" charset="-122"/>
              <a:ea typeface="SimHei" panose="02010609060101010101" pitchFamily="49" charset="-122"/>
            </a:endParaRPr>
          </a:p>
        </p:txBody>
      </p:sp>
    </p:spTree>
    <p:extLst>
      <p:ext uri="{BB962C8B-B14F-4D97-AF65-F5344CB8AC3E}">
        <p14:creationId xmlns:p14="http://schemas.microsoft.com/office/powerpoint/2010/main" val="16835561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0" y="1"/>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zh-TW" altLang="en-US" sz="1801">
              <a:ea typeface="新細明體" pitchFamily="18" charset="-120"/>
            </a:endParaRPr>
          </a:p>
        </p:txBody>
      </p:sp>
      <p:pic>
        <p:nvPicPr>
          <p:cNvPr id="5123" name="Picture 4" descr="Delicious Deni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44488"/>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Rectangle 9"/>
          <p:cNvSpPr>
            <a:spLocks noChangeArrowheads="1"/>
          </p:cNvSpPr>
          <p:nvPr/>
        </p:nvSpPr>
        <p:spPr bwMode="auto">
          <a:xfrm>
            <a:off x="5556269" y="3008327"/>
            <a:ext cx="184731"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zh-TW" altLang="en-US" sz="4400">
              <a:ea typeface="SimHei" panose="02010609060101010101" pitchFamily="49" charset="-122"/>
            </a:endParaRPr>
          </a:p>
        </p:txBody>
      </p:sp>
      <p:sp>
        <p:nvSpPr>
          <p:cNvPr id="5125" name="Text Box 6"/>
          <p:cNvSpPr txBox="1">
            <a:spLocks noChangeArrowheads="1"/>
          </p:cNvSpPr>
          <p:nvPr/>
        </p:nvSpPr>
        <p:spPr bwMode="auto">
          <a:xfrm>
            <a:off x="561989" y="1422406"/>
            <a:ext cx="7847013" cy="3570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pPr>
            <a:r>
              <a:rPr lang="zh-TW" altLang="en-US" sz="4000" dirty="0">
                <a:solidFill>
                  <a:srgbClr val="000000"/>
                </a:solidFill>
                <a:latin typeface="SimHei" panose="02010609060101010101" pitchFamily="49" charset="-122"/>
                <a:ea typeface="SimHei" panose="02010609060101010101" pitchFamily="49" charset="-122"/>
              </a:rPr>
              <a:t>凡事規規矩矩地按著秩序</a:t>
            </a:r>
            <a:r>
              <a:rPr lang="zh-TW" altLang="en-US" sz="4000" dirty="0">
                <a:solidFill>
                  <a:srgbClr val="000000"/>
                </a:solidFill>
                <a:latin typeface="SimHei" panose="02010609060101010101" pitchFamily="49" charset="-122"/>
                <a:ea typeface="SimHei" panose="02010609060101010101" pitchFamily="49" charset="-122"/>
              </a:rPr>
              <a:t>行</a:t>
            </a:r>
            <a:endParaRPr lang="en-US" altLang="zh-TW" sz="4000" dirty="0">
              <a:solidFill>
                <a:srgbClr val="000000"/>
              </a:solidFill>
              <a:latin typeface="SimHei" panose="02010609060101010101" pitchFamily="49" charset="-122"/>
              <a:ea typeface="SimHei" panose="02010609060101010101" pitchFamily="49" charset="-122"/>
            </a:endParaRPr>
          </a:p>
          <a:p>
            <a:pPr algn="ctr">
              <a:spcBef>
                <a:spcPct val="0"/>
              </a:spcBef>
              <a:buNone/>
            </a:pPr>
            <a:r>
              <a:rPr lang="zh-CN" altLang="en-US" sz="2400" dirty="0">
                <a:solidFill>
                  <a:srgbClr val="000000"/>
                </a:solidFill>
                <a:latin typeface="SimHei" panose="02010609060101010101" pitchFamily="49" charset="-122"/>
                <a:ea typeface="SimHei" panose="02010609060101010101" pitchFamily="49" charset="-122"/>
              </a:rPr>
              <a:t>撒</a:t>
            </a:r>
            <a:r>
              <a:rPr lang="zh-CN" altLang="en-US" sz="2400" dirty="0">
                <a:solidFill>
                  <a:srgbClr val="000000"/>
                </a:solidFill>
                <a:latin typeface="SimHei" panose="02010609060101010101" pitchFamily="49" charset="-122"/>
                <a:ea typeface="SimHei" panose="02010609060101010101" pitchFamily="49" charset="-122"/>
              </a:rPr>
              <a:t>母耳記下 </a:t>
            </a:r>
            <a:r>
              <a:rPr lang="zh-CN" altLang="en-US" sz="2400" dirty="0">
                <a:solidFill>
                  <a:srgbClr val="000000"/>
                </a:solidFill>
                <a:latin typeface="SimHei" panose="02010609060101010101" pitchFamily="49" charset="-122"/>
                <a:ea typeface="SimHei" panose="02010609060101010101" pitchFamily="49" charset="-122"/>
              </a:rPr>
              <a:t>第</a:t>
            </a:r>
            <a:r>
              <a:rPr lang="en-US" altLang="zh-CN" sz="2400" dirty="0">
                <a:solidFill>
                  <a:srgbClr val="000000"/>
                </a:solidFill>
                <a:latin typeface="SimHei" panose="02010609060101010101" pitchFamily="49" charset="-122"/>
                <a:ea typeface="SimHei" panose="02010609060101010101" pitchFamily="49" charset="-122"/>
              </a:rPr>
              <a:t>3-4</a:t>
            </a:r>
            <a:r>
              <a:rPr lang="zh-CN" altLang="en-US" sz="2400" dirty="0">
                <a:solidFill>
                  <a:srgbClr val="000000"/>
                </a:solidFill>
                <a:latin typeface="SimHei" panose="02010609060101010101" pitchFamily="49" charset="-122"/>
                <a:ea typeface="SimHei" panose="02010609060101010101" pitchFamily="49" charset="-122"/>
              </a:rPr>
              <a:t>章</a:t>
            </a:r>
            <a:endParaRPr lang="zh-CN" altLang="en-US" sz="2400" dirty="0">
              <a:solidFill>
                <a:srgbClr val="000000"/>
              </a:solidFill>
              <a:latin typeface="SimHei" panose="02010609060101010101" pitchFamily="49" charset="-122"/>
              <a:ea typeface="SimHei" panose="02010609060101010101" pitchFamily="49" charset="-122"/>
            </a:endParaRPr>
          </a:p>
          <a:p>
            <a:pPr algn="ctr" eaLnBrk="1" hangingPunct="1">
              <a:spcBef>
                <a:spcPct val="0"/>
              </a:spcBef>
              <a:buFontTx/>
              <a:buNone/>
            </a:pPr>
            <a:endParaRPr lang="en-US" altLang="zh-TW" sz="1801" dirty="0">
              <a:solidFill>
                <a:srgbClr val="000000"/>
              </a:solidFill>
              <a:latin typeface="SimHei" panose="02010609060101010101" pitchFamily="49" charset="-122"/>
              <a:ea typeface="SimHei" panose="02010609060101010101" pitchFamily="49" charset="-122"/>
            </a:endParaRPr>
          </a:p>
          <a:p>
            <a:pPr>
              <a:spcBef>
                <a:spcPct val="0"/>
              </a:spcBef>
              <a:buNone/>
            </a:pPr>
            <a:r>
              <a:rPr lang="zh-TW" altLang="en-US" sz="2400" dirty="0">
                <a:solidFill>
                  <a:srgbClr val="000000"/>
                </a:solidFill>
                <a:latin typeface="SimHei" panose="02010609060101010101" pitchFamily="49" charset="-122"/>
                <a:ea typeface="SimHei" panose="02010609060101010101" pitchFamily="49" charset="-122"/>
              </a:rPr>
              <a:t>第一段</a:t>
            </a:r>
            <a:r>
              <a:rPr lang="zh-CN"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3:1-11 </a:t>
            </a:r>
            <a:r>
              <a:rPr lang="zh-TW" altLang="en-US" sz="2400" dirty="0">
                <a:solidFill>
                  <a:srgbClr val="000000"/>
                </a:solidFill>
                <a:latin typeface="SimHei" panose="02010609060101010101" pitchFamily="49" charset="-122"/>
                <a:ea typeface="SimHei" panose="02010609060101010101" pitchFamily="49" charset="-122"/>
              </a:rPr>
              <a:t>：</a:t>
            </a:r>
            <a:r>
              <a:rPr lang="zh-CN" altLang="en-US" sz="2400" dirty="0">
                <a:solidFill>
                  <a:srgbClr val="000000"/>
                </a:solidFill>
                <a:latin typeface="SimHei" panose="02010609060101010101" pitchFamily="49" charset="-122"/>
                <a:ea typeface="SimHei" panose="02010609060101010101" pitchFamily="49" charset="-122"/>
              </a:rPr>
              <a:t>大卫王朝和扫罗家的对</a:t>
            </a:r>
            <a:r>
              <a:rPr lang="zh-CN" altLang="en-US" sz="2400" dirty="0">
                <a:solidFill>
                  <a:srgbClr val="000000"/>
                </a:solidFill>
                <a:latin typeface="SimHei" panose="02010609060101010101" pitchFamily="49" charset="-122"/>
                <a:ea typeface="SimHei" panose="02010609060101010101" pitchFamily="49" charset="-122"/>
              </a:rPr>
              <a:t>比</a:t>
            </a:r>
            <a:endParaRPr lang="en-US" altLang="zh-CN" sz="2400" dirty="0">
              <a:solidFill>
                <a:srgbClr val="000000"/>
              </a:solidFill>
              <a:latin typeface="SimHei" panose="02010609060101010101" pitchFamily="49" charset="-122"/>
              <a:ea typeface="SimHei" panose="02010609060101010101" pitchFamily="49" charset="-122"/>
            </a:endParaRPr>
          </a:p>
          <a:p>
            <a:pPr>
              <a:spcBef>
                <a:spcPct val="0"/>
              </a:spcBef>
              <a:buNone/>
            </a:pPr>
            <a:r>
              <a:rPr lang="zh-TW" altLang="en-US" sz="2400" dirty="0">
                <a:solidFill>
                  <a:srgbClr val="000000"/>
                </a:solidFill>
                <a:latin typeface="SimHei" panose="02010609060101010101" pitchFamily="49" charset="-122"/>
                <a:ea typeface="SimHei" panose="02010609060101010101" pitchFamily="49" charset="-122"/>
              </a:rPr>
              <a:t>第</a:t>
            </a:r>
            <a:r>
              <a:rPr lang="zh-TW" altLang="en-US" sz="2400" dirty="0">
                <a:solidFill>
                  <a:srgbClr val="000000"/>
                </a:solidFill>
                <a:latin typeface="SimHei" panose="02010609060101010101" pitchFamily="49" charset="-122"/>
                <a:ea typeface="SimHei" panose="02010609060101010101" pitchFamily="49" charset="-122"/>
              </a:rPr>
              <a:t>二段</a:t>
            </a:r>
            <a:r>
              <a:rPr lang="zh-CN" altLang="en-US" sz="2400" dirty="0">
                <a:solidFill>
                  <a:srgbClr val="000000"/>
                </a:solidFill>
                <a:latin typeface="SimHei" panose="02010609060101010101" pitchFamily="49" charset="-122"/>
                <a:ea typeface="SimHei" panose="02010609060101010101" pitchFamily="49" charset="-122"/>
              </a:rPr>
              <a:t>，</a:t>
            </a:r>
            <a:r>
              <a:rPr lang="en-US" altLang="zh-TW" sz="2400" dirty="0">
                <a:solidFill>
                  <a:srgbClr val="000000"/>
                </a:solidFill>
                <a:latin typeface="SimHei" panose="02010609060101010101" pitchFamily="49" charset="-122"/>
                <a:ea typeface="SimHei" panose="02010609060101010101" pitchFamily="49" charset="-122"/>
              </a:rPr>
              <a:t>3:12-21</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押尼珥決意帶領以色列歸順大衛，大衛接</a:t>
            </a:r>
            <a:r>
              <a:rPr lang="zh-TW" altLang="en-US" sz="2400" dirty="0">
                <a:solidFill>
                  <a:srgbClr val="000000"/>
                </a:solidFill>
                <a:latin typeface="SimHei" panose="02010609060101010101" pitchFamily="49" charset="-122"/>
                <a:ea typeface="SimHei" panose="02010609060101010101" pitchFamily="49" charset="-122"/>
              </a:rPr>
              <a:t>納</a:t>
            </a:r>
            <a:endParaRPr lang="en-US" altLang="zh-TW" sz="2400" dirty="0">
              <a:solidFill>
                <a:srgbClr val="000000"/>
              </a:solidFill>
              <a:latin typeface="SimHei" panose="02010609060101010101" pitchFamily="49" charset="-122"/>
              <a:ea typeface="SimHei" panose="02010609060101010101" pitchFamily="49" charset="-122"/>
            </a:endParaRPr>
          </a:p>
          <a:p>
            <a:pPr>
              <a:spcBef>
                <a:spcPct val="0"/>
              </a:spcBef>
              <a:buNone/>
            </a:pPr>
            <a:r>
              <a:rPr lang="zh-CN" altLang="en-US" sz="2400" dirty="0">
                <a:solidFill>
                  <a:srgbClr val="000000"/>
                </a:solidFill>
                <a:latin typeface="SimHei" panose="02010609060101010101" pitchFamily="49" charset="-122"/>
                <a:ea typeface="SimHei" panose="02010609060101010101" pitchFamily="49" charset="-122"/>
              </a:rPr>
              <a:t>第</a:t>
            </a:r>
            <a:r>
              <a:rPr lang="zh-CN" altLang="en-US" sz="2400" dirty="0">
                <a:solidFill>
                  <a:srgbClr val="000000"/>
                </a:solidFill>
                <a:latin typeface="SimHei" panose="02010609060101010101" pitchFamily="49" charset="-122"/>
                <a:ea typeface="SimHei" panose="02010609060101010101" pitchFamily="49" charset="-122"/>
              </a:rPr>
              <a:t>三段</a:t>
            </a:r>
            <a:r>
              <a:rPr lang="zh-CN" altLang="en-US"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3:22-39</a:t>
            </a:r>
            <a:r>
              <a:rPr lang="zh-CN"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約押殺死押尼珥，大衛為押尼珥哀哭第四段</a:t>
            </a:r>
            <a:r>
              <a:rPr lang="zh-TW" altLang="en-US" sz="2400" dirty="0">
                <a:solidFill>
                  <a:srgbClr val="000000"/>
                </a:solidFill>
                <a:latin typeface="SimHei" panose="02010609060101010101" pitchFamily="49" charset="-122"/>
                <a:ea typeface="SimHei" panose="02010609060101010101" pitchFamily="49" charset="-122"/>
              </a:rPr>
              <a:t>，</a:t>
            </a:r>
            <a:r>
              <a:rPr lang="en-US" altLang="zh-CN" sz="2400" dirty="0">
                <a:solidFill>
                  <a:srgbClr val="000000"/>
                </a:solidFill>
                <a:latin typeface="SimHei" panose="02010609060101010101" pitchFamily="49" charset="-122"/>
                <a:ea typeface="SimHei" panose="02010609060101010101" pitchFamily="49" charset="-122"/>
              </a:rPr>
              <a:t>4</a:t>
            </a:r>
            <a:r>
              <a:rPr lang="en-US" altLang="zh-TW" sz="2400" dirty="0">
                <a:solidFill>
                  <a:srgbClr val="000000"/>
                </a:solidFill>
                <a:latin typeface="SimHei" panose="02010609060101010101" pitchFamily="49" charset="-122"/>
                <a:ea typeface="SimHei" panose="02010609060101010101" pitchFamily="49" charset="-122"/>
              </a:rPr>
              <a:t>:1-</a:t>
            </a:r>
            <a:r>
              <a:rPr lang="en-US" altLang="zh-CN" sz="2400" dirty="0">
                <a:solidFill>
                  <a:srgbClr val="000000"/>
                </a:solidFill>
                <a:latin typeface="SimHei" panose="02010609060101010101" pitchFamily="49" charset="-122"/>
                <a:ea typeface="SimHei" panose="02010609060101010101" pitchFamily="49" charset="-122"/>
              </a:rPr>
              <a:t>12 </a:t>
            </a:r>
            <a:r>
              <a:rPr lang="zh-TW" altLang="en-US" sz="2400" dirty="0">
                <a:solidFill>
                  <a:srgbClr val="000000"/>
                </a:solidFill>
                <a:latin typeface="SimHei" panose="02010609060101010101" pitchFamily="49" charset="-122"/>
                <a:ea typeface="SimHei" panose="02010609060101010101" pitchFamily="49" charset="-122"/>
              </a:rPr>
              <a:t>：</a:t>
            </a:r>
            <a:r>
              <a:rPr lang="zh-TW" altLang="en-US" sz="2400" dirty="0">
                <a:solidFill>
                  <a:srgbClr val="000000"/>
                </a:solidFill>
                <a:latin typeface="SimHei" panose="02010609060101010101" pitchFamily="49" charset="-122"/>
                <a:ea typeface="SimHei" panose="02010609060101010101" pitchFamily="49" charset="-122"/>
              </a:rPr>
              <a:t>掃羅的兒子伊施波設被自己的軍長巴拿和利甲所殺。掃羅家的王朝徹底結束</a:t>
            </a:r>
            <a:endParaRPr lang="en-US" altLang="zh-TW" sz="2400" dirty="0">
              <a:solidFill>
                <a:srgbClr val="FF0000"/>
              </a:solidFill>
              <a:latin typeface="SimHei" panose="02010609060101010101" pitchFamily="49" charset="-122"/>
              <a:ea typeface="SimHei" panose="02010609060101010101" pitchFamily="49" charset="-122"/>
            </a:endParaRPr>
          </a:p>
        </p:txBody>
      </p:sp>
    </p:spTree>
    <p:extLst>
      <p:ext uri="{BB962C8B-B14F-4D97-AF65-F5344CB8AC3E}">
        <p14:creationId xmlns:p14="http://schemas.microsoft.com/office/powerpoint/2010/main" val="13278493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Default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Default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Default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4_Default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14689</TotalTime>
  <Words>2448</Words>
  <Application>Microsoft Office PowerPoint</Application>
  <PresentationFormat>On-screen Show (4:3)</PresentationFormat>
  <Paragraphs>208</Paragraphs>
  <Slides>24</Slides>
  <Notes>22</Notes>
  <HiddenSlides>0</HiddenSlides>
  <MMClips>0</MMClips>
  <ScaleCrop>false</ScaleCrop>
  <HeadingPairs>
    <vt:vector size="6" baseType="variant">
      <vt:variant>
        <vt:lpstr>Fonts Used</vt:lpstr>
      </vt:variant>
      <vt:variant>
        <vt:i4>8</vt:i4>
      </vt:variant>
      <vt:variant>
        <vt:lpstr>Theme</vt:lpstr>
      </vt:variant>
      <vt:variant>
        <vt:i4>6</vt:i4>
      </vt:variant>
      <vt:variant>
        <vt:lpstr>Slide Titles</vt:lpstr>
      </vt:variant>
      <vt:variant>
        <vt:i4>24</vt:i4>
      </vt:variant>
    </vt:vector>
  </HeadingPairs>
  <TitlesOfParts>
    <vt:vector size="38" baseType="lpstr">
      <vt:lpstr>等线</vt:lpstr>
      <vt:lpstr>Microsoft YaHei</vt:lpstr>
      <vt:lpstr>新細明體</vt:lpstr>
      <vt:lpstr>SimHei</vt:lpstr>
      <vt:lpstr>宋体</vt:lpstr>
      <vt:lpstr>Arial</vt:lpstr>
      <vt:lpstr>Calibri</vt:lpstr>
      <vt:lpstr>Calibri Light</vt:lpstr>
      <vt:lpstr>Office Theme</vt:lpstr>
      <vt:lpstr>Default Design</vt:lpstr>
      <vt:lpstr>1_Default Design</vt:lpstr>
      <vt:lpstr>2_Default Design</vt:lpstr>
      <vt:lpstr>3_Default Design</vt:lpstr>
      <vt:lpstr>4_Default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M3 Engineering &amp; Technology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Jason</dc:creator>
  <cp:lastModifiedBy>jason xiang</cp:lastModifiedBy>
  <cp:revision>207</cp:revision>
  <dcterms:created xsi:type="dcterms:W3CDTF">2014-12-30T18:22:34Z</dcterms:created>
  <dcterms:modified xsi:type="dcterms:W3CDTF">2020-12-20T07:37:49Z</dcterms:modified>
</cp:coreProperties>
</file>