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288" r:id="rId64"/>
    <p:sldId id="289" r:id="rId65"/>
    <p:sldId id="290" r:id="rId66"/>
    <p:sldId id="291" r:id="rId67"/>
    <p:sldId id="292" r:id="rId68"/>
    <p:sldId id="293" r:id="rId69"/>
    <p:sldId id="339" r:id="rId70"/>
    <p:sldId id="341" r:id="rId71"/>
    <p:sldId id="340" r:id="rId72"/>
    <p:sldId id="342" r:id="rId73"/>
    <p:sldId id="346" r:id="rId74"/>
    <p:sldId id="343" r:id="rId75"/>
    <p:sldId id="344" r:id="rId76"/>
    <p:sldId id="345" r:id="rId77"/>
    <p:sldId id="348" r:id="rId78"/>
    <p:sldId id="347" r:id="rId79"/>
    <p:sldId id="294" r:id="rId80"/>
    <p:sldId id="295" r:id="rId81"/>
    <p:sldId id="296" r:id="rId82"/>
    <p:sldId id="29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52AC5-DAEE-EFC1-1249-545D63D41390}"/>
              </a:ext>
            </a:extLst>
          </p:cNvPr>
          <p:cNvSpPr txBox="1"/>
          <p:nvPr/>
        </p:nvSpPr>
        <p:spPr>
          <a:xfrm>
            <a:off x="227693" y="368140"/>
            <a:ext cx="1173661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伯拉罕与撒莱生以撒的事在圣经以外在历史书籍上有记载吗？</a:t>
            </a:r>
            <a:endParaRPr lang="en-US" altLang="zh-CN" sz="2400" dirty="0"/>
          </a:p>
          <a:p>
            <a:endParaRPr lang="en-US" altLang="zh-CN" sz="1200" dirty="0"/>
          </a:p>
          <a:p>
            <a:r>
              <a:rPr lang="zh-CN" altLang="en-US" sz="2400" dirty="0"/>
              <a:t>答：</a:t>
            </a:r>
            <a:r>
              <a:rPr lang="en-US" altLang="zh-CN" sz="2400" dirty="0"/>
              <a:t>(1) </a:t>
            </a:r>
            <a:r>
              <a:rPr lang="zh-CN" altLang="en-US" sz="2400" dirty="0"/>
              <a:t>伯拉罕献以撒在新约里有记载；</a:t>
            </a:r>
            <a:r>
              <a:rPr lang="en-US" altLang="zh-CN" sz="2400" dirty="0"/>
              <a:t>(2) </a:t>
            </a:r>
            <a:r>
              <a:rPr lang="zh-CN" altLang="en-US" sz="2400" dirty="0"/>
              <a:t>历史书籍并不是完全准确的；</a:t>
            </a:r>
            <a:r>
              <a:rPr lang="en-US" altLang="zh-CN" sz="2400" dirty="0"/>
              <a:t>(3) </a:t>
            </a:r>
            <a:r>
              <a:rPr lang="zh-CN" altLang="en-US" sz="2400" dirty="0"/>
              <a:t>圣经无误；</a:t>
            </a:r>
            <a:r>
              <a:rPr lang="en-US" altLang="zh-CN" sz="2400" dirty="0"/>
              <a:t>(4) </a:t>
            </a:r>
            <a:r>
              <a:rPr lang="zh-CN" altLang="en-US" sz="2400" dirty="0"/>
              <a:t>死海古卷写于主前</a:t>
            </a:r>
            <a:r>
              <a:rPr lang="en-US" altLang="zh-CN" sz="2400" dirty="0"/>
              <a:t>300-400</a:t>
            </a:r>
            <a:r>
              <a:rPr lang="zh-CN" altLang="en-US" sz="2400" dirty="0"/>
              <a:t>年到主前</a:t>
            </a:r>
            <a:r>
              <a:rPr lang="en-US" altLang="zh-CN" sz="2400" dirty="0"/>
              <a:t>100</a:t>
            </a:r>
            <a:r>
              <a:rPr lang="zh-CN" altLang="en-US" sz="2400" dirty="0"/>
              <a:t>年左右，完全证实旧约，证实了圣经无误。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为什么神不在伯拉罕与撒莱年轻的时候就赐给他们孩子？而要等到</a:t>
            </a:r>
            <a:r>
              <a:rPr lang="en-US" altLang="zh-CN" sz="2400" dirty="0"/>
              <a:t>80-90</a:t>
            </a:r>
            <a:r>
              <a:rPr lang="zh-CN" altLang="en-US" sz="2400" dirty="0"/>
              <a:t>岁年老的时候？如果神在他们年轻的时候就赐给他们孩子，岂不是就没有以撒与以实马利的争斗？就没有了今天以色列与巴勒斯坦的战争？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1200" dirty="0"/>
          </a:p>
          <a:p>
            <a:r>
              <a:rPr lang="zh-CN" altLang="en-US" sz="2400" dirty="0"/>
              <a:t>答：</a:t>
            </a:r>
            <a:r>
              <a:rPr lang="en-US" altLang="zh-CN" sz="2400" dirty="0"/>
              <a:t>(1) </a:t>
            </a:r>
            <a:r>
              <a:rPr lang="zh-CN" altLang="en-US" sz="2400" dirty="0"/>
              <a:t>圣经没有假设性的问题；</a:t>
            </a:r>
            <a:r>
              <a:rPr lang="en-US" altLang="zh-CN" sz="2400" dirty="0"/>
              <a:t>(2) </a:t>
            </a:r>
            <a:r>
              <a:rPr lang="zh-CN" altLang="en-US" sz="2400" dirty="0"/>
              <a:t>神有神的时间； </a:t>
            </a:r>
            <a:r>
              <a:rPr lang="en-US" altLang="zh-CN" sz="2400" dirty="0"/>
              <a:t>(3)</a:t>
            </a:r>
            <a:r>
              <a:rPr lang="zh-CN" altLang="en-US" sz="2400" dirty="0"/>
              <a:t>神让伯拉罕与撒莱年老的时候才得儿子，特别彰显神得恩典与大能；</a:t>
            </a:r>
            <a:r>
              <a:rPr lang="en-US" altLang="zh-CN" sz="2400" dirty="0"/>
              <a:t>(4) </a:t>
            </a:r>
            <a:r>
              <a:rPr lang="zh-CN" altLang="en-US" sz="2400" dirty="0"/>
              <a:t>神让我们耐心等候，一起经历神；</a:t>
            </a:r>
            <a:r>
              <a:rPr lang="en-US" altLang="zh-CN" sz="2400" dirty="0"/>
              <a:t> (5) </a:t>
            </a:r>
            <a:r>
              <a:rPr lang="zh-CN" altLang="en-US" sz="2400" b="1" dirty="0"/>
              <a:t>传道书</a:t>
            </a:r>
            <a:r>
              <a:rPr lang="en-US" altLang="zh-CN" sz="2400" b="1" dirty="0"/>
              <a:t>3</a:t>
            </a:r>
            <a:r>
              <a:rPr lang="en-US" altLang="zh-CN" sz="2400" dirty="0"/>
              <a:t>:1</a:t>
            </a:r>
            <a:r>
              <a:rPr lang="zh-CN" altLang="en-US" sz="2400" b="1" dirty="0"/>
              <a:t>凡事都有定期，天下万务都有定时</a:t>
            </a:r>
            <a:r>
              <a:rPr lang="zh-CN" altLang="en-US" sz="2400" dirty="0"/>
              <a:t>。</a:t>
            </a:r>
            <a:r>
              <a:rPr lang="en-US" altLang="zh-CN" sz="2400" dirty="0"/>
              <a:t>11</a:t>
            </a:r>
            <a:r>
              <a:rPr lang="zh-CN" altLang="en-US" sz="2400" dirty="0"/>
              <a:t>神造万物，各按其时成为美好。又将永生安置在世人心里。</a:t>
            </a:r>
            <a:r>
              <a:rPr lang="zh-CN" altLang="en-US" sz="2400" b="1" dirty="0"/>
              <a:t>然而神从始至终的作为，人不能参透</a:t>
            </a:r>
            <a:r>
              <a:rPr lang="zh-CN" altLang="en-US" sz="2400" dirty="0"/>
              <a:t>。</a:t>
            </a:r>
            <a:r>
              <a:rPr lang="en-US" altLang="zh-CN" sz="2400" dirty="0"/>
              <a:t>14</a:t>
            </a:r>
            <a:r>
              <a:rPr lang="zh-CN" altLang="en-US" sz="2400" dirty="0"/>
              <a:t>我知道神一切所作的，都必永存，无所增添，无所减少。</a:t>
            </a:r>
            <a:r>
              <a:rPr lang="zh-CN" altLang="en-US" sz="2400" b="1" dirty="0"/>
              <a:t>神这样行，是要人在他面前存敬畏的心。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in town, but may run around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700D1A-1857-B293-801D-C9C8CDDF54CB}"/>
              </a:ext>
            </a:extLst>
          </p:cNvPr>
          <p:cNvSpPr txBox="1"/>
          <p:nvPr/>
        </p:nvSpPr>
        <p:spPr>
          <a:xfrm>
            <a:off x="726688" y="-28592"/>
            <a:ext cx="1083155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被卖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在埃及为相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与弟兄们重逢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与父兄相认</a:t>
            </a:r>
          </a:p>
        </p:txBody>
      </p:sp>
    </p:spTree>
    <p:extLst>
      <p:ext uri="{BB962C8B-B14F-4D97-AF65-F5344CB8AC3E}">
        <p14:creationId xmlns:p14="http://schemas.microsoft.com/office/powerpoint/2010/main" val="194315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CFA14-5F17-1E37-37B3-B97716604588}"/>
              </a:ext>
            </a:extLst>
          </p:cNvPr>
          <p:cNvSpPr txBox="1"/>
          <p:nvPr/>
        </p:nvSpPr>
        <p:spPr>
          <a:xfrm>
            <a:off x="320771" y="373780"/>
            <a:ext cx="117336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雅各住在迦南地，就是他父亲寄居的地。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雅各的记略如下。约瑟十七岁与他哥哥们一同牧羊。他是个童子，与他父亲的妾辟拉，悉帕的儿子们常在一处。约瑟将他哥哥们的恶行报给他们的父亲。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以色列原来爱约瑟过于爱他的众子，因为约瑟是他年老生的。他给约瑟作了一件彩衣。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约瑟的哥哥们见父亲爱约瑟过于爱他们，就恨约瑟，不与他说和睦的话。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约瑟作了一梦，告诉他哥哥们，他们就越发恨他。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约瑟对他们说，请听我所作的梦，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我们在田里捆禾稼，我的捆起来站着，你们的捆来围着我的捆下拜。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他的哥哥们回答说，难道你真要作我们的王吗？难道你真要管辖我们吗？他们就因为他的梦和他的话越发恨他。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后来他又作了一梦，也告诉他的哥哥们说，看哪，我又作了一梦，梦见太阳，月亮，与十一个星向我下拜。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约瑟将这梦告诉他父亲和他哥哥们，他父亲就责备他说，你作的这是什么梦。难道我和你母亲，你弟兄果然要来俯伏在地，向你下拜吗？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他哥哥们都嫉妒他，他父亲却把这话存在心里。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2782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CFA14-5F17-1E37-37B3-B97716604588}"/>
              </a:ext>
            </a:extLst>
          </p:cNvPr>
          <p:cNvSpPr txBox="1"/>
          <p:nvPr/>
        </p:nvSpPr>
        <p:spPr>
          <a:xfrm>
            <a:off x="229183" y="130973"/>
            <a:ext cx="1173363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雅各住在迦南地，就是他父亲寄居的地。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雅各的记略如下。约瑟十七岁与他哥哥们一同牧羊。他是个童子，与他父亲的妾辟拉，悉帕的儿子们常在一处。</a:t>
            </a:r>
            <a:r>
              <a:rPr lang="zh-CN" altLang="en-US" sz="2200" b="1" dirty="0"/>
              <a:t>约瑟将他哥哥们的恶行报给他们的父亲。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/>
              <a:t>以色列原来爱约瑟过于爱他的众子</a:t>
            </a:r>
            <a:r>
              <a:rPr lang="zh-CN" altLang="en-US" sz="2200" dirty="0"/>
              <a:t>，因为约瑟是他年老生的。</a:t>
            </a:r>
            <a:r>
              <a:rPr lang="zh-CN" altLang="en-US" sz="2200" b="1" dirty="0"/>
              <a:t>他给约瑟作了一件彩衣。</a:t>
            </a:r>
          </a:p>
          <a:p>
            <a:r>
              <a:rPr lang="en-US" altLang="zh-CN" sz="2200" dirty="0"/>
              <a:t>4</a:t>
            </a:r>
            <a:r>
              <a:rPr lang="zh-CN" altLang="en-US" sz="2200" b="1" dirty="0"/>
              <a:t>约瑟的哥哥们见父亲爱约瑟过于爱他们，就恨约瑟，不与他说和睦的话。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EB8E-BF7E-F20C-6B6F-EDC6E6C8FEAE}"/>
              </a:ext>
            </a:extLst>
          </p:cNvPr>
          <p:cNvSpPr txBox="1"/>
          <p:nvPr/>
        </p:nvSpPr>
        <p:spPr>
          <a:xfrm>
            <a:off x="229183" y="2471218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5</a:t>
            </a:r>
            <a:r>
              <a:rPr lang="zh-CN" altLang="en-US" sz="2200" dirty="0"/>
              <a:t>约瑟作了一梦，告诉他哥哥们，他们就越发恨他。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约瑟对他们说，请听我所作的梦，</a:t>
            </a:r>
          </a:p>
          <a:p>
            <a:r>
              <a:rPr lang="en-US" altLang="zh-CN" sz="2200" dirty="0"/>
              <a:t>7</a:t>
            </a:r>
            <a:r>
              <a:rPr lang="zh-CN" altLang="en-US" sz="2200" b="1" dirty="0">
                <a:solidFill>
                  <a:srgbClr val="0000FF"/>
                </a:solidFill>
              </a:rPr>
              <a:t>我们在田里捆禾稼，我的捆起来站着，你们的捆来围着我的捆下拜。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他的哥哥们回答说，</a:t>
            </a:r>
            <a:r>
              <a:rPr lang="zh-CN" altLang="en-US" sz="2200" b="1" dirty="0"/>
              <a:t>难道你真要作我们的王吗？难道你真要管辖我们吗？他们就因为他的梦和他的话越发恨他。</a:t>
            </a:r>
            <a:endParaRPr lang="en-US" altLang="zh-CN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06400-D53B-B329-0397-F7707419EAA5}"/>
              </a:ext>
            </a:extLst>
          </p:cNvPr>
          <p:cNvSpPr txBox="1"/>
          <p:nvPr/>
        </p:nvSpPr>
        <p:spPr>
          <a:xfrm>
            <a:off x="229183" y="4516995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9</a:t>
            </a:r>
            <a:r>
              <a:rPr lang="zh-CN" altLang="en-US" sz="2200" dirty="0"/>
              <a:t>后来他又作了一梦，也告诉他的哥哥们说，看哪，</a:t>
            </a:r>
            <a:r>
              <a:rPr lang="zh-CN" altLang="en-US" sz="2200" b="1" dirty="0">
                <a:solidFill>
                  <a:srgbClr val="0000FF"/>
                </a:solidFill>
              </a:rPr>
              <a:t>我又作了一梦，梦见太阳，月亮，与十一个星向我下拜。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约瑟将这梦告诉他父亲和他哥哥们，他父亲就责备他说，你作的这是什么梦。</a:t>
            </a:r>
            <a:r>
              <a:rPr lang="zh-CN" altLang="en-US" sz="2200" b="1" dirty="0"/>
              <a:t>难道我和你母亲，你弟兄果然要来俯伏在地，向你下拜吗？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/>
              <a:t>他哥哥们都嫉妒他，他父亲却把这话存在心里。</a:t>
            </a:r>
            <a:endParaRPr lang="en-US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EAD84-1E68-C4DE-9CF6-1499CDD2A743}"/>
              </a:ext>
            </a:extLst>
          </p:cNvPr>
          <p:cNvSpPr txBox="1"/>
          <p:nvPr/>
        </p:nvSpPr>
        <p:spPr>
          <a:xfrm>
            <a:off x="9758765" y="2045693"/>
            <a:ext cx="216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该隐与亚伯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CC211-F87B-9CC5-1BC3-1A78F9B2B59B}"/>
              </a:ext>
            </a:extLst>
          </p:cNvPr>
          <p:cNvSpPr txBox="1"/>
          <p:nvPr/>
        </p:nvSpPr>
        <p:spPr>
          <a:xfrm>
            <a:off x="6692683" y="5664549"/>
            <a:ext cx="302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梦有什么预表？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C7EAB-5247-EFA1-A75E-451D775C8CEB}"/>
              </a:ext>
            </a:extLst>
          </p:cNvPr>
          <p:cNvSpPr txBox="1"/>
          <p:nvPr/>
        </p:nvSpPr>
        <p:spPr>
          <a:xfrm>
            <a:off x="6692683" y="6187769"/>
            <a:ext cx="4748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他哥哥们与他父亲得区别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他们远远地看见他，趁他还没有走到跟前，大家就同谋要害死他，</a:t>
            </a:r>
            <a:r>
              <a:rPr lang="en-US" altLang="zh-CN" sz="2100" dirty="0"/>
              <a:t>19</a:t>
            </a:r>
            <a:r>
              <a:rPr lang="zh-CN" altLang="en-US" sz="2100" dirty="0"/>
              <a:t>彼此说，你看。那作梦的来了。</a:t>
            </a:r>
            <a:r>
              <a:rPr lang="en-US" altLang="zh-CN" sz="2100" dirty="0"/>
              <a:t>20</a:t>
            </a:r>
            <a:r>
              <a:rPr lang="zh-CN" altLang="en-US" sz="2100" dirty="0"/>
              <a:t>来吧。我们将他杀了，丢在一个坑里，就说有恶兽把他吃了。我们且看他的梦将来怎么样。</a:t>
            </a:r>
            <a:r>
              <a:rPr lang="en-US" altLang="zh-CN" sz="2100" dirty="0"/>
              <a:t>21</a:t>
            </a:r>
            <a:r>
              <a:rPr lang="zh-CN" altLang="en-US" sz="2100" dirty="0"/>
              <a:t>流便听见了，要救他脱离他们的手，说，我们不可害他的性命。</a:t>
            </a:r>
            <a:r>
              <a:rPr lang="en-US" altLang="zh-CN" sz="2100" dirty="0"/>
              <a:t>22</a:t>
            </a:r>
            <a:r>
              <a:rPr lang="zh-CN" altLang="en-US" sz="2100" dirty="0"/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dirty="0"/>
              <a:t>犹大对众弟兄说，我们杀我们的兄弟，藏了他的血有什么益处呢？</a:t>
            </a:r>
            <a:r>
              <a:rPr lang="en-US" altLang="zh-CN" sz="2100" dirty="0"/>
              <a:t>27</a:t>
            </a:r>
            <a:r>
              <a:rPr lang="zh-CN" altLang="en-US" sz="2100" dirty="0"/>
              <a:t>我们不如将他卖给以实玛利人，不可下手害他。因为他是我们的兄弟，我们的骨肉。众弟兄就听从了他。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有些米甸的商人从那里经过，哥哥们就把约瑟从坑里拉上来，讲定二十舍客勒银子，把约瑟卖给以实玛利人。他们就把约瑟带到埃及去了。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dirty="0"/>
              <a:t>他们宰了一只公山羊，把约瑟的那件彩衣染了血，</a:t>
            </a:r>
            <a:r>
              <a:rPr lang="en-US" altLang="zh-CN" sz="2100" dirty="0"/>
              <a:t>32</a:t>
            </a:r>
            <a:r>
              <a:rPr lang="zh-CN" altLang="en-US" sz="2100" dirty="0"/>
              <a:t>打发人送到他们的父亲那里，说，我们捡了这个。请认一认是你儿子的外衣不是，</a:t>
            </a:r>
            <a:r>
              <a:rPr lang="en-US" altLang="zh-CN" sz="2100" dirty="0"/>
              <a:t>33</a:t>
            </a:r>
            <a:r>
              <a:rPr lang="zh-CN" altLang="en-US" sz="2100" dirty="0"/>
              <a:t>他认得，就说，这是我儿子的外衣。有恶兽把他吃了，约瑟被撕碎了。撕碎了。</a:t>
            </a:r>
            <a:r>
              <a:rPr lang="en-US" altLang="zh-CN" sz="2100" dirty="0"/>
              <a:t>34</a:t>
            </a:r>
            <a:r>
              <a:rPr lang="zh-CN" altLang="en-US" sz="2100" dirty="0"/>
              <a:t>雅各便撕裂衣服，腰间围上麻布，为他儿子悲哀了多日。</a:t>
            </a:r>
            <a:r>
              <a:rPr lang="en-US" altLang="zh-CN" sz="2100" dirty="0"/>
              <a:t>35</a:t>
            </a:r>
            <a:r>
              <a:rPr lang="zh-CN" altLang="en-US" sz="2100" dirty="0"/>
              <a:t>他的儿女都起来安慰他，他却不肯受安慰，说，我必悲哀着下阴间，到我儿子那里。约瑟的父亲就为他哀哭。</a:t>
            </a:r>
          </a:p>
          <a:p>
            <a:r>
              <a:rPr lang="en-US" altLang="zh-CN" sz="2100" dirty="0"/>
              <a:t>36</a:t>
            </a:r>
            <a:r>
              <a:rPr lang="zh-CN" altLang="en-US" sz="2100" dirty="0"/>
              <a:t>米甸人带约瑟到埃及，把他卖给法老的内臣护卫长波提乏。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678406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b="1" dirty="0"/>
              <a:t>18</a:t>
            </a:r>
            <a:r>
              <a:rPr lang="zh-CN" altLang="en-US" sz="2100" b="1" dirty="0"/>
              <a:t>他们远远地看见他，趁他还没有走到跟前，大家就同谋要害死他，</a:t>
            </a:r>
            <a:r>
              <a:rPr lang="en-US" altLang="zh-CN" sz="2100" b="1" dirty="0"/>
              <a:t>19</a:t>
            </a:r>
            <a:r>
              <a:rPr lang="zh-CN" altLang="en-US" sz="2100" b="1" dirty="0"/>
              <a:t>彼此说，你看。那作梦的来了。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来吧。我们将他杀了，丢在一个坑里，就说有恶兽把他吃了。我们且看他的梦将来怎么样。</a:t>
            </a:r>
            <a:r>
              <a:rPr lang="en-US" altLang="zh-CN" sz="2100" b="1" dirty="0">
                <a:solidFill>
                  <a:srgbClr val="0000FF"/>
                </a:solidFill>
              </a:rPr>
              <a:t>21</a:t>
            </a:r>
            <a:r>
              <a:rPr lang="zh-CN" altLang="en-US" sz="2100" b="1" dirty="0">
                <a:solidFill>
                  <a:srgbClr val="0000FF"/>
                </a:solidFill>
              </a:rPr>
              <a:t>流便听见了，要救他脱离他们的手，说，我们不可害他的性命。</a:t>
            </a:r>
            <a:r>
              <a:rPr lang="en-US" altLang="zh-CN" sz="2100" b="1" dirty="0">
                <a:solidFill>
                  <a:srgbClr val="0000FF"/>
                </a:solidFill>
              </a:rPr>
              <a:t>22</a:t>
            </a:r>
            <a:r>
              <a:rPr lang="zh-CN" altLang="en-US" sz="2100" b="1" dirty="0">
                <a:solidFill>
                  <a:srgbClr val="0000FF"/>
                </a:solidFill>
              </a:rPr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b="1" dirty="0">
                <a:solidFill>
                  <a:srgbClr val="0000FF"/>
                </a:solidFill>
              </a:rPr>
              <a:t>犹大对众弟兄说，我们杀我们的兄弟，藏了他的血有什么益处呢？</a:t>
            </a:r>
            <a:r>
              <a:rPr lang="en-US" altLang="zh-CN" sz="2100" b="1" dirty="0">
                <a:solidFill>
                  <a:srgbClr val="0000FF"/>
                </a:solidFill>
              </a:rPr>
              <a:t>27</a:t>
            </a:r>
            <a:r>
              <a:rPr lang="zh-CN" altLang="en-US" sz="2100" b="1" dirty="0">
                <a:solidFill>
                  <a:srgbClr val="0000FF"/>
                </a:solidFill>
              </a:rPr>
              <a:t>我们不如将他卖给以实玛利人，不可下手害他。因为他是我们的兄弟，我们的骨肉。</a:t>
            </a:r>
            <a:r>
              <a:rPr lang="zh-CN" altLang="en-US" sz="2100" dirty="0"/>
              <a:t>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</a:t>
            </a:r>
            <a:r>
              <a:rPr lang="zh-CN" altLang="en-US" sz="2100" b="1" dirty="0"/>
              <a:t>哥哥们就把约瑟从坑里拉上来，讲定二十舍客勒银子，把约瑟卖给以实玛利人。</a:t>
            </a:r>
            <a:r>
              <a:rPr lang="zh-CN" altLang="en-US" sz="2100" dirty="0"/>
              <a:t>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b="1" dirty="0"/>
              <a:t>他们宰了一只公山羊，把约瑟的那件彩衣染了血，</a:t>
            </a:r>
            <a:r>
              <a:rPr lang="en-US" altLang="zh-CN" sz="2100" b="1" dirty="0"/>
              <a:t>32</a:t>
            </a:r>
            <a:r>
              <a:rPr lang="zh-CN" altLang="en-US" sz="2100" b="1" dirty="0"/>
              <a:t>打发人送到他们的父亲那里，说，我们捡了这个。请认一认是你儿子的外衣不是，</a:t>
            </a:r>
            <a:r>
              <a:rPr lang="en-US" altLang="zh-CN" sz="2100" b="1" dirty="0"/>
              <a:t>33</a:t>
            </a:r>
            <a:r>
              <a:rPr lang="zh-CN" altLang="en-US" sz="2100" b="1" dirty="0"/>
              <a:t>他认得，就说，这是我儿子的外衣。有恶兽把他吃了，约瑟被撕碎了。撕碎了</a:t>
            </a:r>
            <a:r>
              <a:rPr lang="zh-CN" altLang="en-US" sz="2100" dirty="0"/>
              <a:t>。</a:t>
            </a:r>
            <a:r>
              <a:rPr lang="en-US" altLang="zh-CN" sz="2100" dirty="0"/>
              <a:t>34</a:t>
            </a:r>
            <a:r>
              <a:rPr lang="zh-CN" altLang="en-US" sz="2100" b="1" dirty="0">
                <a:solidFill>
                  <a:srgbClr val="0000FF"/>
                </a:solidFill>
              </a:rPr>
              <a:t>雅各便撕裂衣服，腰间围上麻布，为他儿子悲哀了多日。</a:t>
            </a:r>
            <a:r>
              <a:rPr lang="en-US" altLang="zh-CN" sz="2100" b="1" dirty="0">
                <a:solidFill>
                  <a:srgbClr val="0000FF"/>
                </a:solidFill>
              </a:rPr>
              <a:t>35</a:t>
            </a:r>
            <a:r>
              <a:rPr lang="zh-CN" altLang="en-US" sz="2100" b="1" dirty="0">
                <a:solidFill>
                  <a:srgbClr val="0000FF"/>
                </a:solidFill>
              </a:rPr>
              <a:t>他的儿女都起来安慰他，他却不肯受安慰，说，我必悲哀着下阴间，到我儿子那里。约瑟的父亲就为他哀哭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36</a:t>
            </a:r>
            <a:r>
              <a:rPr lang="zh-CN" altLang="en-US" sz="2100" b="1" dirty="0"/>
              <a:t>米甸人带约瑟到埃及，把他卖给法老的内臣护卫长波提乏。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358442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7A038-50ED-4133-801D-4720711BAFD1}"/>
              </a:ext>
            </a:extLst>
          </p:cNvPr>
          <p:cNvSpPr txBox="1"/>
          <p:nvPr/>
        </p:nvSpPr>
        <p:spPr>
          <a:xfrm>
            <a:off x="0" y="130973"/>
            <a:ext cx="121014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38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</a:t>
            </a:r>
            <a:r>
              <a:rPr lang="zh-CN" altLang="en-US" sz="2200" b="1" dirty="0">
                <a:solidFill>
                  <a:srgbClr val="0000FF"/>
                </a:solidFill>
              </a:rPr>
              <a:t>犹大</a:t>
            </a:r>
            <a:r>
              <a:rPr lang="zh-CN" altLang="en-US" sz="2200" dirty="0"/>
              <a:t>离开他弟兄下去，到一个亚杜兰人名叫希拉的家里去。</a:t>
            </a:r>
            <a:r>
              <a:rPr lang="en-US" altLang="zh-CN" sz="2200" dirty="0"/>
              <a:t>2</a:t>
            </a:r>
            <a:r>
              <a:rPr lang="zh-CN" altLang="en-US" sz="2200" dirty="0"/>
              <a:t>犹大在那里看见一个迦南人名叫书亚的女儿，就娶她为妻，与她同房，</a:t>
            </a:r>
            <a:r>
              <a:rPr lang="en-US" altLang="zh-CN" sz="2200" dirty="0"/>
              <a:t>3</a:t>
            </a:r>
            <a:r>
              <a:rPr lang="zh-CN" altLang="en-US" sz="2200" dirty="0"/>
              <a:t>她就怀孕生了儿子，犹大给他起名叫珥。</a:t>
            </a:r>
            <a:r>
              <a:rPr lang="en-US" altLang="zh-CN" sz="2200" dirty="0"/>
              <a:t>4</a:t>
            </a:r>
            <a:r>
              <a:rPr lang="zh-CN" altLang="en-US" sz="2200" dirty="0"/>
              <a:t>她又怀孕生了儿子，母亲给他起名叫俄南。</a:t>
            </a:r>
            <a:r>
              <a:rPr lang="en-US" altLang="zh-CN" sz="2200" dirty="0"/>
              <a:t>5</a:t>
            </a:r>
            <a:r>
              <a:rPr lang="zh-CN" altLang="en-US" sz="2200" dirty="0"/>
              <a:t>她复又生了儿子，给他起名叫示拉。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他玛见示拉已经长大，还没有娶她为妻，就脱了她作寡妇的衣裳，用帕子蒙着脸，又遮住身体，坐在亭拿路上的伊拿印城门口。</a:t>
            </a:r>
            <a:r>
              <a:rPr lang="en-US" altLang="zh-CN" sz="2200" dirty="0"/>
              <a:t>15</a:t>
            </a:r>
            <a:r>
              <a:rPr lang="zh-CN" altLang="en-US" sz="2200" b="1" dirty="0"/>
              <a:t>犹大看见她，以为是妓女</a:t>
            </a:r>
            <a:r>
              <a:rPr lang="zh-CN" altLang="en-US" sz="2200" dirty="0"/>
              <a:t>，因为她蒙着脸。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犹大就转到她那里去，说，来吧。让我与你同寝。</a:t>
            </a:r>
            <a:r>
              <a:rPr lang="zh-CN" altLang="en-US" sz="2200" dirty="0"/>
              <a:t>他原不知道是他的儿妇。他玛说，你要与我同寝，把什么给我呢？</a:t>
            </a:r>
            <a:r>
              <a:rPr lang="en-US" altLang="zh-CN" sz="2200" dirty="0"/>
              <a:t>17</a:t>
            </a:r>
            <a:r>
              <a:rPr lang="zh-CN" altLang="en-US" sz="2200" dirty="0"/>
              <a:t>犹大说，我从羊群里取一只山羊羔，打发人送来给你。他玛说，在未送以先，你愿意给我一个当头吗？</a:t>
            </a:r>
            <a:r>
              <a:rPr lang="en-US" altLang="zh-CN" sz="2200" dirty="0"/>
              <a:t>18</a:t>
            </a:r>
            <a:r>
              <a:rPr lang="zh-CN" altLang="en-US" sz="2200" dirty="0"/>
              <a:t>他说，我给你什么当头呢？他玛说，你的印，你的带子，和你手里的杖。</a:t>
            </a:r>
            <a:r>
              <a:rPr lang="zh-CN" altLang="en-US" sz="2200" b="1" dirty="0"/>
              <a:t>犹大就给了她，与她同寝，她就从犹大怀了孕。</a:t>
            </a:r>
            <a:r>
              <a:rPr lang="en-US" altLang="zh-CN" sz="2200" dirty="0"/>
              <a:t>19</a:t>
            </a:r>
            <a:r>
              <a:rPr lang="zh-CN" altLang="en-US" sz="2200" dirty="0"/>
              <a:t>他玛起来走了，除去帕子，仍旧穿上作寡妇的衣裳。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约过了三个月，有人告诉犹大说，你的儿妇他玛作了妓女，且因行淫有了身孕。犹大说，拉出她来，把她烧了。</a:t>
            </a:r>
            <a:r>
              <a:rPr lang="en-US" altLang="zh-CN" sz="2200" dirty="0"/>
              <a:t>25</a:t>
            </a:r>
            <a:r>
              <a:rPr lang="zh-CN" altLang="en-US" sz="2200" dirty="0"/>
              <a:t>他玛被拉出来的时候便打发人去见她公公，对他说，这些东西是谁的，我就是从谁怀的孕。请你认一认，这印和带子并杖都是谁的，</a:t>
            </a:r>
            <a:r>
              <a:rPr lang="en-US" altLang="zh-CN" sz="2200" dirty="0"/>
              <a:t>26</a:t>
            </a:r>
            <a:r>
              <a:rPr lang="zh-CN" altLang="en-US" sz="2200" b="1" dirty="0"/>
              <a:t>犹大承认说，她比我更有义，因为我没有将她给我的儿子示拉。从此犹大不再与她同寝了。</a:t>
            </a:r>
            <a:r>
              <a:rPr lang="en-US" altLang="zh-CN" sz="2200" dirty="0"/>
              <a:t>27</a:t>
            </a:r>
            <a:r>
              <a:rPr lang="zh-CN" altLang="en-US" sz="2200" dirty="0"/>
              <a:t>他玛将要生产，不料她腹里是一对双生。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到生产的时候，一个孩子伸出一只手来。收生婆拿红线拴在他手上，说，这是头生的。</a:t>
            </a:r>
            <a:r>
              <a:rPr lang="en-US" altLang="zh-CN" sz="2200" dirty="0"/>
              <a:t>29</a:t>
            </a:r>
            <a:r>
              <a:rPr lang="zh-CN" altLang="en-US" sz="2200" dirty="0"/>
              <a:t>随后这孩子把手收回去，他哥哥生出来了。收生婆说，你为什么抢着来呢？因此给他起名叫法勒斯。</a:t>
            </a:r>
            <a:r>
              <a:rPr lang="en-US" altLang="zh-CN" sz="2200" dirty="0"/>
              <a:t>30</a:t>
            </a:r>
            <a:r>
              <a:rPr lang="zh-CN" altLang="en-US" sz="2200" dirty="0"/>
              <a:t>后来，他兄弟那手上有红线的也生出来，就给他起名叫谢拉。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3187955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AC31F-6C6F-3CC5-3789-690D805682C5}"/>
              </a:ext>
            </a:extLst>
          </p:cNvPr>
          <p:cNvSpPr txBox="1"/>
          <p:nvPr/>
        </p:nvSpPr>
        <p:spPr>
          <a:xfrm>
            <a:off x="2614047" y="146949"/>
            <a:ext cx="725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为什么创世记</a:t>
            </a:r>
            <a:r>
              <a:rPr lang="en-US" altLang="zh-CN" sz="3600" b="1" dirty="0"/>
              <a:t>38 </a:t>
            </a:r>
            <a:r>
              <a:rPr lang="zh-CN" altLang="en-US" sz="3600" b="1" dirty="0"/>
              <a:t>专门记载犹大？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7AC15-5A57-47D1-7906-246F8E3BABA1}"/>
              </a:ext>
            </a:extLst>
          </p:cNvPr>
          <p:cNvSpPr txBox="1"/>
          <p:nvPr/>
        </p:nvSpPr>
        <p:spPr>
          <a:xfrm>
            <a:off x="475281" y="863296"/>
            <a:ext cx="1115361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马太福音第 </a:t>
            </a:r>
            <a:r>
              <a:rPr lang="en-US" altLang="zh-CN" sz="2200" b="1" dirty="0"/>
              <a:t>1 </a:t>
            </a:r>
            <a:r>
              <a:rPr lang="zh-CN" altLang="en-US" sz="2200" b="1" dirty="0"/>
              <a:t>章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亚伯拉罕的后裔，大卫的子孙，耶稣基督的家谱。（后裔子孙原文都作儿子下同）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亚伯拉罕生以撒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以撒生雅各</a:t>
            </a:r>
            <a:r>
              <a:rPr lang="zh-CN" altLang="en-US" sz="2200" dirty="0"/>
              <a:t>。</a:t>
            </a:r>
            <a:r>
              <a:rPr lang="zh-CN" altLang="en-US" sz="2200" b="1" dirty="0"/>
              <a:t>雅各生犹大和他的弟兄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0000FF"/>
                </a:solidFill>
              </a:rPr>
              <a:t>犹大从他玛氏生法勒斯和谢拉</a:t>
            </a:r>
            <a:r>
              <a:rPr lang="zh-CN" altLang="en-US" sz="2200" dirty="0"/>
              <a:t>。法勒斯生希斯仑。希斯仑生亚兰。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亚兰生亚米拿达。亚米拿达生拿顺。拿顺生撒门。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撒门从喇合氏生波阿斯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波阿斯从路得氏生俄备得</a:t>
            </a:r>
            <a:r>
              <a:rPr lang="zh-CN" altLang="en-US" sz="2200" dirty="0"/>
              <a:t>。俄备得生耶西。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/>
              <a:t>耶西生大卫王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大卫从乌利亚的妻子生所罗门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所罗门生罗波安。罗波安生亚比雅。亚比雅生亚撒。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亚撒生约沙法。约沙法生约兰。约兰生乌西亚。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乌西亚生约坦。约坦生亚哈斯。亚哈斯生希西家。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希西家生玛拿西。玛拿西生亚们。亚们生约西亚。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百姓被迁到巴比伦的时候，约西亚生耶哥尼雅和他的弟兄。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迁到巴比伦之后，耶哥尼雅生撒拉铁。撒拉铁生所罗巴伯。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所罗巴伯生亚比玉。亚比玉生以利亚敬。以利亚敬生亚所。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亚所生撒督。撒督生亚金。亚金生以律。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以律生以利亚撒。以利亚撒生马但。马但生雅各。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0000FF"/>
                </a:solidFill>
              </a:rPr>
              <a:t>雅各生约瑟，就是马利亚的丈夫。那称为基督的耶稣，是从马利亚生的。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dirty="0"/>
              <a:t>约瑟住在他主人埃及人的家中，耶和华与他同在，他就百事顺利。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dirty="0"/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自从主人派约瑟管理家务和他一切所有的，耶和华就因约瑟的缘故赐福与那埃及人的家。凡家里和田间一切所有的都蒙耶和华赐福。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dirty="0"/>
              <a:t>约瑟不从，对他主人的妻说，看哪，一切家务，我主人都不知道。他把所有的都交在我手里。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dirty="0"/>
              <a:t>后来她天天和约瑟说，约瑟却不听从她，不与她同寝，也不和她在一处。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dirty="0"/>
              <a:t>妇人就拉住他的衣裳，说，你与我同寝吧。约瑟把衣裳丢在妇人手里，跑到外边去了。</a:t>
            </a:r>
            <a:endParaRPr lang="en-US" altLang="zh-CN" sz="2100" dirty="0"/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endParaRPr lang="en-US" altLang="zh-CN" sz="2100" dirty="0"/>
          </a:p>
          <a:p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约瑟的主人听见他妻子对他所说的话，说，你的仆人如此如此待我，他就生气，</a:t>
            </a:r>
            <a:r>
              <a:rPr lang="en-US" altLang="zh-CN" sz="2100" dirty="0"/>
              <a:t>20</a:t>
            </a:r>
            <a:r>
              <a:rPr lang="zh-CN" altLang="en-US" sz="2100" dirty="0"/>
              <a:t>把约瑟下在监里，就是王的囚犯被囚的地方。于是约瑟在那里坐监。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dirty="0"/>
              <a:t>但耶和华与约瑟同在，向他施恩，使他在司狱的眼前蒙恩。</a:t>
            </a:r>
            <a:r>
              <a:rPr lang="en-US" altLang="zh-CN" sz="2100" dirty="0"/>
              <a:t>22</a:t>
            </a:r>
            <a:r>
              <a:rPr lang="zh-CN" altLang="en-US" sz="2100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凡在约瑟手下的事，司狱一概不察，因为耶和华与约瑟同在。耶和华使他所作的尽都顺利。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2899931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b="1" dirty="0">
                <a:solidFill>
                  <a:srgbClr val="FF0000"/>
                </a:solidFill>
              </a:rPr>
              <a:t>约瑟住在他主人埃及人的家中，耶和华与他同在，他就百事顺利</a:t>
            </a:r>
            <a:r>
              <a:rPr lang="zh-CN" altLang="en-US" sz="2100" dirty="0"/>
              <a:t>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b="1" dirty="0">
                <a:solidFill>
                  <a:srgbClr val="0000FF"/>
                </a:solidFill>
              </a:rPr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</a:t>
            </a:r>
            <a:r>
              <a:rPr lang="zh-CN" altLang="en-US" sz="2100" b="1" dirty="0">
                <a:solidFill>
                  <a:srgbClr val="FF0000"/>
                </a:solidFill>
              </a:rPr>
              <a:t>耶和华就因约瑟的缘故赐福与那埃及人的家。凡家里和田间一切所有的都蒙耶和华赐福</a:t>
            </a:r>
            <a:r>
              <a:rPr lang="zh-CN" altLang="en-US" sz="2100" dirty="0"/>
              <a:t>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</a:t>
            </a:r>
            <a:r>
              <a:rPr lang="zh-CN" altLang="en-US" sz="2100" b="1" dirty="0">
                <a:solidFill>
                  <a:srgbClr val="0000FF"/>
                </a:solidFill>
              </a:rPr>
              <a:t>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</a:t>
            </a:r>
            <a:r>
              <a:rPr lang="zh-CN" altLang="en-US" sz="2100" b="1" dirty="0"/>
              <a:t>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b="1" dirty="0">
                <a:solidFill>
                  <a:srgbClr val="0000FF"/>
                </a:solidFill>
              </a:rPr>
              <a:t>约瑟不从，</a:t>
            </a:r>
            <a:r>
              <a:rPr lang="zh-CN" altLang="en-US" sz="2100" dirty="0"/>
              <a:t>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</a:t>
            </a:r>
            <a:r>
              <a:rPr lang="zh-CN" altLang="en-US" sz="2100" b="1" dirty="0">
                <a:solidFill>
                  <a:srgbClr val="0000FF"/>
                </a:solidFill>
              </a:rPr>
              <a:t>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b="1" dirty="0"/>
              <a:t>后来她天天和约瑟说，</a:t>
            </a:r>
            <a:r>
              <a:rPr lang="zh-CN" altLang="en-US" sz="2100" b="1" dirty="0">
                <a:solidFill>
                  <a:srgbClr val="0000FF"/>
                </a:solidFill>
              </a:rPr>
              <a:t>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b="1" dirty="0"/>
              <a:t>妇人就拉住他的衣裳，说，你与我同寝吧。</a:t>
            </a:r>
            <a:r>
              <a:rPr lang="zh-CN" altLang="en-US" sz="2100" b="1" dirty="0">
                <a:solidFill>
                  <a:srgbClr val="0000FF"/>
                </a:solidFill>
              </a:rPr>
              <a:t>约瑟把衣裳丢在妇人手里，跑到外边去了。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endParaRPr lang="en-US" altLang="zh-CN" sz="2100" dirty="0"/>
          </a:p>
          <a:p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</a:t>
            </a:r>
            <a:r>
              <a:rPr lang="zh-CN" altLang="en-US" sz="2100" b="1" dirty="0"/>
              <a:t>他就生气，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把约瑟下在监里，</a:t>
            </a:r>
            <a:r>
              <a:rPr lang="zh-CN" altLang="en-US" sz="2100" dirty="0"/>
              <a:t>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但耶和华与约瑟同在，向他施恩，使他在司狱的眼前蒙恩</a:t>
            </a:r>
            <a:r>
              <a:rPr lang="zh-CN" altLang="en-US" sz="2100" dirty="0"/>
              <a:t>。</a:t>
            </a:r>
            <a:r>
              <a:rPr lang="en-US" altLang="zh-CN" sz="2100" dirty="0"/>
              <a:t>22</a:t>
            </a:r>
            <a:r>
              <a:rPr lang="zh-CN" altLang="en-US" sz="2100" b="1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</a:t>
            </a:r>
            <a:r>
              <a:rPr lang="zh-CN" altLang="en-US" sz="2100" b="1" dirty="0">
                <a:solidFill>
                  <a:srgbClr val="FF0000"/>
                </a:solidFill>
              </a:rPr>
              <a:t>因为耶和华与约瑟同在。耶和华使他所作的尽都顺利。</a:t>
            </a:r>
            <a:endParaRPr lang="en-US" altLang="zh-CN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2220E-CB08-F022-418E-D23C24B3E693}"/>
              </a:ext>
            </a:extLst>
          </p:cNvPr>
          <p:cNvSpPr txBox="1"/>
          <p:nvPr/>
        </p:nvSpPr>
        <p:spPr>
          <a:xfrm>
            <a:off x="227693" y="368140"/>
            <a:ext cx="11736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25551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24397</Words>
  <Application>Microsoft Office PowerPoint</Application>
  <PresentationFormat>Widescreen</PresentationFormat>
  <Paragraphs>955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Cardo</vt:lpstr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66</cp:revision>
  <cp:lastPrinted>2023-09-27T07:49:12Z</cp:lastPrinted>
  <dcterms:created xsi:type="dcterms:W3CDTF">2022-08-27T00:29:31Z</dcterms:created>
  <dcterms:modified xsi:type="dcterms:W3CDTF">2023-12-03T16:50:00Z</dcterms:modified>
</cp:coreProperties>
</file>