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7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6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79CD4-5345-4DA4-AFAD-D6CE4E80D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E5C28-1D68-4C36-9AD9-0D49023D4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78608-2A1F-4E0B-AB7E-2344DC3B9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18ECF-6E2C-48C3-9B98-8FA45C920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3604F-0BCB-4CFF-AA4C-A37C8F559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5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B41EB-35BD-4B19-AA80-EDF493B77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51B4E0-D900-46DD-B68B-822FCA25B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127B3-8492-40B9-B563-059E54266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8F202-FF4B-456E-B4AA-946B829F4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7309C-3F3B-4510-B947-2E201C7AB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73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92898B-E8DF-4470-AF52-5F1B321219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4FA9AE-E1CF-45E2-A2DC-E2FD2091F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885FB-A5E8-48FD-8D53-61904FA05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0CA0B-A5EA-4ED4-BD77-945EEEB06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EBC8B-579A-4B88-87A8-B98DF8A03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6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E29EE-EB0A-4A37-86E7-9C03E57B9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5B85D-918C-4742-A92F-92DA3DEEC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3292F-8F6A-42F8-A5DD-5A347D851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6E396-554F-4FE6-A42F-3A986452D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7DD72-8431-432D-A3C1-5484EEFDB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8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A626F-D036-463C-AB99-E0145BF53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18DB-4022-494F-B68A-B99DF4614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ED10C-81C7-417E-BE9F-1D17BA52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D5B1E-1BE1-4ABF-BB62-0063D1A39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4BF7C-6534-4FC1-804B-70972A0F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3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D46CE-E882-4213-B2FE-9BA52A3B8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E1E0B-0EEF-4564-98A3-3CBA4DBBC1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846C9-2FE5-455D-9C61-058DA1BF8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5F423-FE19-42C8-BDA9-E735716A3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9783E-2F5C-443A-ACCA-D59721FF2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C53FD-A2D2-40C1-92E8-DD6251263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314C2-F8C5-494E-9D6F-1B86F6431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E8EDF-924B-4654-9642-2FAF2BE5F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EC6B8F-9EEB-4CB7-B1B5-52C9D1891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A15E6-49C2-4F21-AA4D-AFF8FF11B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B3D083-C785-4DDF-AB0A-6756B23ABE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C05F2-C3F9-48FA-B08D-A2AD091F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2D4211-14F0-46DB-AACF-4B743FF70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EDAFDF-E838-4CC8-86C1-10B95C9AE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26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A2BCB-3B52-48E7-9F0C-35B613651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E0E136-CE92-46FD-B17A-C946676C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9DAC97-C595-4CD7-8C7B-921A18931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D998F3-81B0-4D8C-94DB-2EA765D64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41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B20A5A-70F4-40D0-A00B-5EFD4203B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A32871-9AB3-44E9-A365-9186820E8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5C0F8-6730-4AEB-BD40-F9BCFB0B5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2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5E5BB-5F5F-4F9C-9046-B5976DCAA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CE4D9-4D29-4E42-ADE7-F1CD6DDF5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F35BE1-9FA4-4B8B-825A-8AC0C80CD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C80FF7-B393-48C4-BBC8-F93EFCE94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BF56BD-1B48-4107-9FBF-91832AAC9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CD4879-5D21-450D-A2A6-767AD98C8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27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DAC0C-9FCF-4B49-800F-F37E66EB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8E3EEC-17EC-45F3-BF49-913B3C5A40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03154-D201-4703-A005-B140BA849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8688E7-AE8D-4AAA-9D30-06EB4FC97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2B6C2-25AC-48E3-B6F8-A9B758D94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4B49F-5010-4DFB-9BB0-C3FF6D063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17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083F6F-E0FF-4A0A-A1D7-96893C2C6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32731-031A-4D85-B71D-547282FDF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816F4-80FE-4A49-8F0A-A4AC1699AF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06516-5F51-4E46-A6F1-D3392099FB40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287FF-9380-485D-BD0F-D3C67F7F8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1B565-175F-4DEC-83EB-8D3A9C8C02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8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BFDA-0744-44D5-A21E-92A77E934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269" y="1111425"/>
            <a:ext cx="9182731" cy="2398538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9553A5-9C0E-4C84-B49F-63CF45B6F9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4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3253B-F636-45B1-A042-E192B35BF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506027"/>
            <a:ext cx="11265764" cy="6090082"/>
          </a:xfrm>
        </p:spPr>
        <p:txBody>
          <a:bodyPr>
            <a:normAutofit lnSpcReduction="10000"/>
          </a:bodyPr>
          <a:lstStyle/>
          <a:p>
            <a:r>
              <a:rPr lang="zh-CN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毛有长短里外的分别　先看你的眉毛，长了几十年，只长四、五分，就不再长。但是头上的发毛，可以长到四、五尺，一直往下长。如果眉毛也长四、五尺，岂不把眼、把口一齐遮盖了吗？该短就短，该长就长，你看奇妙不奇妙？</a:t>
            </a:r>
          </a:p>
          <a:p>
            <a:endParaRPr lang="zh-CN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看毛有里外的分别。耳毛长在内耳，以防小虫飞人；如果长在耳外，就不合用。鼻毛长在鼻内，用来滤沙灰；如果长在鼻子外面，或长在鼻尖之上，势必把沙灰吸人肺中，性命危险。胡须也是毛的一种，如果长在口的里面，势必被牙嚼碎，吃下肚子，如同吃草一样。眼毛若是长在眼皮里面，也象鼻毛长在鼻内，势必终日流泪不止，并将双眼刺瞎。你看，有的毛必须长在里面，就长在里面；有的毛必须长在外面，也就长在外面，正合适用。你看奇妙不奇妙？</a:t>
            </a:r>
          </a:p>
          <a:p>
            <a:endParaRPr lang="zh-CN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毛的倒顺也有讲究　人身各处的毛，都往下长。惟独气管内的细毛，反而向上倒长。因为吐痰咳嗽时，细毛可以托着黏痰，不至滑人肺中，越咳，痰越上升，至终从口吐出。如果是气管细毛，往下倒长，黏痰只能下降，不能上升，黏痰日久堵塞气管，妨碍呼吸，起初变为气喘，至终噎死。美国有位医生，他对神的存在，原是半信半疑。一天解剖病人呼吸气管，看见气管四壁生了许多细小软毛，而且每根软毛都向上长。按照人身各处的毛都向下长，而惟独这里向上长。这位医生就看出一个问题，如果这里的毛也象其他地方的毛，都往下长，就使黏痰没法咳出，越咳反越下去，只要几口，便把气管塞住，人必噎死。感谢神！他在这里为人预备了倒毛，使它遇痰发痒，因痒而咳。又因为毛是倒生，痰只能往上咳出，不能往下走动。这位医生，看见这个启示，他便相信有神了。各毛应该顺长就顺长，应该倒长就倒长。你看奇妙不奇妙？再看眉毛，方向又是与众不同，既不往下垂长，又不往上倒长，左眉向左边长，右眉向右边长，造成两具防浪堤，挡住额上流下的汗水，把它引到两边流下，不至进入眼中。如果向上，或是向下生长，都没有防汗功效，你看奇妙不奇妙？</a:t>
            </a:r>
          </a:p>
          <a:p>
            <a:endParaRPr lang="zh-CN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胡须的奇妙　古今中外，男人都长胡须，女人没有长胡须的，不象猫、狗、兔、鼠，一出母腹，雌雄都长胡子。而且男女幼小时，一点不长胡须，到了二十岁后，特别显明出来。这是因为神要男女分别，不喜爱混乱。但当幼小的时候，不须要特别分明男性、女性，所以一律都不长胡须。到了发育完全，势必明显分别，以阻流弊。你看奇妙不奇妙？</a:t>
            </a:r>
          </a:p>
          <a:p>
            <a:endParaRPr lang="zh-CN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请问各位，这些事实是你设计的吗？是你没有出母腹之前，就预先如此安排的吗？还是砸巧而有的呢？是自然的呢？是进化的呢？岂能没有一位设计者，一位创造者吗？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0716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25B09-0E9A-4DB0-A4D8-9DE4C11AC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2862"/>
            <a:ext cx="10515600" cy="6258757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鼻子大有关系　单以人体的一个鼻子来说，鼻子每分钟吸气十七次，昼夜二十四小时，共计吸气二万四千四百八十次，如果以每次呼吸空气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500cc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计算，那么每天每人所需空气大约有一万二千二百四十公升之多！每次吸入的空气，温度必须快速调节，湿度也必须调整，空气中的尘土也更需要滤净。所以一个鼻子，除了嗅觉的功用之外，还要包括三大机器：温度调节器，湿度匀衡机和消尘灭菌机。我想，请一位世界最好的权威工程师，设计这个鼻子，具备三大机器的功能，它的重量，不到一百磅至少也要五十磅，你如果挂着这么大的科学鼻子，岂不太累赘吗？行走在人前岂不成了大笑话吗？</a:t>
            </a:r>
          </a:p>
          <a:p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心血奇闻　我们知道地球赤道的周径共有四万公里之长，但是人身的毛细血管统统连接起来，比它还长两倍半。希马拉雅山的珠穆朗玛峰（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Everest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号称天下第一峰，但是人体的红血球统统堆起来，却比它高五千倍。人的心脏，虽然只有拳头一样的大小，但每人要在二十四小时内，经心脏处理的血液，有十一吨又一百二十八公斤之多，如果用马力计算，需要一百四十匹马力，才能达成。</a:t>
            </a:r>
          </a:p>
          <a:p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看火车的推进轴，是用合金钢煅成，很快就磨耗不能再用。然而你看人的臂肘，一天到晚的动作，几十年毫不损坏。再说四肢各体，都是长久劳动就疲乏，必须休息。为什么肺的呼吸，心脏的跳动，血液的运行，独独违反定律，始终不息，久穷不倦呢？其他如头是园的，脚趾是方的；腿是长的，脖颈是短的；母乳是甜的，胆汁是苦的；胃液是酸的，汗水是咸的，等等，没有一样不是正合需要。耳目口鼻没有一样不在适当位置。如果说偶然凑巧，为什么眉毛不长在眼下呢？鼻孔不朝天生长呢？耳朵为什么不长在手心呢？脚趾为什么不长在头上呢？人造的东西，你可以改良增减，惟独神造的物你不能改良，也不能增减。</a:t>
            </a: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8035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7DDB-A9A7-4854-8B44-98F26ED64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A5540-6E49-49A0-BAA4-22446BF65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眼睛更加奇妙　人的眼睛好比一架天然的照相机，眼眶和眼球的六条筋好象照相机的三角架，把眼球固定在眼眶内，眼皮好象照相机的启闭叶，瞳孔和虹彩好象照相机的光圈和光线调节器，水晶体好象照相机的镜头，网膜神经壁好象照相机的底片。人造的照相机要用人工配合光线，和用人工配合距离，神赐给我们的眼睛却能自动调整距离，自动调整光度，而且每一秒钟可以随时拍到清晰的照片十六张。眼睛除拍照外，还能自动洗片，自动显影，自动晒片。神供给我们无限无量的五彩底片，可以日夜免费自用。双眼除照相片还有通信作用。它能够把所看见的东西立刻通知脑子，脑子立刻加以欣赏，或者加以拒绝。同时在我们身体里面，不知在什么地方又保存着一大本相片记念册，他把我们所看见的景色人物都能珍藏起来，让我们随时可以拿来回味。它可以使我们想起数十年前婚礼喜乐的情景，好象就在眼前一样。请看神的创造，是多么智慧奇妙。</a:t>
            </a:r>
          </a:p>
          <a:p>
            <a:pPr marL="0" indent="0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12008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24051-7576-405C-BDCE-5E6EEBA9C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BBD8D-6552-43E4-A848-BB00E3C93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试想改焕肢体位置　我曾觉得鼻子长在前面不大方便，不如长在头顶，好象烟囱，出气入气都可自由。转而一想，如果路遇大雨，怎么得了。冬夏如果戴帽，盖住鼻子，不能透气，岂不闷死了吗？腐臭鱼肉在没有人口以前，先经鼻子一闻，再送到口里。如果鼻子在头顶，势必先要把菜举到头顶，叫鼻子闻过气味好坏才放入口，岂不太麻烦吗？又有一次觉得两眼都在前面，未免浪费，后面如果有人打我，毫不知道，这样岂不太笨？不如一前一后，两面都顾到才算智慧。后来一想，如果夜晚睡觉，必有一眼压在头下，垫在枕上，岂不痛死我吗！又想眉毛长在眼上，好象没有必要，不如长在食指之上，可以当做牙刷，比较合用。后来一想，如果在夏天流汗，而没有眉毛挡着，盐质汗水流到眼中，怎么得了。想来想去，还是神的设计高妙！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6040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D3868-6502-496F-ACA1-FACDD55F1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4905"/>
            <a:ext cx="10515600" cy="5662058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们看见桌子，就知道有一个造桌子的木匠。看见一座房子，便知道先有工程师设计，然后运用材料建筑起来。我们知道只有瓦、木、砖、灰、泥土，堆在一处，不能自成一座房子，更不能分卧室、饭厅、客堂、浴间、厨房等等。这些必有工程师设计。我们看到万物的奇妙，难道能说没有一位造物者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吗？正象圣经所说：“自从造天地以来，神的永能和神性，是明明可知的，虽是眼不能见，但借着所造之物，就可以晓得，叫人无可推诿。”（罗马书一章二十节）在啷啷的岩石里，包含看圣经的教训，在细细的流水中，暗示了神的话语。朋友们！万物都在那里向你招手说：“来吧！让我们一同赞美歌颂那位创造者吧！”</a:t>
            </a:r>
          </a:p>
          <a:p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人的艺术品和神的创造　你曾用放大镜看过人的艺术品吗？一张名画只是一些粗劣的斑点和黑块；如果看一具雕刻，既不整齐，又不光滑；如果看剑的利锋，好象和锯齿一样，人的艺术品不过这样罢了。如果用最高度的显微镜去看神的作品，树叶花草动物任何组织和器官，就不知道是多么的精美，找不出一点毛病。一只黄峰的钩放在显微镜下来看，象玻璃一样光滑；有些微小贝壳，象针尖那么小，夹在海底泥沙之中，你如果把它放在显微镜下观看，你要惊奇，它象美丽的花瓶画上了五彩的艺术图案。比针尖还小的介壳，神却用他的巧工装饰它们。神更为着自己造出亿万颗金光灿烂的大星，悬绕在伟大奥妙的宇宙之中，以显示他的艺术大能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0653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EC16-18EE-4143-A79C-949413A7D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8C53-EDEC-4069-9866-9910BFB7F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655" y="1834861"/>
            <a:ext cx="5507182" cy="4351338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恩惠無窮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)17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神啊，你的意念向我何等寶貴！其數何等眾多！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我若數點，比海沙更多。我睡醒的時候，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仍和你同在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神啊，你必要殺戮惡人。所以你們好流人血的，離開我去吧！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因為他們說惡言頂撞你，你的仇敵也妄稱你的名。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耶和華啊，恨惡你的，我豈不恨惡他們嗎？攻擊你的，我豈不憎嫌他們嗎？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我切切地恨惡他們，以他們為仇敵。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23 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神啊，求你鑒察我，知道我的心思；試煉我，知道我的意念。</a:t>
            </a:r>
            <a:r>
              <a:rPr lang="en-US" altLang="zh-TW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24 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看在我裡面有什麼惡行沒有，引導我走永生的道路。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A69B9-E746-4C6D-AC4B-8F99360BA258}"/>
              </a:ext>
            </a:extLst>
          </p:cNvPr>
          <p:cNvSpPr txBox="1"/>
          <p:nvPr/>
        </p:nvSpPr>
        <p:spPr>
          <a:xfrm>
            <a:off x="7634796" y="2432482"/>
            <a:ext cx="3280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Q: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如何與神合而為一？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2833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2FF39-782E-4658-A794-7CA2ECC5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620" y="298065"/>
            <a:ext cx="10515179" cy="1392624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8C9F0-2DD2-4F56-A7FF-EE1B3D353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大衛的詩，交於伶長。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無所不知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 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耶和華啊，你已經鑒察我，認識我。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我坐下，我起來，你都曉得，你從遠處知道我的意念。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我行路，我躺臥，你都細察，你也深知我一切所行的。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耶和華啊，我舌頭上的話，你沒有一句不知道的。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你在我前後環繞我，按手在我身上。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這樣的知識奇妙，是我不能測的；至高，是我不能及的。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無所不在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)7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我往哪裡去躲避你的靈？我往哪裡逃躲避你的面？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我若升到天上，你在那裡；我若在陰間下榻，你也在那裡。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我若展開清晨的翅膀，飛到海極居住，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就是在那裡，你的手必引導我，你的右手也必扶持我。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我若說「黑暗必定遮蔽我，我周圍的亮光必成為黑夜」，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黑暗也不能遮蔽我使你不見，黑夜卻如白晝發亮，黑暗和光明在你看都是一樣。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1439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EC16-18EE-4143-A79C-949413A7D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8C53-EDEC-4069-9866-9910BFB7F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造物奇妙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我的肺腑是你所造的，我在母腹中，你已覆庇我。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我要稱謝你，因我受造奇妙可畏；你的作為奇妙，這是我心深知道的。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我在暗中受造，在地的深處被聯絡，那時我的形體並不向你隱藏。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我未成形的體質，你的眼早已看見了；你所定的日子，我尚未度一日*，你都寫在你的冊上了。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恩惠無窮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)17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神啊，你的意念向我何等寶貴！其數何等眾多！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我若數點，比海沙更多。我睡醒的時候，仍和你同在。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神啊，你必要殺戮惡人。所以你們好流人血的，離開我去吧！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因為他們說惡言頂撞你，你的仇敵也妄稱你的名。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耶和華啊，恨惡你的，我豈不恨惡他們嗎？攻擊你的，我豈不憎嫌他們嗎？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我切切地恨惡他們，以他們為仇敵。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神啊，求你鑒察我，知道我的心思；試煉我，知道我的意念。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看在我裡面有什麼惡行沒有，引導我走永生的道路。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906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2FF39-782E-4658-A794-7CA2ECC5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620" y="298065"/>
            <a:ext cx="10515179" cy="1392624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8C9F0-2DD2-4F56-A7FF-EE1B3D353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24055" cy="4351338"/>
          </a:xfrm>
        </p:spPr>
        <p:txBody>
          <a:bodyPr>
            <a:normAutofit lnSpcReduction="10000"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大衛的詩，交於伶長。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無所不知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 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耶和華啊，你已經鑒察我，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認識我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我坐下，我起來，你都曉得，你從遠處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知道我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意念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我行路，我躺臥，你都細察，你也深知我一切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耶和華啊，我舌頭上的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話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，你沒有一句不知道的。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你在我前後環繞我，按手在我身上。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這樣的知識奇妙，是我不能測的；至高，是我不能及的。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1FF934-0E46-4B2B-ABCA-DF755A11283E}"/>
              </a:ext>
            </a:extLst>
          </p:cNvPr>
          <p:cNvSpPr txBox="1"/>
          <p:nvPr/>
        </p:nvSpPr>
        <p:spPr>
          <a:xfrm>
            <a:off x="7656946" y="3031798"/>
            <a:ext cx="436209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Q:</a:t>
            </a:r>
          </a:p>
          <a:p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耶和华哪些方面知道你我？</a:t>
            </a:r>
            <a:endParaRPr lang="en-US" altLang="zh-C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被耶和华认识</a:t>
            </a:r>
            <a:r>
              <a:rPr lang="en-US" altLang="zh-CN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知道，会怎样？</a:t>
            </a:r>
            <a:endParaRPr lang="en-US" altLang="zh-CN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你愿意吗</a:t>
            </a:r>
            <a:r>
              <a:rPr lang="en-US" altLang="zh-CN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8526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2FF39-782E-4658-A794-7CA2ECC5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620" y="298065"/>
            <a:ext cx="10515179" cy="1392624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8C9F0-2DD2-4F56-A7FF-EE1B3D353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6988" cy="4351338"/>
          </a:xfrm>
        </p:spPr>
        <p:txBody>
          <a:bodyPr>
            <a:normAutofit lnSpcReduction="10000"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無所不在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)7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我往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哪裡去躲避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你的靈？我往哪裡逃躲避你的面？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我若升到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天上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，你在那裡；我若在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陰間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下榻，你也在那裡。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我若展開清晨的翅膀，飛到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海極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居住，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就是在那裡，你的手必引導我，你的右手也必扶持我。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我若說「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黑暗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必定遮蔽我，我周圍的亮光必成為黑夜」，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黑暗也不能遮蔽我使你不見，黑夜卻如白晝發亮，黑暗和光明在你看都是一樣。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7BD0C3-A176-4AA7-A167-5897A3C948C6}"/>
              </a:ext>
            </a:extLst>
          </p:cNvPr>
          <p:cNvSpPr txBox="1"/>
          <p:nvPr/>
        </p:nvSpPr>
        <p:spPr>
          <a:xfrm>
            <a:off x="7802827" y="2134034"/>
            <a:ext cx="35509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Q: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为什么要躲避？</a:t>
            </a:r>
            <a:endParaRPr lang="en-US" altLang="zh-C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哪里可以躲避耶和华？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5356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8C53-EDEC-4069-9866-9910BFB7F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24" y="424337"/>
            <a:ext cx="5257800" cy="5514736"/>
          </a:xfrm>
        </p:spPr>
        <p:txBody>
          <a:bodyPr>
            <a:normAutofit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造物奇妙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肺腑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是你所造的，我在母腹中，你已覆庇我。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我要稱謝你，因我受造奇妙可畏；你的作為奇妙，這是我心深知道的。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我在暗中受造，在地的深處被聯絡，那時我的形體並不向你隱藏。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我未成形的體質，你的眼早已看見了；你所定的日子，我尚未度一日*，你都寫在你的冊上了。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589895-B304-40D1-A89A-0BB0FFB315DD}"/>
              </a:ext>
            </a:extLst>
          </p:cNvPr>
          <p:cNvSpPr txBox="1"/>
          <p:nvPr/>
        </p:nvSpPr>
        <p:spPr>
          <a:xfrm>
            <a:off x="7625128" y="304126"/>
            <a:ext cx="912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sz="3200" dirty="0">
                <a:solidFill>
                  <a:srgbClr val="00B050"/>
                </a:solidFill>
              </a:rPr>
              <a:t>כִּלְיָה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2122E-8BC1-46BE-9357-1152D04D1222}"/>
              </a:ext>
            </a:extLst>
          </p:cNvPr>
          <p:cNvSpPr txBox="1"/>
          <p:nvPr/>
        </p:nvSpPr>
        <p:spPr>
          <a:xfrm>
            <a:off x="6204643" y="921563"/>
            <a:ext cx="568255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腎主骨，藏髓，藏精</a:t>
            </a:r>
          </a:p>
          <a:p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在中國最早的醫書；</a:t>
            </a:r>
            <a:r>
              <a:rPr lang="en-US" altLang="zh-TW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《</a:t>
            </a:r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黃帝內經</a:t>
            </a:r>
            <a:r>
              <a:rPr lang="en-US" altLang="zh-TW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》</a:t>
            </a:r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中記載：腎主骨，藏髓，藏精。腎主水為水臟；胃中有腎火能溫化寒水。而腎水能滋潤全身，與西洋醫學對腎的認知有很大的差別，認為腎的主要功能只在泌尿將血中的毒素分離由尿中排出。</a:t>
            </a:r>
          </a:p>
          <a:p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</a:p>
          <a:p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依中醫的觀念；精子與卵子結合形成一個受精卵，看似一個混沌的細胞，卻蘊含著在當下得之父、母、與天地間的能量和信息，完成一個體，此後受精卵由一分二，不斷分裂而形成人體，精子與卵子即父母之腎精，而人之腎精在受孕之時即已形成，故曰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先天之本</a:t>
            </a:r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5874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EC16-18EE-4143-A79C-949413A7D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8C53-EDEC-4069-9866-9910BFB7F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造物奇妙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我的肺腑是你所造的，我在母腹中，你已覆庇我。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我要稱謝你，因我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受造奇妙可畏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；你的作為奇妙，這是我心深知道的。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我在暗中受造，在地的深處被聯絡，那時我的形體並不向你隱藏。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我未成形的體質，你的眼早已看見了；你所定的日子，我尚未度一日*，你都寫在你的冊上了。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E13924-041C-4F3E-B08E-CB08AEDD589A}"/>
              </a:ext>
            </a:extLst>
          </p:cNvPr>
          <p:cNvSpPr txBox="1"/>
          <p:nvPr/>
        </p:nvSpPr>
        <p:spPr>
          <a:xfrm>
            <a:off x="6970944" y="3642441"/>
            <a:ext cx="4484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Q:</a:t>
            </a: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你可否举一例说明你</a:t>
            </a:r>
            <a:endParaRPr lang="en-US" altLang="zh-C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“受造奇妙可畏”？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589895-B304-40D1-A89A-0BB0FFB315DD}"/>
              </a:ext>
            </a:extLst>
          </p:cNvPr>
          <p:cNvSpPr txBox="1"/>
          <p:nvPr/>
        </p:nvSpPr>
        <p:spPr>
          <a:xfrm>
            <a:off x="7208668" y="2015231"/>
            <a:ext cx="912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sz="3200">
                <a:solidFill>
                  <a:srgbClr val="00B050"/>
                </a:solidFill>
              </a:rPr>
              <a:t>כִּלְיָה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2122E-8BC1-46BE-9357-1152D04D1222}"/>
              </a:ext>
            </a:extLst>
          </p:cNvPr>
          <p:cNvSpPr txBox="1"/>
          <p:nvPr/>
        </p:nvSpPr>
        <p:spPr>
          <a:xfrm>
            <a:off x="8389398" y="207678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腎，先天</a:t>
            </a:r>
            <a:endParaRPr lang="en-US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1497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5E4CC-5A6F-43C3-A537-503FF1F5C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810DA-0106-45EB-ADFA-DC9144726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人体的构造更是奇妙　现在我们要观察人体的组织。我们真想不到在我们自己的身上，有那样复杂而又划一的动作！头脑是指挥总部的办公处，里面又分成许多小部分，各有各的工作。由总部引出一根粗大的电线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脊髓，由这线发出无数的支线，分布成电话网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神经系，来传达总部的命令。此外还有两架电话收音机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耳朵，来收取外界的消息；两架高度自动连续拍摄的摄影机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眼目，来拍照外界的影象。在这百忙的动作中，还设有两座化学试验处：嗅官和味官；一个能奇特的榨压和吸收器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心脏；一个自动滤清器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肾脏；一个生热器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消化器，常保持着三十七度的温度。人的喉咙构造好象一个风琴；骨胳和筋肉的作用好象吊桥一样。</a:t>
            </a:r>
          </a:p>
          <a:p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我们的心脏日夜自动跳动，如果由我自己管理，忽然忘记使它跳动，怎么得了。现在我问：是谁建造管理这部机器呢？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1374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741A5-32B8-4729-9352-929FEAA2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4804B-EA92-4DF2-A6DC-8295BA420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就拿人的耳朵来说：　它象一架小型的琴，耳朵的外壳就是一个收音喇叭，外耳壳上的凹凸不平专为收听各方面来的声音，里面有六千条弦丝，最长的半公厘，最短的只有二十分之一公厘。每一条都绷得恰到好处，可以听到四十个音阶。此外还有一万八千个特种细胞，长满了三十万根细丝，形成听觉神经。象钢琴上的琴键，可把外来的声音重奏一遍。这是多么奇妙的工程！</a:t>
            </a:r>
          </a:p>
          <a:p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骨有软硬不同　人体内没有比骨头更简单的东西了，只把骨头研究一下，你就不能不信有神了。第一，骨有软硬的分别。耳鼻必须软骨，因为太薄，如果是硬骨，一碰就碎，各人耳鼻势必残缺不全了。反之四肢的骨必须是硬骨，如果是软骨，势必站立不住，不能走路吃饭了。第二，骨有包肉不包肉的分别。身体各部骨头没有不包在肉内的，惟独牙齿指甲反而露在肉外，如果牙齿也是包在肉内，吃饭嚼肉必把自己的肉吃下肚子。指甲如果包肉，你看怎么抓痒呢？当软就软，当硬就硬，当包就包，不当包就不包。你看奇妙不奇妙？其余头骨是箱，胸骨是条，脊背骨是链，腿骨是管，各有专一用途。而且各骨中空，支力和实心相等，便可减轻骨的重量，又可通过神经系统，象电线护管一样。这种奇妙的设计，是你计划的吗？是进化的吗？是碰巧的吗？还是有位超自然的主宰创造的呢？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4886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4050</Words>
  <Application>Microsoft Office PowerPoint</Application>
  <PresentationFormat>Widescreen</PresentationFormat>
  <Paragraphs>57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KaiTi</vt:lpstr>
      <vt:lpstr>Arial</vt:lpstr>
      <vt:lpstr>Calibri</vt:lpstr>
      <vt:lpstr>Calibri Light</vt:lpstr>
      <vt:lpstr>Office Theme</vt:lpstr>
      <vt:lpstr>詩篇139</vt:lpstr>
      <vt:lpstr>詩篇139</vt:lpstr>
      <vt:lpstr>PowerPoint Presentation</vt:lpstr>
      <vt:lpstr>詩篇139</vt:lpstr>
      <vt:lpstr>詩篇139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詩篇139</dc:title>
  <dc:creator>TAIYAN ZHANG</dc:creator>
  <cp:lastModifiedBy>TAIYAN ZHANG</cp:lastModifiedBy>
  <cp:revision>14</cp:revision>
  <dcterms:created xsi:type="dcterms:W3CDTF">2021-04-30T16:27:28Z</dcterms:created>
  <dcterms:modified xsi:type="dcterms:W3CDTF">2021-05-09T05:17:20Z</dcterms:modified>
</cp:coreProperties>
</file>