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83" r:id="rId2"/>
    <p:sldId id="285" r:id="rId3"/>
    <p:sldId id="279" r:id="rId4"/>
    <p:sldId id="286" r:id="rId5"/>
    <p:sldId id="288" r:id="rId6"/>
    <p:sldId id="28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CBA0E7-CA50-470B-929C-6CCDE0DE70D7}" v="5" dt="2024-01-12T21:35:47.3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79" d="100"/>
          <a:sy n="79" d="100"/>
        </p:scale>
        <p:origin x="466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ACCBA0E7-CA50-470B-929C-6CCDE0DE70D7}"/>
    <pc:docChg chg="undo custSel addSld delSld modSld sldOrd modMainMaster modNotesMaster">
      <pc:chgData name="Hua, Yiying" userId="aa6a9e03-c5b1-4834-9746-68923240f5ba" providerId="ADAL" clId="{ACCBA0E7-CA50-470B-929C-6CCDE0DE70D7}" dt="2024-01-14T03:04:25.509" v="519" actId="20577"/>
      <pc:docMkLst>
        <pc:docMk/>
      </pc:docMkLst>
      <pc:sldChg chg="modSp del mod modNotes">
        <pc:chgData name="Hua, Yiying" userId="aa6a9e03-c5b1-4834-9746-68923240f5ba" providerId="ADAL" clId="{ACCBA0E7-CA50-470B-929C-6CCDE0DE70D7}" dt="2024-01-12T21:11:11.706" v="116" actId="2696"/>
        <pc:sldMkLst>
          <pc:docMk/>
          <pc:sldMk cId="2569553149" sldId="271"/>
        </pc:sldMkLst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ACCBA0E7-CA50-470B-929C-6CCDE0DE70D7}" dt="2024-01-12T20:31:47.511" v="44" actId="2696"/>
        <pc:sldMkLst>
          <pc:docMk/>
          <pc:sldMk cId="2690074874" sldId="276"/>
        </pc:sldMkLst>
      </pc:sldChg>
      <pc:sldChg chg="modSp del modNotes">
        <pc:chgData name="Hua, Yiying" userId="aa6a9e03-c5b1-4834-9746-68923240f5ba" providerId="ADAL" clId="{ACCBA0E7-CA50-470B-929C-6CCDE0DE70D7}" dt="2024-01-12T22:02:22.555" v="422" actId="2696"/>
        <pc:sldMkLst>
          <pc:docMk/>
          <pc:sldMk cId="977146412" sldId="278"/>
        </pc:sldMkLst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k cId="977146412" sldId="278"/>
            <ac:spMk id="3" creationId="{00000000-0000-0000-0000-000000000000}"/>
          </ac:spMkLst>
        </pc:spChg>
      </pc:sldChg>
      <pc:sldChg chg="addSp delSp modSp mod modNotes">
        <pc:chgData name="Hua, Yiying" userId="aa6a9e03-c5b1-4834-9746-68923240f5ba" providerId="ADAL" clId="{ACCBA0E7-CA50-470B-929C-6CCDE0DE70D7}" dt="2024-01-12T22:15:38.622" v="433" actId="1076"/>
        <pc:sldMkLst>
          <pc:docMk/>
          <pc:sldMk cId="1230904166" sldId="279"/>
        </pc:sldMkLst>
        <pc:spChg chg="del mod">
          <ac:chgData name="Hua, Yiying" userId="aa6a9e03-c5b1-4834-9746-68923240f5ba" providerId="ADAL" clId="{ACCBA0E7-CA50-470B-929C-6CCDE0DE70D7}" dt="2024-01-12T21:10:55.661" v="113" actId="478"/>
          <ac:spMkLst>
            <pc:docMk/>
            <pc:sldMk cId="1230904166" sldId="279"/>
            <ac:spMk id="2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2:15:38.622" v="433" actId="1076"/>
          <ac:spMkLst>
            <pc:docMk/>
            <pc:sldMk cId="1230904166" sldId="279"/>
            <ac:spMk id="3" creationId="{00000000-0000-0000-0000-000000000000}"/>
          </ac:spMkLst>
        </pc:spChg>
        <pc:spChg chg="add del mod">
          <ac:chgData name="Hua, Yiying" userId="aa6a9e03-c5b1-4834-9746-68923240f5ba" providerId="ADAL" clId="{ACCBA0E7-CA50-470B-929C-6CCDE0DE70D7}" dt="2024-01-12T21:10:58.904" v="114" actId="478"/>
          <ac:spMkLst>
            <pc:docMk/>
            <pc:sldMk cId="1230904166" sldId="279"/>
            <ac:spMk id="5" creationId="{62C329CD-4A23-D6EF-72BC-619E4EC347BC}"/>
          </ac:spMkLst>
        </pc:spChg>
      </pc:sldChg>
      <pc:sldChg chg="modSp del modNotes">
        <pc:chgData name="Hua, Yiying" userId="aa6a9e03-c5b1-4834-9746-68923240f5ba" providerId="ADAL" clId="{ACCBA0E7-CA50-470B-929C-6CCDE0DE70D7}" dt="2024-01-12T21:11:25.275" v="118" actId="2696"/>
        <pc:sldMkLst>
          <pc:docMk/>
          <pc:sldMk cId="592231925" sldId="281"/>
        </pc:sldMkLst>
        <pc:picChg chg="mod">
          <ac:chgData name="Hua, Yiying" userId="aa6a9e03-c5b1-4834-9746-68923240f5ba" providerId="ADAL" clId="{ACCBA0E7-CA50-470B-929C-6CCDE0DE70D7}" dt="2024-01-12T21:06:48.340" v="93"/>
          <ac:picMkLst>
            <pc:docMk/>
            <pc:sldMk cId="592231925" sldId="281"/>
            <ac:picMk id="9" creationId="{3FCE3F37-C19B-4FD0-A5CF-8BA56F591DA6}"/>
          </ac:picMkLst>
        </pc:picChg>
      </pc:sldChg>
      <pc:sldChg chg="modSp del modNotes">
        <pc:chgData name="Hua, Yiying" userId="aa6a9e03-c5b1-4834-9746-68923240f5ba" providerId="ADAL" clId="{ACCBA0E7-CA50-470B-929C-6CCDE0DE70D7}" dt="2024-01-12T21:11:14.669" v="117" actId="2696"/>
        <pc:sldMkLst>
          <pc:docMk/>
          <pc:sldMk cId="1730858974" sldId="282"/>
        </pc:sldMkLst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k cId="1730858974" sldId="282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ACCBA0E7-CA50-470B-929C-6CCDE0DE70D7}" dt="2024-01-12T20:31:31.295" v="43" actId="2696"/>
        <pc:sldMkLst>
          <pc:docMk/>
          <pc:sldMk cId="3035640120" sldId="283"/>
        </pc:sldMkLst>
      </pc:sldChg>
      <pc:sldChg chg="modSp mod">
        <pc:chgData name="Hua, Yiying" userId="aa6a9e03-c5b1-4834-9746-68923240f5ba" providerId="ADAL" clId="{ACCBA0E7-CA50-470B-929C-6CCDE0DE70D7}" dt="2024-01-12T21:10:46.761" v="112" actId="20577"/>
        <pc:sldMkLst>
          <pc:docMk/>
          <pc:sldMk cId="3277803961" sldId="283"/>
        </pc:sldMkLst>
        <pc:spChg chg="mod">
          <ac:chgData name="Hua, Yiying" userId="aa6a9e03-c5b1-4834-9746-68923240f5ba" providerId="ADAL" clId="{ACCBA0E7-CA50-470B-929C-6CCDE0DE70D7}" dt="2024-01-12T21:10:37.058" v="109"/>
          <ac:spMkLst>
            <pc:docMk/>
            <pc:sldMk cId="3277803961" sldId="283"/>
            <ac:spMk id="6" creationId="{F0D7D215-3CEA-4ED9-A84E-9B8A0C0F044F}"/>
          </ac:spMkLst>
        </pc:spChg>
        <pc:spChg chg="mod">
          <ac:chgData name="Hua, Yiying" userId="aa6a9e03-c5b1-4834-9746-68923240f5ba" providerId="ADAL" clId="{ACCBA0E7-CA50-470B-929C-6CCDE0DE70D7}" dt="2024-01-12T21:10:46.761" v="112" actId="20577"/>
          <ac:spMkLst>
            <pc:docMk/>
            <pc:sldMk cId="3277803961" sldId="283"/>
            <ac:spMk id="7" creationId="{0C43F516-8DA1-4641-90F3-9A9E7722E9DA}"/>
          </ac:spMkLst>
        </pc:spChg>
      </pc:sldChg>
      <pc:sldChg chg="modSp del mod">
        <pc:chgData name="Hua, Yiying" userId="aa6a9e03-c5b1-4834-9746-68923240f5ba" providerId="ADAL" clId="{ACCBA0E7-CA50-470B-929C-6CCDE0DE70D7}" dt="2024-01-12T21:36:37.974" v="154" actId="2696"/>
        <pc:sldMkLst>
          <pc:docMk/>
          <pc:sldMk cId="4138359612" sldId="284"/>
        </pc:sldMkLst>
        <pc:spChg chg="mod">
          <ac:chgData name="Hua, Yiying" userId="aa6a9e03-c5b1-4834-9746-68923240f5ba" providerId="ADAL" clId="{ACCBA0E7-CA50-470B-929C-6CCDE0DE70D7}" dt="2024-01-12T21:32:17.175" v="149" actId="20577"/>
          <ac:spMkLst>
            <pc:docMk/>
            <pc:sldMk cId="4138359612" sldId="284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ACCBA0E7-CA50-470B-929C-6CCDE0DE70D7}" dt="2024-01-12T22:01:59.850" v="421" actId="20577"/>
        <pc:sldMkLst>
          <pc:docMk/>
          <pc:sldMk cId="637546446" sldId="286"/>
        </pc:sldMkLst>
        <pc:spChg chg="mod">
          <ac:chgData name="Hua, Yiying" userId="aa6a9e03-c5b1-4834-9746-68923240f5ba" providerId="ADAL" clId="{ACCBA0E7-CA50-470B-929C-6CCDE0DE70D7}" dt="2024-01-12T22:01:59.850" v="421" actId="20577"/>
          <ac:spMkLst>
            <pc:docMk/>
            <pc:sldMk cId="637546446" sldId="286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ACCBA0E7-CA50-470B-929C-6CCDE0DE70D7}" dt="2024-01-14T02:48:25.945" v="435" actId="14100"/>
        <pc:sldMkLst>
          <pc:docMk/>
          <pc:sldMk cId="1450666517" sldId="287"/>
        </pc:sldMkLst>
        <pc:spChg chg="del">
          <ac:chgData name="Hua, Yiying" userId="aa6a9e03-c5b1-4834-9746-68923240f5ba" providerId="ADAL" clId="{ACCBA0E7-CA50-470B-929C-6CCDE0DE70D7}" dt="2024-01-12T22:06:23.544" v="424" actId="478"/>
          <ac:spMkLst>
            <pc:docMk/>
            <pc:sldMk cId="1450666517" sldId="287"/>
            <ac:spMk id="2" creationId="{5B459B74-23CF-968E-F85B-E547C84964FE}"/>
          </ac:spMkLst>
        </pc:spChg>
        <pc:spChg chg="del">
          <ac:chgData name="Hua, Yiying" userId="aa6a9e03-c5b1-4834-9746-68923240f5ba" providerId="ADAL" clId="{ACCBA0E7-CA50-470B-929C-6CCDE0DE70D7}" dt="2024-01-12T22:06:26.212" v="425" actId="478"/>
          <ac:spMkLst>
            <pc:docMk/>
            <pc:sldMk cId="1450666517" sldId="287"/>
            <ac:spMk id="3" creationId="{B440C6B8-6A21-6752-CD39-AC96D90F41C8}"/>
          </ac:spMkLst>
        </pc:spChg>
        <pc:picChg chg="add mod">
          <ac:chgData name="Hua, Yiying" userId="aa6a9e03-c5b1-4834-9746-68923240f5ba" providerId="ADAL" clId="{ACCBA0E7-CA50-470B-929C-6CCDE0DE70D7}" dt="2024-01-14T02:48:25.945" v="435" actId="14100"/>
          <ac:picMkLst>
            <pc:docMk/>
            <pc:sldMk cId="1450666517" sldId="287"/>
            <ac:picMk id="5" creationId="{D60B7555-14B9-2CD8-0DDC-1956B2633F8F}"/>
          </ac:picMkLst>
        </pc:picChg>
      </pc:sldChg>
      <pc:sldChg chg="delSp modSp new mod ord">
        <pc:chgData name="Hua, Yiying" userId="aa6a9e03-c5b1-4834-9746-68923240f5ba" providerId="ADAL" clId="{ACCBA0E7-CA50-470B-929C-6CCDE0DE70D7}" dt="2024-01-14T03:04:25.509" v="519" actId="20577"/>
        <pc:sldMkLst>
          <pc:docMk/>
          <pc:sldMk cId="3920476322" sldId="288"/>
        </pc:sldMkLst>
        <pc:spChg chg="del">
          <ac:chgData name="Hua, Yiying" userId="aa6a9e03-c5b1-4834-9746-68923240f5ba" providerId="ADAL" clId="{ACCBA0E7-CA50-470B-929C-6CCDE0DE70D7}" dt="2024-01-14T02:48:51.477" v="437" actId="478"/>
          <ac:spMkLst>
            <pc:docMk/>
            <pc:sldMk cId="3920476322" sldId="288"/>
            <ac:spMk id="2" creationId="{4684B654-918E-38A7-C5C2-07F3B5F5D135}"/>
          </ac:spMkLst>
        </pc:spChg>
        <pc:spChg chg="mod">
          <ac:chgData name="Hua, Yiying" userId="aa6a9e03-c5b1-4834-9746-68923240f5ba" providerId="ADAL" clId="{ACCBA0E7-CA50-470B-929C-6CCDE0DE70D7}" dt="2024-01-14T03:04:25.509" v="519" actId="20577"/>
          <ac:spMkLst>
            <pc:docMk/>
            <pc:sldMk cId="3920476322" sldId="288"/>
            <ac:spMk id="3" creationId="{FBF0A92B-95C4-AF5B-F4AC-B6C3071C0DA2}"/>
          </ac:spMkLst>
        </pc:spChg>
      </pc:sldChg>
      <pc:sldMasterChg chg="modSp modSldLayout">
        <pc:chgData name="Hua, Yiying" userId="aa6a9e03-c5b1-4834-9746-68923240f5ba" providerId="ADAL" clId="{ACCBA0E7-CA50-470B-929C-6CCDE0DE70D7}" dt="2024-01-12T21:06:48.340" v="93"/>
        <pc:sldMasterMkLst>
          <pc:docMk/>
          <pc:sldMasterMk cId="0" sldId="2147483696"/>
        </pc:sldMasterMkLst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7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8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9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10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12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13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18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22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30" creationId="{00000000-0000-0000-0000-000000000000}"/>
          </ac:spMkLst>
        </pc:spChg>
        <pc:grpChg chg="mod">
          <ac:chgData name="Hua, Yiying" userId="aa6a9e03-c5b1-4834-9746-68923240f5ba" providerId="ADAL" clId="{ACCBA0E7-CA50-470B-929C-6CCDE0DE70D7}" dt="2024-01-12T21:06:48.340" v="93"/>
          <ac:grpSpMkLst>
            <pc:docMk/>
            <pc:sldMasterMk cId="0" sldId="2147483696"/>
            <ac:grpSpMk id="2" creationId="{00000000-0000-0000-0000-000000000000}"/>
          </ac:grpSpMkLst>
        </pc:grpChg>
        <pc:sldLayoutChg chg="modSp">
          <pc:chgData name="Hua, Yiying" userId="aa6a9e03-c5b1-4834-9746-68923240f5ba" providerId="ADAL" clId="{ACCBA0E7-CA50-470B-929C-6CCDE0DE70D7}" dt="2024-01-12T21:06:48.340" v="93"/>
          <pc:sldLayoutMkLst>
            <pc:docMk/>
            <pc:sldMasterMk cId="0" sldId="2147483696"/>
            <pc:sldLayoutMk cId="0" sldId="2147483697"/>
          </pc:sldLayoutMkLst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697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697"/>
              <ac:spMk id="17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ACCBA0E7-CA50-470B-929C-6CCDE0DE70D7}" dt="2024-01-12T21:06:48.340" v="93"/>
          <pc:sldLayoutMkLst>
            <pc:docMk/>
            <pc:sldMasterMk cId="0" sldId="2147483696"/>
            <pc:sldLayoutMk cId="0" sldId="2147483699"/>
          </pc:sldLayoutMkLst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699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699"/>
              <ac:spMk id="3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ACCBA0E7-CA50-470B-929C-6CCDE0DE70D7}" dt="2024-01-12T21:06:48.340" v="93"/>
          <pc:sldLayoutMkLst>
            <pc:docMk/>
            <pc:sldMasterMk cId="0" sldId="2147483696"/>
            <pc:sldLayoutMk cId="0" sldId="2147483700"/>
          </pc:sldLayoutMkLst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0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0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0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ACCBA0E7-CA50-470B-929C-6CCDE0DE70D7}" dt="2024-01-12T21:06:48.340" v="93"/>
          <pc:sldLayoutMkLst>
            <pc:docMk/>
            <pc:sldMasterMk cId="0" sldId="2147483696"/>
            <pc:sldLayoutMk cId="0" sldId="2147483701"/>
          </pc:sldLayoutMkLst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1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1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1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1"/>
              <ac:spMk id="5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1"/>
              <ac:spMk id="6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ACCBA0E7-CA50-470B-929C-6CCDE0DE70D7}" dt="2024-01-12T21:06:48.340" v="93"/>
          <pc:sldLayoutMkLst>
            <pc:docMk/>
            <pc:sldMasterMk cId="0" sldId="2147483696"/>
            <pc:sldLayoutMk cId="0" sldId="2147483702"/>
          </pc:sldLayoutMkLst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2"/>
              <ac:spMk id="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ACCBA0E7-CA50-470B-929C-6CCDE0DE70D7}" dt="2024-01-12T21:06:48.340" v="93"/>
          <pc:sldLayoutMkLst>
            <pc:docMk/>
            <pc:sldMasterMk cId="0" sldId="2147483696"/>
            <pc:sldLayoutMk cId="0" sldId="2147483704"/>
          </pc:sldLayoutMkLst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4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4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4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ACCBA0E7-CA50-470B-929C-6CCDE0DE70D7}" dt="2024-01-12T21:06:48.340" v="93"/>
          <pc:sldLayoutMkLst>
            <pc:docMk/>
            <pc:sldMasterMk cId="0" sldId="2147483696"/>
            <pc:sldLayoutMk cId="0" sldId="2147483705"/>
          </pc:sldLayoutMkLst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5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5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5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5"/>
              <ac:spMk id="7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5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5"/>
              <ac:spMk id="10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5"/>
              <ac:spMk id="11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5"/>
              <ac:spMk id="1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ACCBA0E7-CA50-470B-929C-6CCDE0DE70D7}" dt="2024-01-12T21:06:48.340" v="93"/>
          <pc:sldLayoutMkLst>
            <pc:docMk/>
            <pc:sldMasterMk cId="0" sldId="2147483696"/>
            <pc:sldLayoutMk cId="0" sldId="2147483707"/>
          </pc:sldLayoutMkLst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7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7"/>
              <ac:spMk id="3" creationId="{00000000-0000-0000-0000-000000000000}"/>
            </ac:spMkLst>
          </pc:spChg>
        </pc:sldLayoutChg>
      </pc:sldMaster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5T04:41:21.418" v="159" actId="20577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addSp delSp modSp mod">
        <pc:chgData name="Hua, Yiying" userId="aa6a9e03-c5b1-4834-9746-68923240f5ba" providerId="ADAL" clId="{2A7E081D-2687-4DD6-A8C6-ADCC9A635DCF}" dt="2022-01-15T04:41:21.418" v="159" actId="20577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add del mod">
          <ac:chgData name="Hua, Yiying" userId="aa6a9e03-c5b1-4834-9746-68923240f5ba" providerId="ADAL" clId="{2A7E081D-2687-4DD6-A8C6-ADCC9A635DCF}" dt="2022-01-15T04:41:21.418" v="159" actId="20577"/>
          <ac:spMkLst>
            <pc:docMk/>
            <pc:sldMk cId="2690074874" sldId="276"/>
            <ac:spMk id="3" creationId="{00000000-0000-0000-0000-000000000000}"/>
          </ac:spMkLst>
        </pc:spChg>
        <pc:spChg chg="add del">
          <ac:chgData name="Hua, Yiying" userId="aa6a9e03-c5b1-4834-9746-68923240f5ba" providerId="ADAL" clId="{2A7E081D-2687-4DD6-A8C6-ADCC9A635DCF}" dt="2022-01-15T04:30:06.574" v="112"/>
          <ac:spMkLst>
            <pc:docMk/>
            <pc:sldMk cId="2690074874" sldId="276"/>
            <ac:spMk id="4" creationId="{C96F3239-B922-4A20-B9AB-4038D2742C8C}"/>
          </ac:spMkLst>
        </pc:spChg>
        <pc:spChg chg="add del">
          <ac:chgData name="Hua, Yiying" userId="aa6a9e03-c5b1-4834-9746-68923240f5ba" providerId="ADAL" clId="{2A7E081D-2687-4DD6-A8C6-ADCC9A635DCF}" dt="2022-01-15T04:30:45.713" v="114"/>
          <ac:spMkLst>
            <pc:docMk/>
            <pc:sldMk cId="2690074874" sldId="276"/>
            <ac:spMk id="5" creationId="{338F44D3-CDBE-41B4-8796-AE2AD9EBF188}"/>
          </ac:spMkLst>
        </pc:spChg>
        <pc:spChg chg="add del mod">
          <ac:chgData name="Hua, Yiying" userId="aa6a9e03-c5b1-4834-9746-68923240f5ba" providerId="ADAL" clId="{2A7E081D-2687-4DD6-A8C6-ADCC9A635DCF}" dt="2022-01-15T04:32:23.683" v="129" actId="478"/>
          <ac:spMkLst>
            <pc:docMk/>
            <pc:sldMk cId="2690074874" sldId="276"/>
            <ac:spMk id="6" creationId="{5FE246A9-110B-4D9E-B64B-5C2E30458C7A}"/>
          </ac:spMkLst>
        </pc:spChg>
        <pc:spChg chg="add del mod">
          <ac:chgData name="Hua, Yiying" userId="aa6a9e03-c5b1-4834-9746-68923240f5ba" providerId="ADAL" clId="{2A7E081D-2687-4DD6-A8C6-ADCC9A635DCF}" dt="2022-01-15T04:32:13.205" v="127" actId="6549"/>
          <ac:spMkLst>
            <pc:docMk/>
            <pc:sldMk cId="2690074874" sldId="276"/>
            <ac:spMk id="7" creationId="{B9EA8725-32C1-4D61-8322-0C2F889CDFAE}"/>
          </ac:spMkLst>
        </pc:spChg>
        <pc:spChg chg="add del mod">
          <ac:chgData name="Hua, Yiying" userId="aa6a9e03-c5b1-4834-9746-68923240f5ba" providerId="ADAL" clId="{2A7E081D-2687-4DD6-A8C6-ADCC9A635DCF}" dt="2022-01-15T04:31:31.301" v="121" actId="478"/>
          <ac:spMkLst>
            <pc:docMk/>
            <pc:sldMk cId="2690074874" sldId="276"/>
            <ac:spMk id="8" creationId="{AD876161-D42B-4FDE-B461-73DB535D8E8E}"/>
          </ac:spMkLst>
        </pc:spChg>
      </pc:sldChg>
      <pc:sldChg chg="modSp del mod">
        <pc:chgData name="Hua, Yiying" userId="aa6a9e03-c5b1-4834-9746-68923240f5ba" providerId="ADAL" clId="{2A7E081D-2687-4DD6-A8C6-ADCC9A635DCF}" dt="2022-01-11T04:25:24.603" v="110" actId="2696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4E2CF43D-62F7-4606-81A6-0F937463F2E1}"/>
    <pc:docChg chg="undo custSel delSld modSld sldOrd">
      <pc:chgData name="Hua, Yiying" userId="aa6a9e03-c5b1-4834-9746-68923240f5ba" providerId="ADAL" clId="{4E2CF43D-62F7-4606-81A6-0F937463F2E1}" dt="2022-08-06T04:41:18.071" v="752" actId="27636"/>
      <pc:docMkLst>
        <pc:docMk/>
      </pc:docMkLst>
      <pc:sldChg chg="addSp delSp modSp mod">
        <pc:chgData name="Hua, Yiying" userId="aa6a9e03-c5b1-4834-9746-68923240f5ba" providerId="ADAL" clId="{4E2CF43D-62F7-4606-81A6-0F937463F2E1}" dt="2022-07-22T17:03:12.900" v="441" actId="14100"/>
        <pc:sldMkLst>
          <pc:docMk/>
          <pc:sldMk cId="2569553149" sldId="271"/>
        </pc:sldMkLst>
        <pc:spChg chg="del mod">
          <ac:chgData name="Hua, Yiying" userId="aa6a9e03-c5b1-4834-9746-68923240f5ba" providerId="ADAL" clId="{4E2CF43D-62F7-4606-81A6-0F937463F2E1}" dt="2022-07-22T17:02:42.909" v="435" actId="478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4E2CF43D-62F7-4606-81A6-0F937463F2E1}" dt="2022-07-22T17:03:12.900" v="441" actId="14100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4E2CF43D-62F7-4606-81A6-0F937463F2E1}" dt="2022-07-22T17:02:45.579" v="436" actId="478"/>
          <ac:spMkLst>
            <pc:docMk/>
            <pc:sldMk cId="2569553149" sldId="271"/>
            <ac:spMk id="5" creationId="{32DDB28E-FC7C-4F25-A0B3-6EB93D1EB0F2}"/>
          </ac:spMkLst>
        </pc:spChg>
      </pc:sldChg>
      <pc:sldChg chg="addSp delSp modSp mod">
        <pc:chgData name="Hua, Yiying" userId="aa6a9e03-c5b1-4834-9746-68923240f5ba" providerId="ADAL" clId="{4E2CF43D-62F7-4606-81A6-0F937463F2E1}" dt="2022-07-21T23:11:15.989" v="376" actId="14100"/>
        <pc:sldMkLst>
          <pc:docMk/>
          <pc:sldMk cId="2690074874" sldId="276"/>
        </pc:sldMkLst>
        <pc:spChg chg="del">
          <ac:chgData name="Hua, Yiying" userId="aa6a9e03-c5b1-4834-9746-68923240f5ba" providerId="ADAL" clId="{4E2CF43D-62F7-4606-81A6-0F937463F2E1}" dt="2022-07-21T22:22:56.288" v="286" actId="478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4E2CF43D-62F7-4606-81A6-0F937463F2E1}" dt="2022-07-21T23:11:15.989" v="376" actId="14100"/>
          <ac:spMkLst>
            <pc:docMk/>
            <pc:sldMk cId="2690074874" sldId="27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4E2CF43D-62F7-4606-81A6-0F937463F2E1}" dt="2022-07-21T22:22:59.829" v="287" actId="478"/>
          <ac:spMkLst>
            <pc:docMk/>
            <pc:sldMk cId="2690074874" sldId="276"/>
            <ac:spMk id="5" creationId="{198A9A61-7491-4258-8D4C-3F0E3DE5B96F}"/>
          </ac:spMkLst>
        </pc:spChg>
      </pc:sldChg>
      <pc:sldChg chg="modSp mod">
        <pc:chgData name="Hua, Yiying" userId="aa6a9e03-c5b1-4834-9746-68923240f5ba" providerId="ADAL" clId="{4E2CF43D-62F7-4606-81A6-0F937463F2E1}" dt="2022-07-21T22:26:23.605" v="310" actId="5793"/>
        <pc:sldMkLst>
          <pc:docMk/>
          <pc:sldMk cId="977146412" sldId="278"/>
        </pc:sldMkLst>
        <pc:spChg chg="mod">
          <ac:chgData name="Hua, Yiying" userId="aa6a9e03-c5b1-4834-9746-68923240f5ba" providerId="ADAL" clId="{4E2CF43D-62F7-4606-81A6-0F937463F2E1}" dt="2022-07-21T22:26:18.498" v="307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4E2CF43D-62F7-4606-81A6-0F937463F2E1}" dt="2022-07-21T22:26:23.605" v="310" actId="5793"/>
          <ac:spMkLst>
            <pc:docMk/>
            <pc:sldMk cId="977146412" sldId="278"/>
            <ac:spMk id="3" creationId="{00000000-0000-0000-0000-000000000000}"/>
          </ac:spMkLst>
        </pc:spChg>
      </pc:sldChg>
      <pc:sldChg chg="modSp mod ord">
        <pc:chgData name="Hua, Yiying" userId="aa6a9e03-c5b1-4834-9746-68923240f5ba" providerId="ADAL" clId="{4E2CF43D-62F7-4606-81A6-0F937463F2E1}" dt="2022-07-23T16:03:25.086" v="723" actId="1076"/>
        <pc:sldMkLst>
          <pc:docMk/>
          <pc:sldMk cId="1230904166" sldId="279"/>
        </pc:sldMkLst>
        <pc:spChg chg="mod">
          <ac:chgData name="Hua, Yiying" userId="aa6a9e03-c5b1-4834-9746-68923240f5ba" providerId="ADAL" clId="{4E2CF43D-62F7-4606-81A6-0F937463F2E1}" dt="2022-07-23T16:03:19.346" v="722" actId="255"/>
          <ac:spMkLst>
            <pc:docMk/>
            <pc:sldMk cId="1230904166" sldId="279"/>
            <ac:spMk id="2" creationId="{00000000-0000-0000-0000-000000000000}"/>
          </ac:spMkLst>
        </pc:spChg>
        <pc:spChg chg="mod">
          <ac:chgData name="Hua, Yiying" userId="aa6a9e03-c5b1-4834-9746-68923240f5ba" providerId="ADAL" clId="{4E2CF43D-62F7-4606-81A6-0F937463F2E1}" dt="2022-07-23T16:03:25.086" v="723" actId="1076"/>
          <ac:spMkLst>
            <pc:docMk/>
            <pc:sldMk cId="1230904166" sldId="279"/>
            <ac:spMk id="3" creationId="{00000000-0000-0000-0000-000000000000}"/>
          </ac:spMkLst>
        </pc:spChg>
      </pc:sldChg>
      <pc:sldChg chg="addSp delSp modSp del mod">
        <pc:chgData name="Hua, Yiying" userId="aa6a9e03-c5b1-4834-9746-68923240f5ba" providerId="ADAL" clId="{4E2CF43D-62F7-4606-81A6-0F937463F2E1}" dt="2022-08-06T04:29:24.409" v="740" actId="47"/>
        <pc:sldMkLst>
          <pc:docMk/>
          <pc:sldMk cId="2106884689" sldId="280"/>
        </pc:sldMkLst>
        <pc:spChg chg="del">
          <ac:chgData name="Hua, Yiying" userId="aa6a9e03-c5b1-4834-9746-68923240f5ba" providerId="ADAL" clId="{4E2CF43D-62F7-4606-81A6-0F937463F2E1}" dt="2022-07-22T17:03:32.747" v="442" actId="478"/>
          <ac:spMkLst>
            <pc:docMk/>
            <pc:sldMk cId="2106884689" sldId="280"/>
            <ac:spMk id="2" creationId="{00000000-0000-0000-0000-000000000000}"/>
          </ac:spMkLst>
        </pc:spChg>
        <pc:spChg chg="mod">
          <ac:chgData name="Hua, Yiying" userId="aa6a9e03-c5b1-4834-9746-68923240f5ba" providerId="ADAL" clId="{4E2CF43D-62F7-4606-81A6-0F937463F2E1}" dt="2022-07-22T17:04:09.143" v="446" actId="1076"/>
          <ac:spMkLst>
            <pc:docMk/>
            <pc:sldMk cId="2106884689" sldId="280"/>
            <ac:spMk id="3" creationId="{00000000-0000-0000-0000-000000000000}"/>
          </ac:spMkLst>
        </pc:spChg>
        <pc:spChg chg="add del mod">
          <ac:chgData name="Hua, Yiying" userId="aa6a9e03-c5b1-4834-9746-68923240f5ba" providerId="ADAL" clId="{4E2CF43D-62F7-4606-81A6-0F937463F2E1}" dt="2022-07-22T17:03:36.407" v="443" actId="478"/>
          <ac:spMkLst>
            <pc:docMk/>
            <pc:sldMk cId="2106884689" sldId="280"/>
            <ac:spMk id="5" creationId="{2BE2A0D2-1C7A-4639-9534-0ACB0E957D99}"/>
          </ac:spMkLst>
        </pc:spChg>
      </pc:sldChg>
      <pc:sldChg chg="addSp delSp modSp mod">
        <pc:chgData name="Hua, Yiying" userId="aa6a9e03-c5b1-4834-9746-68923240f5ba" providerId="ADAL" clId="{4E2CF43D-62F7-4606-81A6-0F937463F2E1}" dt="2022-07-22T17:21:26.808" v="453" actId="14100"/>
        <pc:sldMkLst>
          <pc:docMk/>
          <pc:sldMk cId="592231925" sldId="281"/>
        </pc:sldMkLst>
        <pc:spChg chg="del">
          <ac:chgData name="Hua, Yiying" userId="aa6a9e03-c5b1-4834-9746-68923240f5ba" providerId="ADAL" clId="{4E2CF43D-62F7-4606-81A6-0F937463F2E1}" dt="2022-07-22T17:20:16.404" v="447" actId="478"/>
          <ac:spMkLst>
            <pc:docMk/>
            <pc:sldMk cId="592231925" sldId="281"/>
            <ac:spMk id="2" creationId="{00000000-0000-0000-0000-000000000000}"/>
          </ac:spMkLst>
        </pc:spChg>
        <pc:spChg chg="del mod">
          <ac:chgData name="Hua, Yiying" userId="aa6a9e03-c5b1-4834-9746-68923240f5ba" providerId="ADAL" clId="{4E2CF43D-62F7-4606-81A6-0F937463F2E1}" dt="2022-07-22T17:20:22.691" v="450" actId="478"/>
          <ac:spMkLst>
            <pc:docMk/>
            <pc:sldMk cId="592231925" sldId="28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4E2CF43D-62F7-4606-81A6-0F937463F2E1}" dt="2022-07-22T17:20:18.317" v="448" actId="478"/>
          <ac:spMkLst>
            <pc:docMk/>
            <pc:sldMk cId="592231925" sldId="281"/>
            <ac:spMk id="5" creationId="{EFAF5C71-D6DB-469B-AE20-47FCEA393D5D}"/>
          </ac:spMkLst>
        </pc:spChg>
        <pc:spChg chg="add del mod">
          <ac:chgData name="Hua, Yiying" userId="aa6a9e03-c5b1-4834-9746-68923240f5ba" providerId="ADAL" clId="{4E2CF43D-62F7-4606-81A6-0F937463F2E1}" dt="2022-07-22T17:20:29.678" v="451" actId="478"/>
          <ac:spMkLst>
            <pc:docMk/>
            <pc:sldMk cId="592231925" sldId="281"/>
            <ac:spMk id="7" creationId="{7292AEC3-BE1E-4B7E-BA01-75F86451288C}"/>
          </ac:spMkLst>
        </pc:spChg>
        <pc:picChg chg="add mod">
          <ac:chgData name="Hua, Yiying" userId="aa6a9e03-c5b1-4834-9746-68923240f5ba" providerId="ADAL" clId="{4E2CF43D-62F7-4606-81A6-0F937463F2E1}" dt="2022-07-22T17:21:26.808" v="453" actId="14100"/>
          <ac:picMkLst>
            <pc:docMk/>
            <pc:sldMk cId="592231925" sldId="281"/>
            <ac:picMk id="9" creationId="{3FCE3F37-C19B-4FD0-A5CF-8BA56F591DA6}"/>
          </ac:picMkLst>
        </pc:picChg>
      </pc:sldChg>
      <pc:sldChg chg="addSp delSp modSp mod">
        <pc:chgData name="Hua, Yiying" userId="aa6a9e03-c5b1-4834-9746-68923240f5ba" providerId="ADAL" clId="{4E2CF43D-62F7-4606-81A6-0F937463F2E1}" dt="2022-08-06T03:46:20.861" v="739" actId="20577"/>
        <pc:sldMkLst>
          <pc:docMk/>
          <pc:sldMk cId="1730858974" sldId="282"/>
        </pc:sldMkLst>
        <pc:spChg chg="mod">
          <ac:chgData name="Hua, Yiying" userId="aa6a9e03-c5b1-4834-9746-68923240f5ba" providerId="ADAL" clId="{4E2CF43D-62F7-4606-81A6-0F937463F2E1}" dt="2022-08-06T03:46:20.861" v="739" actId="20577"/>
          <ac:spMkLst>
            <pc:docMk/>
            <pc:sldMk cId="1730858974" sldId="282"/>
            <ac:spMk id="3" creationId="{00000000-0000-0000-0000-000000000000}"/>
          </ac:spMkLst>
        </pc:spChg>
        <pc:spChg chg="add del mod">
          <ac:chgData name="Hua, Yiying" userId="aa6a9e03-c5b1-4834-9746-68923240f5ba" providerId="ADAL" clId="{4E2CF43D-62F7-4606-81A6-0F937463F2E1}" dt="2022-07-23T15:47:59.336" v="646" actId="478"/>
          <ac:spMkLst>
            <pc:docMk/>
            <pc:sldMk cId="1730858974" sldId="282"/>
            <ac:spMk id="4" creationId="{B3184B1D-FDFE-4097-8313-C6B567626439}"/>
          </ac:spMkLst>
        </pc:spChg>
        <pc:spChg chg="add del mod">
          <ac:chgData name="Hua, Yiying" userId="aa6a9e03-c5b1-4834-9746-68923240f5ba" providerId="ADAL" clId="{4E2CF43D-62F7-4606-81A6-0F937463F2E1}" dt="2022-07-23T15:48:01.695" v="647" actId="478"/>
          <ac:spMkLst>
            <pc:docMk/>
            <pc:sldMk cId="1730858974" sldId="282"/>
            <ac:spMk id="5" creationId="{A0AFBF68-5CDC-4008-A5F3-93E85A976CD1}"/>
          </ac:spMkLst>
        </pc:spChg>
      </pc:sldChg>
      <pc:sldChg chg="addSp delSp modSp mod">
        <pc:chgData name="Hua, Yiying" userId="aa6a9e03-c5b1-4834-9746-68923240f5ba" providerId="ADAL" clId="{4E2CF43D-62F7-4606-81A6-0F937463F2E1}" dt="2022-08-06T04:41:18.071" v="752" actId="27636"/>
        <pc:sldMkLst>
          <pc:docMk/>
          <pc:sldMk cId="3035640120" sldId="283"/>
        </pc:sldMkLst>
        <pc:spChg chg="del">
          <ac:chgData name="Hua, Yiying" userId="aa6a9e03-c5b1-4834-9746-68923240f5ba" providerId="ADAL" clId="{4E2CF43D-62F7-4606-81A6-0F937463F2E1}" dt="2022-08-06T04:40:10.848" v="741" actId="478"/>
          <ac:spMkLst>
            <pc:docMk/>
            <pc:sldMk cId="3035640120" sldId="283"/>
            <ac:spMk id="2" creationId="{00000000-0000-0000-0000-000000000000}"/>
          </ac:spMkLst>
        </pc:spChg>
        <pc:spChg chg="mod">
          <ac:chgData name="Hua, Yiying" userId="aa6a9e03-c5b1-4834-9746-68923240f5ba" providerId="ADAL" clId="{4E2CF43D-62F7-4606-81A6-0F937463F2E1}" dt="2022-08-06T04:41:18.071" v="752" actId="27636"/>
          <ac:spMkLst>
            <pc:docMk/>
            <pc:sldMk cId="3035640120" sldId="283"/>
            <ac:spMk id="3" creationId="{00000000-0000-0000-0000-000000000000}"/>
          </ac:spMkLst>
        </pc:spChg>
        <pc:spChg chg="add del mod">
          <ac:chgData name="Hua, Yiying" userId="aa6a9e03-c5b1-4834-9746-68923240f5ba" providerId="ADAL" clId="{4E2CF43D-62F7-4606-81A6-0F937463F2E1}" dt="2022-08-06T04:40:15.111" v="742" actId="478"/>
          <ac:spMkLst>
            <pc:docMk/>
            <pc:sldMk cId="3035640120" sldId="283"/>
            <ac:spMk id="5" creationId="{679DD535-A34B-4642-B360-722A166B8F3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128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65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41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提摩太前书简介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zh-CN" altLang="en-US" dirty="0">
                <a:solidFill>
                  <a:schemeClr val="accent3"/>
                </a:solidFill>
              </a:rPr>
              <a:t>新约主日学 </a:t>
            </a:r>
            <a:r>
              <a:rPr lang="en-US" altLang="zh-CN" dirty="0">
                <a:solidFill>
                  <a:schemeClr val="accent3"/>
                </a:solidFill>
              </a:rPr>
              <a:t>2024/1/14</a:t>
            </a:r>
            <a:r>
              <a:rPr lang="zh-CN" altLang="en-US" dirty="0">
                <a:solidFill>
                  <a:schemeClr val="accent3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2401B8-13D8-485F-A7A2-41E422E66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95400"/>
            <a:ext cx="11201400" cy="54864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1800" b="1" dirty="0">
                <a:solidFill>
                  <a:srgbClr val="0070C0"/>
                </a:solidFill>
                <a:latin typeface="Arial" panose="020B0604020202020204" pitchFamily="34" charset="0"/>
              </a:rPr>
              <a:t>“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15 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爱子是那不能看见之神的像，是首生的，在一切被造的以先。 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16 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因为万有都是靠他造的，无论是天上的、地上的，能看见的、不能看见的，或是有位的、主治的、执政的、掌权的，一概都是借着他造的，又是为他造的。 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17 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他在万有之先，万有也靠他而立。 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18 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他也是教会全体之首。他是元始，是从死里首先复生的，使他可以在凡事上居首位， 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19 </a:t>
            </a:r>
            <a:r>
              <a:rPr lang="zh-CN" altLang="en-US" sz="1800" b="1" dirty="0">
                <a:solidFill>
                  <a:srgbClr val="FF0000"/>
                </a:solidFill>
                <a:latin typeface="Trebuchet"/>
              </a:rPr>
              <a:t>因为父喜欢叫一切的丰盛在他里面居住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。”（西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：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15-19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）</a:t>
            </a:r>
            <a:endParaRPr lang="en-US" altLang="zh-CN" sz="1800" dirty="0">
              <a:solidFill>
                <a:schemeClr val="bg1">
                  <a:lumMod val="65000"/>
                </a:schemeClr>
              </a:solidFill>
            </a:endParaRPr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1800" dirty="0"/>
              <a:t>《</a:t>
            </a:r>
            <a:r>
              <a:rPr lang="zh-CN" altLang="en-US" sz="1800" dirty="0"/>
              <a:t>提摩太前书</a:t>
            </a:r>
            <a:r>
              <a:rPr lang="en-US" altLang="zh-CN" sz="1800" dirty="0"/>
              <a:t>》: </a:t>
            </a:r>
            <a:r>
              <a:rPr lang="zh-CN" altLang="en-US" sz="1800" dirty="0"/>
              <a:t>基督是我们的拯救</a:t>
            </a:r>
            <a:r>
              <a:rPr lang="en-US" altLang="zh-CN" sz="1800" dirty="0"/>
              <a:t>( 1: 15 )</a:t>
            </a:r>
            <a:endParaRPr lang="zh-CN" altLang="en-US" sz="1800" dirty="0"/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1800" dirty="0"/>
              <a:t>《</a:t>
            </a:r>
            <a:r>
              <a:rPr lang="zh-CN" altLang="en-US" sz="1800" dirty="0"/>
              <a:t>提摩太后书</a:t>
            </a:r>
            <a:r>
              <a:rPr lang="en-US" altLang="zh-CN" sz="1800" dirty="0"/>
              <a:t>》: </a:t>
            </a:r>
            <a:r>
              <a:rPr lang="zh-CN" altLang="en-US" sz="1800" dirty="0"/>
              <a:t>基督是我们的冠冕</a:t>
            </a:r>
            <a:r>
              <a:rPr lang="en-US" altLang="zh-CN" sz="1800" dirty="0"/>
              <a:t>( 4: 7 )</a:t>
            </a:r>
            <a:endParaRPr lang="zh-CN" altLang="en-US" sz="1800" dirty="0"/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1800" dirty="0"/>
              <a:t>《</a:t>
            </a:r>
            <a:r>
              <a:rPr lang="zh-CN" altLang="en-US" sz="1800" dirty="0"/>
              <a:t>提多书</a:t>
            </a:r>
            <a:r>
              <a:rPr lang="en-US" altLang="zh-CN" sz="1800" dirty="0"/>
              <a:t>》:  </a:t>
            </a:r>
            <a:r>
              <a:rPr lang="zh-CN" altLang="en-US" sz="1800" dirty="0"/>
              <a:t>基督是我们的荣耀</a:t>
            </a:r>
            <a:r>
              <a:rPr lang="en-US" altLang="zh-CN" sz="1800" dirty="0"/>
              <a:t>( 2: 13 )</a:t>
            </a:r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1800" dirty="0"/>
              <a:t>《</a:t>
            </a:r>
            <a:r>
              <a:rPr lang="zh-CN" altLang="en-US" sz="1800" dirty="0"/>
              <a:t>歌罗西书</a:t>
            </a:r>
            <a:r>
              <a:rPr lang="en-US" altLang="zh-CN" sz="1800" dirty="0"/>
              <a:t>》: </a:t>
            </a:r>
            <a:r>
              <a:rPr lang="zh-CN" altLang="en-US" sz="1800" dirty="0"/>
              <a:t>基督是我们的元首</a:t>
            </a:r>
            <a:r>
              <a:rPr lang="en-US" altLang="zh-CN" sz="1800" dirty="0"/>
              <a:t>( 1:18 )</a:t>
            </a:r>
            <a:endParaRPr lang="zh-CN" altLang="en-US" sz="1800" dirty="0"/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1800" dirty="0"/>
              <a:t>《</a:t>
            </a:r>
            <a:r>
              <a:rPr lang="zh-CN" altLang="en-US" sz="1800" dirty="0"/>
              <a:t>腓立比书</a:t>
            </a:r>
            <a:r>
              <a:rPr lang="en-US" altLang="zh-CN" sz="1800" dirty="0"/>
              <a:t>》: </a:t>
            </a:r>
            <a:r>
              <a:rPr lang="zh-CN" altLang="en-US" sz="1800" dirty="0"/>
              <a:t>基督是我们的至宝</a:t>
            </a:r>
            <a:r>
              <a:rPr lang="en-US" altLang="zh-CN" sz="1800" dirty="0"/>
              <a:t>( 3: 8 )</a:t>
            </a:r>
            <a:endParaRPr lang="zh-CN" altLang="en-US" sz="1800" dirty="0"/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1800" dirty="0"/>
              <a:t>《</a:t>
            </a:r>
            <a:r>
              <a:rPr lang="zh-CN" altLang="en-US" sz="1800" dirty="0"/>
              <a:t>加拉太书</a:t>
            </a:r>
            <a:r>
              <a:rPr lang="en-US" altLang="zh-CN" sz="1800" dirty="0"/>
              <a:t>》: </a:t>
            </a:r>
            <a:r>
              <a:rPr lang="zh-CN" altLang="en-US" sz="1800" dirty="0"/>
              <a:t>基督是我们的自由</a:t>
            </a:r>
            <a:r>
              <a:rPr lang="en-US" altLang="zh-CN" sz="1800" dirty="0"/>
              <a:t>( 5: 1 )</a:t>
            </a:r>
            <a:endParaRPr lang="zh-CN" altLang="en-US" sz="1800" dirty="0"/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1800" dirty="0"/>
              <a:t>《</a:t>
            </a:r>
            <a:r>
              <a:rPr lang="zh-CN" altLang="en-US" sz="1800" dirty="0"/>
              <a:t>腓利门书</a:t>
            </a:r>
            <a:r>
              <a:rPr lang="en-US" altLang="zh-CN" sz="1800" dirty="0"/>
              <a:t>》: </a:t>
            </a:r>
            <a:r>
              <a:rPr lang="zh-CN" altLang="en-US" sz="1800" dirty="0"/>
              <a:t>基督是我们的爱纳</a:t>
            </a:r>
            <a:r>
              <a:rPr lang="en-US" altLang="zh-CN" sz="1800" dirty="0"/>
              <a:t> (1: 17)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A1A953-995F-E6F4-70BD-3F315DE24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81000"/>
            <a:ext cx="5867400" cy="83820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新约班课程 </a:t>
            </a:r>
            <a:r>
              <a:rPr lang="en-US" altLang="zh-CN" sz="40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2024 - 2025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873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11582400" cy="56388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zh-CN" altLang="en-US" sz="2900" b="1" dirty="0"/>
              <a:t>写作作者</a:t>
            </a:r>
            <a:r>
              <a:rPr lang="en-US" altLang="zh-CN" sz="2900" b="1" dirty="0"/>
              <a:t>:</a:t>
            </a:r>
            <a:r>
              <a:rPr lang="en-US" altLang="zh-CN" sz="2900" dirty="0"/>
              <a:t>  </a:t>
            </a:r>
            <a:r>
              <a:rPr lang="zh-CN" altLang="en-US" sz="2900" dirty="0"/>
              <a:t>使徒保罗</a:t>
            </a:r>
            <a:endParaRPr lang="en-US" altLang="zh-CN" sz="2900" dirty="0"/>
          </a:p>
          <a:p>
            <a:pPr>
              <a:lnSpc>
                <a:spcPct val="160000"/>
              </a:lnSpc>
            </a:pPr>
            <a:r>
              <a:rPr lang="zh-CN" altLang="en-US" sz="2900" b="1" dirty="0"/>
              <a:t>写作时间：</a:t>
            </a:r>
            <a:r>
              <a:rPr lang="zh-CN" altLang="en-US" sz="2900" dirty="0"/>
              <a:t>约在主后六十四至六十五年， 保罗第四次旅行传道途中</a:t>
            </a:r>
          </a:p>
          <a:p>
            <a:pPr>
              <a:lnSpc>
                <a:spcPct val="160000"/>
              </a:lnSpc>
            </a:pPr>
            <a:r>
              <a:rPr lang="zh-CN" altLang="en-US" sz="2900" b="1" dirty="0"/>
              <a:t>写作地点</a:t>
            </a:r>
            <a:r>
              <a:rPr lang="en-US" altLang="zh-CN" sz="2900" b="1" dirty="0"/>
              <a:t>:</a:t>
            </a:r>
            <a:r>
              <a:rPr lang="zh-CN" altLang="en-US" sz="2900" b="1" dirty="0"/>
              <a:t>   </a:t>
            </a:r>
            <a:r>
              <a:rPr lang="zh-CN" altLang="en-US" sz="2900" dirty="0"/>
              <a:t>马其顿的腓利比</a:t>
            </a:r>
            <a:endParaRPr lang="en-US" altLang="zh-CN" sz="2900" dirty="0"/>
          </a:p>
          <a:p>
            <a:pPr>
              <a:lnSpc>
                <a:spcPct val="160000"/>
              </a:lnSpc>
            </a:pPr>
            <a:r>
              <a:rPr lang="zh-CN" altLang="en-US" sz="2900" b="1" dirty="0"/>
              <a:t>写作动机：</a:t>
            </a:r>
            <a:r>
              <a:rPr lang="zh-CN" altLang="en-US" sz="2900" dirty="0"/>
              <a:t>教导提摩太如何管理并牧养教会，如何操练自己忠心事主</a:t>
            </a:r>
            <a:endParaRPr lang="en-US" altLang="zh-CN" sz="2900" dirty="0"/>
          </a:p>
          <a:p>
            <a:pPr>
              <a:lnSpc>
                <a:spcPct val="160000"/>
              </a:lnSpc>
            </a:pPr>
            <a:r>
              <a:rPr lang="zh-CN" altLang="en-US" sz="2900" b="1" dirty="0"/>
              <a:t>写作主旨： </a:t>
            </a:r>
            <a:r>
              <a:rPr lang="zh-CN" altLang="en-US" sz="2900" dirty="0"/>
              <a:t>谨守自己与主的道 （</a:t>
            </a:r>
            <a:r>
              <a:rPr lang="en-US" altLang="zh-CN" sz="2900" dirty="0"/>
              <a:t>4:16</a:t>
            </a:r>
            <a:r>
              <a:rPr lang="zh-CN" altLang="en-US" sz="2900" dirty="0"/>
              <a:t>）</a:t>
            </a:r>
            <a:endParaRPr lang="en-US" altLang="zh-CN" sz="2900" dirty="0"/>
          </a:p>
          <a:p>
            <a:pPr>
              <a:lnSpc>
                <a:spcPct val="160000"/>
              </a:lnSpc>
            </a:pPr>
            <a:r>
              <a:rPr lang="zh-CN" altLang="en-US" sz="2900" b="1" dirty="0"/>
              <a:t>收信人： </a:t>
            </a:r>
            <a:r>
              <a:rPr lang="zh-CN" altLang="en-US" sz="2900" dirty="0"/>
              <a:t>提摩太</a:t>
            </a:r>
            <a:endParaRPr lang="en-US" altLang="zh-CN" sz="2900" dirty="0"/>
          </a:p>
          <a:p>
            <a:pPr lvl="1">
              <a:lnSpc>
                <a:spcPct val="160000"/>
              </a:lnSpc>
            </a:pPr>
            <a:r>
              <a:rPr lang="zh-CN" altLang="en-US" sz="2700" dirty="0"/>
              <a:t>罗马加拉太省路司得人，极可能是保罗在第一次旅行布道时所结的福音果子</a:t>
            </a:r>
          </a:p>
          <a:p>
            <a:pPr lvl="1">
              <a:lnSpc>
                <a:spcPct val="160000"/>
              </a:lnSpc>
            </a:pPr>
            <a:r>
              <a:rPr lang="zh-CN" altLang="en-US" sz="2700" dirty="0"/>
              <a:t>他的父亲早逝是希腊人，母亲是犹太人；母亲与外祖母均信主，且极其虔诚</a:t>
            </a:r>
          </a:p>
          <a:p>
            <a:pPr lvl="1">
              <a:lnSpc>
                <a:spcPct val="160000"/>
              </a:lnSpc>
            </a:pPr>
            <a:r>
              <a:rPr lang="zh-CN" altLang="en-US" sz="2700" dirty="0"/>
              <a:t>保罗第二次布道时提摩太在路司得已是活跃信徒，以至保罗带他出去传道，作为一生的同工，视同儿子， 并给他行割礼</a:t>
            </a:r>
          </a:p>
          <a:p>
            <a:pPr lvl="1">
              <a:lnSpc>
                <a:spcPct val="160000"/>
              </a:lnSpc>
            </a:pPr>
            <a:r>
              <a:rPr lang="zh-CN" altLang="en-US" sz="2700" dirty="0"/>
              <a:t>提摩太大部分时间跟随保罗事奉主，与他同行、同工、同劳，甚至当保罗第一次在罗马被囚时，提摩太也与他同坐监，是保罗一生得意的助手</a:t>
            </a:r>
          </a:p>
          <a:p>
            <a:pPr>
              <a:lnSpc>
                <a:spcPct val="160000"/>
              </a:lnSpc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30904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11582400" cy="56388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zh-CN" altLang="en-US" sz="2900" b="1" dirty="0"/>
              <a:t>写作特点：</a:t>
            </a:r>
          </a:p>
          <a:p>
            <a:pPr marL="708660" lvl="1" indent="-342900">
              <a:lnSpc>
                <a:spcPct val="160000"/>
              </a:lnSpc>
            </a:pPr>
            <a:r>
              <a:rPr lang="zh-CN" altLang="en-US" sz="2900" dirty="0"/>
              <a:t>提摩太前后书， 提多书，和腓利门书同属私人书信性质，都是写给青年的同工</a:t>
            </a:r>
            <a:endParaRPr lang="en-US" altLang="zh-CN" sz="2900" dirty="0"/>
          </a:p>
          <a:p>
            <a:pPr marL="708660" lvl="1" indent="-342900">
              <a:lnSpc>
                <a:spcPct val="160000"/>
              </a:lnSpc>
            </a:pPr>
            <a:r>
              <a:rPr lang="zh-CN" altLang="en-US" sz="2900" dirty="0"/>
              <a:t>提摩太前后书和提多书被合称为</a:t>
            </a:r>
            <a:r>
              <a:rPr lang="en-US" altLang="zh-CN" sz="2900" dirty="0"/>
              <a:t>『</a:t>
            </a:r>
            <a:r>
              <a:rPr lang="zh-CN" altLang="en-US" sz="2900" dirty="0"/>
              <a:t>教牧书信</a:t>
            </a:r>
            <a:r>
              <a:rPr lang="en-US" altLang="zh-CN" sz="2900" dirty="0"/>
              <a:t>』</a:t>
            </a:r>
            <a:r>
              <a:rPr lang="zh-CN" altLang="en-US" sz="2900" dirty="0"/>
              <a:t>， 其共同的特点包括</a:t>
            </a:r>
            <a:endParaRPr lang="en-US" altLang="zh-CN" sz="2900" dirty="0"/>
          </a:p>
          <a:p>
            <a:pPr marL="982980" lvl="2" indent="-342900">
              <a:lnSpc>
                <a:spcPct val="160000"/>
              </a:lnSpc>
            </a:pPr>
            <a:r>
              <a:rPr lang="zh-CN" altLang="en-US" sz="2200" dirty="0">
                <a:latin typeface="+mn-ea"/>
              </a:rPr>
              <a:t>注重有形教会的组织</a:t>
            </a:r>
          </a:p>
          <a:p>
            <a:pPr marL="982980" lvl="2" indent="-342900">
              <a:lnSpc>
                <a:spcPct val="160000"/>
              </a:lnSpc>
            </a:pPr>
            <a:r>
              <a:rPr lang="zh-CN" altLang="en-US" sz="2200" dirty="0">
                <a:latin typeface="+mn-ea"/>
              </a:rPr>
              <a:t>注重教会人才的栽培</a:t>
            </a:r>
          </a:p>
          <a:p>
            <a:pPr marL="982980" lvl="2" indent="-342900">
              <a:lnSpc>
                <a:spcPct val="160000"/>
              </a:lnSpc>
            </a:pPr>
            <a:r>
              <a:rPr lang="zh-CN" altLang="en-US" sz="2200" dirty="0">
                <a:latin typeface="+mn-ea"/>
              </a:rPr>
              <a:t>注重品格</a:t>
            </a:r>
          </a:p>
          <a:p>
            <a:pPr marL="982980" lvl="2" indent="-342900">
              <a:lnSpc>
                <a:spcPct val="160000"/>
              </a:lnSpc>
            </a:pPr>
            <a:r>
              <a:rPr lang="zh-CN" altLang="en-US" sz="2200" dirty="0">
                <a:latin typeface="+mn-ea"/>
              </a:rPr>
              <a:t>注重秩序</a:t>
            </a:r>
          </a:p>
          <a:p>
            <a:pPr marL="982980" lvl="2" indent="-342900">
              <a:lnSpc>
                <a:spcPct val="160000"/>
              </a:lnSpc>
            </a:pPr>
            <a:r>
              <a:rPr lang="zh-CN" altLang="en-US" sz="2200" dirty="0">
                <a:latin typeface="+mn-ea"/>
              </a:rPr>
              <a:t>注重工人</a:t>
            </a:r>
          </a:p>
          <a:p>
            <a:pPr marL="982980" lvl="2" indent="-342900">
              <a:lnSpc>
                <a:spcPct val="160000"/>
              </a:lnSpc>
            </a:pPr>
            <a:r>
              <a:rPr lang="zh-CN" altLang="en-US" sz="2200" dirty="0">
                <a:latin typeface="+mn-ea"/>
              </a:rPr>
              <a:t>注重要道大纲</a:t>
            </a:r>
            <a:endParaRPr lang="en-US" altLang="zh-CN" sz="2200" dirty="0">
              <a:latin typeface="+mn-ea"/>
            </a:endParaRPr>
          </a:p>
          <a:p>
            <a:pPr marL="708660" lvl="1" indent="-342900">
              <a:lnSpc>
                <a:spcPct val="160000"/>
              </a:lnSpc>
            </a:pPr>
            <a:r>
              <a:rPr lang="zh-CN" altLang="en-US" sz="2700" dirty="0"/>
              <a:t>含有基督教信仰中一些最重要的教义，如</a:t>
            </a:r>
            <a:r>
              <a:rPr lang="en-US" altLang="zh-CN" sz="2700" dirty="0"/>
              <a:t>2:1-4;  2:5;  3:16;  4:1-3 </a:t>
            </a:r>
            <a:r>
              <a:rPr lang="zh-CN" altLang="en-US" sz="2700" dirty="0"/>
              <a:t>等</a:t>
            </a:r>
            <a:endParaRPr lang="en-US" altLang="zh-CN" sz="2700" dirty="0"/>
          </a:p>
          <a:p>
            <a:pPr marL="708660" lvl="1" indent="-342900">
              <a:lnSpc>
                <a:spcPct val="160000"/>
              </a:lnSpc>
            </a:pPr>
            <a:r>
              <a:rPr lang="zh-CN" altLang="en-US" sz="2700" dirty="0"/>
              <a:t>显示了教会管理制度的逐步发展</a:t>
            </a:r>
            <a:endParaRPr lang="en-US" altLang="zh-CN" sz="2700" dirty="0"/>
          </a:p>
          <a:p>
            <a:pPr marL="708660" lvl="1" indent="-342900">
              <a:lnSpc>
                <a:spcPct val="160000"/>
              </a:lnSpc>
            </a:pPr>
            <a:r>
              <a:rPr lang="zh-CN" altLang="en-US" sz="2700" dirty="0"/>
              <a:t>展显出当时教会的组织，崇拜和生活情况</a:t>
            </a:r>
          </a:p>
          <a:p>
            <a:pPr marL="982980" lvl="2" indent="-342900">
              <a:lnSpc>
                <a:spcPct val="160000"/>
              </a:lnSpc>
            </a:pPr>
            <a:endParaRPr lang="en-US" sz="2200" dirty="0">
              <a:latin typeface="+mn-ea"/>
            </a:endParaRPr>
          </a:p>
          <a:p>
            <a:pPr>
              <a:lnSpc>
                <a:spcPct val="160000"/>
              </a:lnSpc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37546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0A92B-95C4-AF5B-F4AC-B6C3071C0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762000"/>
            <a:ext cx="11277600" cy="5943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latin typeface="+mn-ea"/>
              </a:rPr>
              <a:t>经句钥节</a:t>
            </a:r>
            <a:r>
              <a:rPr lang="en-US" altLang="zh-CN" sz="2000" b="1" dirty="0">
                <a:latin typeface="+mn-ea"/>
              </a:rPr>
              <a:t>:</a:t>
            </a: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+mn-ea"/>
              </a:rPr>
              <a:t>“基督耶稣降世，为要拯救罪人。”这话是可信的，是十分可佩服的。在罪人中我是个罪魁！ 然而我蒙了怜悯，是因耶稣基督要在我这罪魁身上显明他一切的忍耐，给后来信他得永生的人做榜样。（</a:t>
            </a:r>
            <a:r>
              <a:rPr lang="en-US" altLang="zh-CN" sz="2000" dirty="0">
                <a:latin typeface="+mn-ea"/>
              </a:rPr>
              <a:t>1</a:t>
            </a:r>
            <a:r>
              <a:rPr lang="zh-CN" altLang="en-US" sz="2000" dirty="0">
                <a:latin typeface="+mn-ea"/>
              </a:rPr>
              <a:t>：</a:t>
            </a:r>
            <a:r>
              <a:rPr lang="en-US" altLang="zh-CN" sz="2000" dirty="0">
                <a:latin typeface="+mn-ea"/>
              </a:rPr>
              <a:t>15-16</a:t>
            </a:r>
            <a:r>
              <a:rPr lang="zh-CN" altLang="en-US" sz="2000" dirty="0">
                <a:latin typeface="+mn-ea"/>
              </a:rPr>
              <a:t>）</a:t>
            </a:r>
            <a:endParaRPr lang="en-US" altLang="zh-CN" sz="20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+mn-ea"/>
              </a:rPr>
              <a:t>因为只有一位神，在神和人中间只有一位中保，乃是降世为人的基督耶稣（</a:t>
            </a:r>
            <a:r>
              <a:rPr lang="en-US" altLang="zh-CN" sz="2000" dirty="0">
                <a:latin typeface="+mn-ea"/>
              </a:rPr>
              <a:t>2</a:t>
            </a:r>
            <a:r>
              <a:rPr lang="zh-CN" altLang="en-US" sz="2000" dirty="0">
                <a:latin typeface="+mn-ea"/>
              </a:rPr>
              <a:t>：</a:t>
            </a:r>
            <a:r>
              <a:rPr lang="en-US" altLang="zh-CN" sz="2000" dirty="0">
                <a:latin typeface="+mn-ea"/>
              </a:rPr>
              <a:t>5</a:t>
            </a:r>
            <a:r>
              <a:rPr lang="zh-CN" altLang="en-US" sz="2000" dirty="0">
                <a:latin typeface="+mn-ea"/>
              </a:rPr>
              <a:t>）</a:t>
            </a:r>
            <a:endParaRPr lang="en-US" altLang="zh-CN" sz="20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zh-CN" altLang="en-US" sz="2000">
                <a:latin typeface="+mn-ea"/>
              </a:rPr>
              <a:t>倘</a:t>
            </a:r>
            <a:r>
              <a:rPr lang="zh-CN" altLang="en-US" sz="2000" dirty="0">
                <a:latin typeface="+mn-ea"/>
              </a:rPr>
              <a:t>若我躭延日久，你也可以知道在神的家中当怎样行，这家就是永生神的教会，真理的柱石和根基。</a:t>
            </a:r>
            <a:r>
              <a:rPr lang="en-US" altLang="zh-CN" sz="2000" dirty="0">
                <a:latin typeface="+mn-ea"/>
              </a:rPr>
              <a:t>(3</a:t>
            </a:r>
            <a:r>
              <a:rPr lang="zh-CN" altLang="en-US" sz="2000" dirty="0">
                <a:latin typeface="+mn-ea"/>
              </a:rPr>
              <a:t> ： </a:t>
            </a:r>
            <a:r>
              <a:rPr lang="en-US" altLang="zh-CN" sz="2000" dirty="0">
                <a:latin typeface="+mn-ea"/>
              </a:rPr>
              <a:t>15)</a:t>
            </a: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+mn-ea"/>
              </a:rPr>
              <a:t>大哉，敬虔的奥秘！无人不以为然，就是：神在肉身显现，被圣灵称义 ，被天使看见，被传于外邦，被世人信服，被接在荣耀里。</a:t>
            </a:r>
            <a:r>
              <a:rPr lang="en-US" altLang="zh-CN" sz="2000" dirty="0">
                <a:latin typeface="+mn-ea"/>
              </a:rPr>
              <a:t>(3</a:t>
            </a:r>
            <a:r>
              <a:rPr lang="zh-CN" altLang="en-US" sz="2000" dirty="0">
                <a:latin typeface="+mn-ea"/>
              </a:rPr>
              <a:t> ： </a:t>
            </a:r>
            <a:r>
              <a:rPr lang="en-US" altLang="zh-CN" sz="2000" dirty="0">
                <a:latin typeface="+mn-ea"/>
              </a:rPr>
              <a:t>16)</a:t>
            </a: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+mn-ea"/>
              </a:rPr>
              <a:t>不可叫人小看你年轻；总要在言语、行为、爱心、信心、清洁上，都作信徒的榜样。</a:t>
            </a:r>
            <a:r>
              <a:rPr lang="en-US" altLang="zh-CN" sz="2000" dirty="0">
                <a:latin typeface="+mn-ea"/>
              </a:rPr>
              <a:t>(4</a:t>
            </a:r>
            <a:r>
              <a:rPr lang="zh-CN" altLang="en-US" sz="2000" dirty="0">
                <a:latin typeface="+mn-ea"/>
              </a:rPr>
              <a:t>： </a:t>
            </a:r>
            <a:r>
              <a:rPr lang="en-US" altLang="zh-CN" sz="2000" dirty="0">
                <a:latin typeface="+mn-ea"/>
              </a:rPr>
              <a:t>12)</a:t>
            </a: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+mn-ea"/>
              </a:rPr>
              <a:t>你要谨慎自己和自己的教训，要在这些事上恒心，因为这样行，又能救自己，又能救听你的人。</a:t>
            </a:r>
            <a:r>
              <a:rPr lang="en-US" altLang="zh-CN" sz="2000" dirty="0">
                <a:latin typeface="+mn-ea"/>
              </a:rPr>
              <a:t>(4</a:t>
            </a:r>
            <a:r>
              <a:rPr lang="zh-CN" altLang="en-US" sz="2000" dirty="0">
                <a:latin typeface="+mn-ea"/>
              </a:rPr>
              <a:t>： </a:t>
            </a:r>
            <a:r>
              <a:rPr lang="en-US" altLang="zh-CN" sz="2000" dirty="0">
                <a:latin typeface="+mn-ea"/>
              </a:rPr>
              <a:t>16)</a:t>
            </a:r>
          </a:p>
          <a:p>
            <a:pPr lvl="1">
              <a:lnSpc>
                <a:spcPct val="150000"/>
              </a:lnSpc>
            </a:pPr>
            <a:endParaRPr lang="en-US" altLang="zh-CN" sz="2000" dirty="0">
              <a:latin typeface="+mn-ea"/>
            </a:endParaRPr>
          </a:p>
          <a:p>
            <a:endParaRPr lang="en-US" altLang="zh-CN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20476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0B7555-14B9-2CD8-0DDC-1956B2633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076" y="-152400"/>
            <a:ext cx="12251076" cy="739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6665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2476</TotalTime>
  <Words>1113</Words>
  <Application>Microsoft Office PowerPoint</Application>
  <PresentationFormat>Widescreen</PresentationFormat>
  <Paragraphs>46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KaiTi</vt:lpstr>
      <vt:lpstr>宋体</vt:lpstr>
      <vt:lpstr>Trebuchet</vt:lpstr>
      <vt:lpstr>Arial</vt:lpstr>
      <vt:lpstr>Calibri</vt:lpstr>
      <vt:lpstr>Constantia</vt:lpstr>
      <vt:lpstr>Symbol</vt:lpstr>
      <vt:lpstr>Wingdings 2</vt:lpstr>
      <vt:lpstr>Flow</vt:lpstr>
      <vt:lpstr>提摩太前书简介</vt:lpstr>
      <vt:lpstr>新约班课程 2024 - 2025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2024-01-14T03:04:36Z</dcterms:modified>
</cp:coreProperties>
</file>