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9" r:id="rId3"/>
    <p:sldId id="274" r:id="rId4"/>
    <p:sldId id="271" r:id="rId5"/>
    <p:sldId id="276" r:id="rId6"/>
    <p:sldId id="27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4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8/27/2017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7552" y="160312"/>
            <a:ext cx="7109640" cy="16312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跟隨他的腳蹤行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</a:t>
            </a:r>
            <a:endParaRPr lang="en-US" altLang="zh-CN" sz="40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6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耶穌基督的早期事工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10215" y="1893329"/>
            <a:ext cx="545213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課程內容：</a:t>
            </a:r>
            <a:r>
              <a:rPr lang="en-US" altLang="zh-CN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個方面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2826127"/>
            <a:ext cx="121116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30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歲後生平的主要分法：</a:t>
            </a:r>
            <a:r>
              <a:rPr lang="en-US" altLang="zh-CN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個逾越節</a:t>
            </a:r>
            <a:endParaRPr lang="en-US" altLang="zh-CN" sz="4000" dirty="0" smtClean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耶穌生平的第二階段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-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基督的早期事工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課堂作業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一點討論：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我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們</a:t>
            </a:r>
            <a:r>
              <a:rPr lang="zh-TW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跟隨耶</a:t>
            </a:r>
            <a:r>
              <a:rPr lang="zh-TW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穌有</a:t>
            </a:r>
            <a:r>
              <a:rPr lang="zh-TW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什麼難處？ 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99325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耶穌基督三年半事工分段圖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個逾越節</a:t>
            </a:r>
            <a:endParaRPr lang="en-US" sz="4000" dirty="0">
              <a:solidFill>
                <a:srgbClr val="FFC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48" y="910089"/>
            <a:ext cx="11849100" cy="421005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46434" y="4012130"/>
            <a:ext cx="83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約</a:t>
            </a:r>
            <a:r>
              <a:rPr lang="en-US" altLang="zh-CN" b="1" dirty="0" smtClean="0"/>
              <a:t>2:13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035818" y="4012130"/>
            <a:ext cx="83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約</a:t>
            </a:r>
            <a:r>
              <a:rPr lang="en-US" altLang="zh-CN" b="1" dirty="0" smtClean="0"/>
              <a:t>5:1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99651" y="4012130"/>
            <a:ext cx="837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約</a:t>
            </a:r>
            <a:r>
              <a:rPr lang="en-US" altLang="zh-CN" b="1" dirty="0" smtClean="0"/>
              <a:t>6:4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928074" y="4012130"/>
            <a:ext cx="1015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約</a:t>
            </a:r>
            <a:r>
              <a:rPr lang="en-US" altLang="zh-CN" b="1" dirty="0" smtClean="0"/>
              <a:t>11:55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69017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1053044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二、耶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穌基督的早期事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工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的主要行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蹤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- 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表格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endParaRPr lang="en-US" sz="4000" dirty="0">
              <a:solidFill>
                <a:srgbClr val="FFC00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256308" y="904181"/>
            <a:ext cx="11679383" cy="3708696"/>
            <a:chOff x="448886" y="1286566"/>
            <a:chExt cx="11679383" cy="3708696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3611" t="33799"/>
            <a:stretch/>
          </p:blipFill>
          <p:spPr>
            <a:xfrm>
              <a:off x="494716" y="3827264"/>
              <a:ext cx="11538065" cy="1167998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/>
            <a:srcRect l="3168" t="4747" r="-207" b="-4747"/>
            <a:stretch/>
          </p:blipFill>
          <p:spPr>
            <a:xfrm>
              <a:off x="448886" y="1286566"/>
              <a:ext cx="11583895" cy="1737861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4"/>
            <a:srcRect l="4097" t="53398" r="-416" b="-1954"/>
            <a:stretch/>
          </p:blipFill>
          <p:spPr>
            <a:xfrm>
              <a:off x="473825" y="2790666"/>
              <a:ext cx="11654444" cy="1239700"/>
            </a:xfrm>
            <a:prstGeom prst="rect">
              <a:avLst/>
            </a:prstGeom>
          </p:spPr>
        </p:pic>
      </p:grpSp>
      <p:sp>
        <p:nvSpPr>
          <p:cNvPr id="7" name="Rectangle 6"/>
          <p:cNvSpPr/>
          <p:nvPr/>
        </p:nvSpPr>
        <p:spPr>
          <a:xfrm>
            <a:off x="215697" y="4707828"/>
            <a:ext cx="44310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文字： 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舍己的道路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469" y="5415714"/>
            <a:ext cx="115006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拿撒勒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約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旦河東的伯大尼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猶大曠野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河一帶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迦拿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迦百農</a:t>
            </a:r>
            <a:endParaRPr lang="en-US" altLang="zh-CN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83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4302" y="0"/>
            <a:ext cx="4584459" cy="6779491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33" name="TextBox 32"/>
          <p:cNvSpPr txBox="1"/>
          <p:nvPr/>
        </p:nvSpPr>
        <p:spPr>
          <a:xfrm>
            <a:off x="5126773" y="1476989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拿撒勒</a:t>
            </a:r>
            <a:endParaRPr lang="en-US" sz="12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712423" y="5935426"/>
            <a:ext cx="10101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/>
              <a:t>去埃及</a:t>
            </a:r>
            <a:endParaRPr lang="en-US" sz="1200" b="1" dirty="0"/>
          </a:p>
        </p:txBody>
      </p:sp>
      <p:sp>
        <p:nvSpPr>
          <p:cNvPr id="37" name="Rectangle 36"/>
          <p:cNvSpPr/>
          <p:nvPr/>
        </p:nvSpPr>
        <p:spPr>
          <a:xfrm>
            <a:off x="480291" y="43113"/>
            <a:ext cx="319378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拿撒</a:t>
            </a:r>
            <a:r>
              <a:rPr lang="zh-CN" altLang="en-US" sz="2800" b="1" dirty="0" smtClean="0">
                <a:solidFill>
                  <a:schemeClr val="bg1"/>
                </a:solidFill>
              </a:rPr>
              <a:t>勒</a:t>
            </a:r>
            <a:endParaRPr lang="en-US" altLang="zh-CN" sz="2800" b="1" dirty="0" smtClean="0">
              <a:solidFill>
                <a:schemeClr val="bg1"/>
              </a:solidFill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約旦河東的伯大尼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猶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大曠野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約旦河東的伯大尼</a:t>
            </a:r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河附近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加利利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迦拿</a:t>
            </a:r>
            <a:endParaRPr lang="en-US" altLang="zh-CN" sz="2800" b="1" dirty="0" smtClean="0">
              <a:solidFill>
                <a:schemeClr val="bg1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 smtClean="0">
                <a:solidFill>
                  <a:schemeClr val="bg1"/>
                </a:solidFill>
              </a:rPr>
              <a:t>迦百農</a:t>
            </a:r>
            <a:endParaRPr lang="en-US" altLang="zh-CN" sz="2800" b="1" dirty="0">
              <a:solidFill>
                <a:schemeClr val="bg1"/>
              </a:solidFill>
            </a:endParaRPr>
          </a:p>
        </p:txBody>
      </p:sp>
      <p:cxnSp>
        <p:nvCxnSpPr>
          <p:cNvPr id="4" name="Curved Connector 3"/>
          <p:cNvCxnSpPr>
            <a:stCxn id="40" idx="4"/>
            <a:endCxn id="10" idx="0"/>
          </p:cNvCxnSpPr>
          <p:nvPr/>
        </p:nvCxnSpPr>
        <p:spPr>
          <a:xfrm rot="16200000" flipH="1">
            <a:off x="4873928" y="2604552"/>
            <a:ext cx="2369135" cy="800988"/>
          </a:xfrm>
          <a:prstGeom prst="curvedConnector3">
            <a:avLst>
              <a:gd name="adj1" fmla="val 50000"/>
            </a:avLst>
          </a:prstGeom>
          <a:ln w="254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409113" y="3979111"/>
            <a:ext cx="162725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b="1" dirty="0">
                <a:sym typeface="Wingdings" panose="05000000000000000000" pitchFamily="2" charset="2"/>
              </a:rPr>
              <a:t>約旦河東的伯大尼</a:t>
            </a:r>
            <a:endParaRPr lang="en-US" sz="1200" dirty="0"/>
          </a:p>
        </p:txBody>
      </p:sp>
      <p:sp>
        <p:nvSpPr>
          <p:cNvPr id="10" name="Flowchart: Connector 9"/>
          <p:cNvSpPr/>
          <p:nvPr/>
        </p:nvSpPr>
        <p:spPr>
          <a:xfrm>
            <a:off x="6409113" y="4189614"/>
            <a:ext cx="99752" cy="66496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136969" y="4114800"/>
            <a:ext cx="261206" cy="103913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urved Connector 20"/>
          <p:cNvCxnSpPr/>
          <p:nvPr/>
        </p:nvCxnSpPr>
        <p:spPr>
          <a:xfrm rot="16200000" flipV="1">
            <a:off x="5030441" y="2664372"/>
            <a:ext cx="2294318" cy="606539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874328" y="1476989"/>
            <a:ext cx="360217" cy="48112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5496594" y="3963183"/>
            <a:ext cx="729639" cy="1867964"/>
          </a:xfrm>
          <a:custGeom>
            <a:avLst/>
            <a:gdLst>
              <a:gd name="connsiteX0" fmla="*/ 465513 w 498764"/>
              <a:gd name="connsiteY0" fmla="*/ 1988 h 1232629"/>
              <a:gd name="connsiteX1" fmla="*/ 440575 w 498764"/>
              <a:gd name="connsiteY1" fmla="*/ 43552 h 1232629"/>
              <a:gd name="connsiteX2" fmla="*/ 423949 w 498764"/>
              <a:gd name="connsiteY2" fmla="*/ 85115 h 1232629"/>
              <a:gd name="connsiteX3" fmla="*/ 407324 w 498764"/>
              <a:gd name="connsiteY3" fmla="*/ 101741 h 1232629"/>
              <a:gd name="connsiteX4" fmla="*/ 365760 w 498764"/>
              <a:gd name="connsiteY4" fmla="*/ 151617 h 1232629"/>
              <a:gd name="connsiteX5" fmla="*/ 332509 w 498764"/>
              <a:gd name="connsiteY5" fmla="*/ 168242 h 1232629"/>
              <a:gd name="connsiteX6" fmla="*/ 299258 w 498764"/>
              <a:gd name="connsiteY6" fmla="*/ 201493 h 1232629"/>
              <a:gd name="connsiteX7" fmla="*/ 274320 w 498764"/>
              <a:gd name="connsiteY7" fmla="*/ 251370 h 1232629"/>
              <a:gd name="connsiteX8" fmla="*/ 257695 w 498764"/>
              <a:gd name="connsiteY8" fmla="*/ 309559 h 1232629"/>
              <a:gd name="connsiteX9" fmla="*/ 249382 w 498764"/>
              <a:gd name="connsiteY9" fmla="*/ 434250 h 1232629"/>
              <a:gd name="connsiteX10" fmla="*/ 232756 w 498764"/>
              <a:gd name="connsiteY10" fmla="*/ 484126 h 1232629"/>
              <a:gd name="connsiteX11" fmla="*/ 224444 w 498764"/>
              <a:gd name="connsiteY11" fmla="*/ 509064 h 1232629"/>
              <a:gd name="connsiteX12" fmla="*/ 216131 w 498764"/>
              <a:gd name="connsiteY12" fmla="*/ 542315 h 1232629"/>
              <a:gd name="connsiteX13" fmla="*/ 199506 w 498764"/>
              <a:gd name="connsiteY13" fmla="*/ 567253 h 1232629"/>
              <a:gd name="connsiteX14" fmla="*/ 157942 w 498764"/>
              <a:gd name="connsiteY14" fmla="*/ 650381 h 1232629"/>
              <a:gd name="connsiteX15" fmla="*/ 141316 w 498764"/>
              <a:gd name="connsiteY15" fmla="*/ 733508 h 1232629"/>
              <a:gd name="connsiteX16" fmla="*/ 99753 w 498764"/>
              <a:gd name="connsiteY16" fmla="*/ 775072 h 1232629"/>
              <a:gd name="connsiteX17" fmla="*/ 74815 w 498764"/>
              <a:gd name="connsiteY17" fmla="*/ 824948 h 1232629"/>
              <a:gd name="connsiteX18" fmla="*/ 49876 w 498764"/>
              <a:gd name="connsiteY18" fmla="*/ 866512 h 1232629"/>
              <a:gd name="connsiteX19" fmla="*/ 33251 w 498764"/>
              <a:gd name="connsiteY19" fmla="*/ 933013 h 1232629"/>
              <a:gd name="connsiteX20" fmla="*/ 24938 w 498764"/>
              <a:gd name="connsiteY20" fmla="*/ 982890 h 1232629"/>
              <a:gd name="connsiteX21" fmla="*/ 8313 w 498764"/>
              <a:gd name="connsiteY21" fmla="*/ 1016141 h 1232629"/>
              <a:gd name="connsiteX22" fmla="*/ 0 w 498764"/>
              <a:gd name="connsiteY22" fmla="*/ 1041079 h 1232629"/>
              <a:gd name="connsiteX23" fmla="*/ 8313 w 498764"/>
              <a:gd name="connsiteY23" fmla="*/ 1215646 h 1232629"/>
              <a:gd name="connsiteX24" fmla="*/ 24938 w 498764"/>
              <a:gd name="connsiteY24" fmla="*/ 1232272 h 1232629"/>
              <a:gd name="connsiteX25" fmla="*/ 74815 w 498764"/>
              <a:gd name="connsiteY25" fmla="*/ 1223959 h 1232629"/>
              <a:gd name="connsiteX26" fmla="*/ 99753 w 498764"/>
              <a:gd name="connsiteY26" fmla="*/ 1215646 h 1232629"/>
              <a:gd name="connsiteX27" fmla="*/ 157942 w 498764"/>
              <a:gd name="connsiteY27" fmla="*/ 1165770 h 1232629"/>
              <a:gd name="connsiteX28" fmla="*/ 174567 w 498764"/>
              <a:gd name="connsiteY28" fmla="*/ 1140832 h 1232629"/>
              <a:gd name="connsiteX29" fmla="*/ 191193 w 498764"/>
              <a:gd name="connsiteY29" fmla="*/ 1090955 h 1232629"/>
              <a:gd name="connsiteX30" fmla="*/ 207818 w 498764"/>
              <a:gd name="connsiteY30" fmla="*/ 1049392 h 1232629"/>
              <a:gd name="connsiteX31" fmla="*/ 232756 w 498764"/>
              <a:gd name="connsiteY31" fmla="*/ 982890 h 1232629"/>
              <a:gd name="connsiteX32" fmla="*/ 241069 w 498764"/>
              <a:gd name="connsiteY32" fmla="*/ 949639 h 1232629"/>
              <a:gd name="connsiteX33" fmla="*/ 249382 w 498764"/>
              <a:gd name="connsiteY33" fmla="*/ 924701 h 1232629"/>
              <a:gd name="connsiteX34" fmla="*/ 257695 w 498764"/>
              <a:gd name="connsiteY34" fmla="*/ 874824 h 1232629"/>
              <a:gd name="connsiteX35" fmla="*/ 266007 w 498764"/>
              <a:gd name="connsiteY35" fmla="*/ 849886 h 1232629"/>
              <a:gd name="connsiteX36" fmla="*/ 282633 w 498764"/>
              <a:gd name="connsiteY36" fmla="*/ 733508 h 1232629"/>
              <a:gd name="connsiteX37" fmla="*/ 299258 w 498764"/>
              <a:gd name="connsiteY37" fmla="*/ 583879 h 1232629"/>
              <a:gd name="connsiteX38" fmla="*/ 307571 w 498764"/>
              <a:gd name="connsiteY38" fmla="*/ 558941 h 1232629"/>
              <a:gd name="connsiteX39" fmla="*/ 324196 w 498764"/>
              <a:gd name="connsiteY39" fmla="*/ 534002 h 1232629"/>
              <a:gd name="connsiteX40" fmla="*/ 349135 w 498764"/>
              <a:gd name="connsiteY40" fmla="*/ 492439 h 1232629"/>
              <a:gd name="connsiteX41" fmla="*/ 365760 w 498764"/>
              <a:gd name="connsiteY41" fmla="*/ 442562 h 1232629"/>
              <a:gd name="connsiteX42" fmla="*/ 415636 w 498764"/>
              <a:gd name="connsiteY42" fmla="*/ 376061 h 1232629"/>
              <a:gd name="connsiteX43" fmla="*/ 432262 w 498764"/>
              <a:gd name="connsiteY43" fmla="*/ 326184 h 1232629"/>
              <a:gd name="connsiteX44" fmla="*/ 440575 w 498764"/>
              <a:gd name="connsiteY44" fmla="*/ 301246 h 1232629"/>
              <a:gd name="connsiteX45" fmla="*/ 457200 w 498764"/>
              <a:gd name="connsiteY45" fmla="*/ 201493 h 1232629"/>
              <a:gd name="connsiteX46" fmla="*/ 473826 w 498764"/>
              <a:gd name="connsiteY46" fmla="*/ 151617 h 1232629"/>
              <a:gd name="connsiteX47" fmla="*/ 498764 w 498764"/>
              <a:gd name="connsiteY47" fmla="*/ 110053 h 1232629"/>
              <a:gd name="connsiteX48" fmla="*/ 465513 w 498764"/>
              <a:gd name="connsiteY48" fmla="*/ 1988 h 1232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498764" h="1232629">
                <a:moveTo>
                  <a:pt x="465513" y="1988"/>
                </a:moveTo>
                <a:cubicBezTo>
                  <a:pt x="455815" y="-9095"/>
                  <a:pt x="447801" y="29101"/>
                  <a:pt x="440575" y="43552"/>
                </a:cubicBezTo>
                <a:cubicBezTo>
                  <a:pt x="433902" y="56898"/>
                  <a:pt x="431352" y="72159"/>
                  <a:pt x="423949" y="85115"/>
                </a:cubicBezTo>
                <a:cubicBezTo>
                  <a:pt x="420061" y="91920"/>
                  <a:pt x="412220" y="95621"/>
                  <a:pt x="407324" y="101741"/>
                </a:cubicBezTo>
                <a:cubicBezTo>
                  <a:pt x="387883" y="126042"/>
                  <a:pt x="393401" y="131874"/>
                  <a:pt x="365760" y="151617"/>
                </a:cubicBezTo>
                <a:cubicBezTo>
                  <a:pt x="355676" y="158820"/>
                  <a:pt x="343593" y="162700"/>
                  <a:pt x="332509" y="168242"/>
                </a:cubicBezTo>
                <a:cubicBezTo>
                  <a:pt x="321425" y="179326"/>
                  <a:pt x="303059" y="186286"/>
                  <a:pt x="299258" y="201493"/>
                </a:cubicBezTo>
                <a:cubicBezTo>
                  <a:pt x="289045" y="242348"/>
                  <a:pt x="299024" y="226666"/>
                  <a:pt x="274320" y="251370"/>
                </a:cubicBezTo>
                <a:cubicBezTo>
                  <a:pt x="269167" y="266829"/>
                  <a:pt x="259301" y="294298"/>
                  <a:pt x="257695" y="309559"/>
                </a:cubicBezTo>
                <a:cubicBezTo>
                  <a:pt x="253334" y="350986"/>
                  <a:pt x="255273" y="393013"/>
                  <a:pt x="249382" y="434250"/>
                </a:cubicBezTo>
                <a:cubicBezTo>
                  <a:pt x="246904" y="451599"/>
                  <a:pt x="238298" y="467501"/>
                  <a:pt x="232756" y="484126"/>
                </a:cubicBezTo>
                <a:cubicBezTo>
                  <a:pt x="229985" y="492439"/>
                  <a:pt x="226569" y="500563"/>
                  <a:pt x="224444" y="509064"/>
                </a:cubicBezTo>
                <a:cubicBezTo>
                  <a:pt x="221673" y="520148"/>
                  <a:pt x="220631" y="531814"/>
                  <a:pt x="216131" y="542315"/>
                </a:cubicBezTo>
                <a:cubicBezTo>
                  <a:pt x="212196" y="551498"/>
                  <a:pt x="203564" y="558124"/>
                  <a:pt x="199506" y="567253"/>
                </a:cubicBezTo>
                <a:cubicBezTo>
                  <a:pt x="161312" y="653189"/>
                  <a:pt x="206982" y="584994"/>
                  <a:pt x="157942" y="650381"/>
                </a:cubicBezTo>
                <a:cubicBezTo>
                  <a:pt x="157932" y="650453"/>
                  <a:pt x="151558" y="719852"/>
                  <a:pt x="141316" y="733508"/>
                </a:cubicBezTo>
                <a:cubicBezTo>
                  <a:pt x="129560" y="749183"/>
                  <a:pt x="99753" y="775072"/>
                  <a:pt x="99753" y="775072"/>
                </a:cubicBezTo>
                <a:cubicBezTo>
                  <a:pt x="78858" y="837755"/>
                  <a:pt x="107044" y="760490"/>
                  <a:pt x="74815" y="824948"/>
                </a:cubicBezTo>
                <a:cubicBezTo>
                  <a:pt x="53233" y="868112"/>
                  <a:pt x="82349" y="834039"/>
                  <a:pt x="49876" y="866512"/>
                </a:cubicBezTo>
                <a:cubicBezTo>
                  <a:pt x="38341" y="901120"/>
                  <a:pt x="41276" y="888879"/>
                  <a:pt x="33251" y="933013"/>
                </a:cubicBezTo>
                <a:cubicBezTo>
                  <a:pt x="30236" y="949596"/>
                  <a:pt x="29781" y="966746"/>
                  <a:pt x="24938" y="982890"/>
                </a:cubicBezTo>
                <a:cubicBezTo>
                  <a:pt x="21377" y="994759"/>
                  <a:pt x="13194" y="1004751"/>
                  <a:pt x="8313" y="1016141"/>
                </a:cubicBezTo>
                <a:cubicBezTo>
                  <a:pt x="4861" y="1024195"/>
                  <a:pt x="2771" y="1032766"/>
                  <a:pt x="0" y="1041079"/>
                </a:cubicBezTo>
                <a:cubicBezTo>
                  <a:pt x="2771" y="1099268"/>
                  <a:pt x="778" y="1157880"/>
                  <a:pt x="8313" y="1215646"/>
                </a:cubicBezTo>
                <a:cubicBezTo>
                  <a:pt x="9327" y="1223418"/>
                  <a:pt x="17161" y="1231300"/>
                  <a:pt x="24938" y="1232272"/>
                </a:cubicBezTo>
                <a:cubicBezTo>
                  <a:pt x="41663" y="1234363"/>
                  <a:pt x="58189" y="1226730"/>
                  <a:pt x="74815" y="1223959"/>
                </a:cubicBezTo>
                <a:cubicBezTo>
                  <a:pt x="83128" y="1221188"/>
                  <a:pt x="91916" y="1219565"/>
                  <a:pt x="99753" y="1215646"/>
                </a:cubicBezTo>
                <a:cubicBezTo>
                  <a:pt x="118556" y="1206245"/>
                  <a:pt x="147715" y="1181110"/>
                  <a:pt x="157942" y="1165770"/>
                </a:cubicBezTo>
                <a:cubicBezTo>
                  <a:pt x="163484" y="1157457"/>
                  <a:pt x="170509" y="1149961"/>
                  <a:pt x="174567" y="1140832"/>
                </a:cubicBezTo>
                <a:cubicBezTo>
                  <a:pt x="181685" y="1124817"/>
                  <a:pt x="184684" y="1107227"/>
                  <a:pt x="191193" y="1090955"/>
                </a:cubicBezTo>
                <a:cubicBezTo>
                  <a:pt x="196735" y="1077101"/>
                  <a:pt x="203530" y="1063684"/>
                  <a:pt x="207818" y="1049392"/>
                </a:cubicBezTo>
                <a:cubicBezTo>
                  <a:pt x="227428" y="984024"/>
                  <a:pt x="201691" y="1029488"/>
                  <a:pt x="232756" y="982890"/>
                </a:cubicBezTo>
                <a:cubicBezTo>
                  <a:pt x="235527" y="971806"/>
                  <a:pt x="237930" y="960624"/>
                  <a:pt x="241069" y="949639"/>
                </a:cubicBezTo>
                <a:cubicBezTo>
                  <a:pt x="243476" y="941214"/>
                  <a:pt x="247481" y="933255"/>
                  <a:pt x="249382" y="924701"/>
                </a:cubicBezTo>
                <a:cubicBezTo>
                  <a:pt x="253038" y="908247"/>
                  <a:pt x="254039" y="891278"/>
                  <a:pt x="257695" y="874824"/>
                </a:cubicBezTo>
                <a:cubicBezTo>
                  <a:pt x="259596" y="866270"/>
                  <a:pt x="264106" y="858440"/>
                  <a:pt x="266007" y="849886"/>
                </a:cubicBezTo>
                <a:cubicBezTo>
                  <a:pt x="272422" y="821016"/>
                  <a:pt x="279613" y="759685"/>
                  <a:pt x="282633" y="733508"/>
                </a:cubicBezTo>
                <a:cubicBezTo>
                  <a:pt x="288385" y="683656"/>
                  <a:pt x="283388" y="631487"/>
                  <a:pt x="299258" y="583879"/>
                </a:cubicBezTo>
                <a:cubicBezTo>
                  <a:pt x="302029" y="575566"/>
                  <a:pt x="303652" y="566778"/>
                  <a:pt x="307571" y="558941"/>
                </a:cubicBezTo>
                <a:cubicBezTo>
                  <a:pt x="312039" y="550005"/>
                  <a:pt x="319728" y="542938"/>
                  <a:pt x="324196" y="534002"/>
                </a:cubicBezTo>
                <a:cubicBezTo>
                  <a:pt x="345776" y="490841"/>
                  <a:pt x="316663" y="524909"/>
                  <a:pt x="349135" y="492439"/>
                </a:cubicBezTo>
                <a:cubicBezTo>
                  <a:pt x="354677" y="475813"/>
                  <a:pt x="353368" y="454954"/>
                  <a:pt x="365760" y="442562"/>
                </a:cubicBezTo>
                <a:cubicBezTo>
                  <a:pt x="385455" y="422868"/>
                  <a:pt x="406235" y="404264"/>
                  <a:pt x="415636" y="376061"/>
                </a:cubicBezTo>
                <a:lnTo>
                  <a:pt x="432262" y="326184"/>
                </a:lnTo>
                <a:lnTo>
                  <a:pt x="440575" y="301246"/>
                </a:lnTo>
                <a:cubicBezTo>
                  <a:pt x="446469" y="254090"/>
                  <a:pt x="445430" y="240725"/>
                  <a:pt x="457200" y="201493"/>
                </a:cubicBezTo>
                <a:cubicBezTo>
                  <a:pt x="462236" y="184707"/>
                  <a:pt x="464810" y="166644"/>
                  <a:pt x="473826" y="151617"/>
                </a:cubicBezTo>
                <a:lnTo>
                  <a:pt x="498764" y="110053"/>
                </a:lnTo>
                <a:cubicBezTo>
                  <a:pt x="490061" y="23027"/>
                  <a:pt x="475211" y="13071"/>
                  <a:pt x="465513" y="1988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5496594" y="1373305"/>
            <a:ext cx="779515" cy="812942"/>
          </a:xfrm>
          <a:custGeom>
            <a:avLst/>
            <a:gdLst>
              <a:gd name="connsiteX0" fmla="*/ 315884 w 423949"/>
              <a:gd name="connsiteY0" fmla="*/ 4210 h 719104"/>
              <a:gd name="connsiteX1" fmla="*/ 274320 w 423949"/>
              <a:gd name="connsiteY1" fmla="*/ 12522 h 719104"/>
              <a:gd name="connsiteX2" fmla="*/ 182880 w 423949"/>
              <a:gd name="connsiteY2" fmla="*/ 20835 h 719104"/>
              <a:gd name="connsiteX3" fmla="*/ 174567 w 423949"/>
              <a:gd name="connsiteY3" fmla="*/ 45773 h 719104"/>
              <a:gd name="connsiteX4" fmla="*/ 157942 w 423949"/>
              <a:gd name="connsiteY4" fmla="*/ 103962 h 719104"/>
              <a:gd name="connsiteX5" fmla="*/ 66502 w 423949"/>
              <a:gd name="connsiteY5" fmla="*/ 153839 h 719104"/>
              <a:gd name="connsiteX6" fmla="*/ 33251 w 423949"/>
              <a:gd name="connsiteY6" fmla="*/ 162152 h 719104"/>
              <a:gd name="connsiteX7" fmla="*/ 16625 w 423949"/>
              <a:gd name="connsiteY7" fmla="*/ 336719 h 719104"/>
              <a:gd name="connsiteX8" fmla="*/ 0 w 423949"/>
              <a:gd name="connsiteY8" fmla="*/ 361657 h 719104"/>
              <a:gd name="connsiteX9" fmla="*/ 8313 w 423949"/>
              <a:gd name="connsiteY9" fmla="*/ 411533 h 719104"/>
              <a:gd name="connsiteX10" fmla="*/ 16625 w 423949"/>
              <a:gd name="connsiteY10" fmla="*/ 552850 h 719104"/>
              <a:gd name="connsiteX11" fmla="*/ 33251 w 423949"/>
              <a:gd name="connsiteY11" fmla="*/ 577788 h 719104"/>
              <a:gd name="connsiteX12" fmla="*/ 41564 w 423949"/>
              <a:gd name="connsiteY12" fmla="*/ 602726 h 719104"/>
              <a:gd name="connsiteX13" fmla="*/ 49876 w 423949"/>
              <a:gd name="connsiteY13" fmla="*/ 635977 h 719104"/>
              <a:gd name="connsiteX14" fmla="*/ 83127 w 423949"/>
              <a:gd name="connsiteY14" fmla="*/ 669228 h 719104"/>
              <a:gd name="connsiteX15" fmla="*/ 99753 w 423949"/>
              <a:gd name="connsiteY15" fmla="*/ 685853 h 719104"/>
              <a:gd name="connsiteX16" fmla="*/ 182880 w 423949"/>
              <a:gd name="connsiteY16" fmla="*/ 719104 h 719104"/>
              <a:gd name="connsiteX17" fmla="*/ 274320 w 423949"/>
              <a:gd name="connsiteY17" fmla="*/ 677541 h 719104"/>
              <a:gd name="connsiteX18" fmla="*/ 315884 w 423949"/>
              <a:gd name="connsiteY18" fmla="*/ 635977 h 719104"/>
              <a:gd name="connsiteX19" fmla="*/ 324196 w 423949"/>
              <a:gd name="connsiteY19" fmla="*/ 611039 h 719104"/>
              <a:gd name="connsiteX20" fmla="*/ 340822 w 423949"/>
              <a:gd name="connsiteY20" fmla="*/ 594413 h 719104"/>
              <a:gd name="connsiteX21" fmla="*/ 357447 w 423949"/>
              <a:gd name="connsiteY21" fmla="*/ 569475 h 719104"/>
              <a:gd name="connsiteX22" fmla="*/ 382385 w 423949"/>
              <a:gd name="connsiteY22" fmla="*/ 519599 h 719104"/>
              <a:gd name="connsiteX23" fmla="*/ 399011 w 423949"/>
              <a:gd name="connsiteY23" fmla="*/ 378282 h 719104"/>
              <a:gd name="connsiteX24" fmla="*/ 423949 w 423949"/>
              <a:gd name="connsiteY24" fmla="*/ 295155 h 719104"/>
              <a:gd name="connsiteX25" fmla="*/ 399011 w 423949"/>
              <a:gd name="connsiteY25" fmla="*/ 153839 h 719104"/>
              <a:gd name="connsiteX26" fmla="*/ 390698 w 423949"/>
              <a:gd name="connsiteY26" fmla="*/ 128901 h 719104"/>
              <a:gd name="connsiteX27" fmla="*/ 349135 w 423949"/>
              <a:gd name="connsiteY27" fmla="*/ 103962 h 719104"/>
              <a:gd name="connsiteX28" fmla="*/ 324196 w 423949"/>
              <a:gd name="connsiteY28" fmla="*/ 87337 h 719104"/>
              <a:gd name="connsiteX29" fmla="*/ 315884 w 423949"/>
              <a:gd name="connsiteY29" fmla="*/ 4210 h 719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23949" h="719104">
                <a:moveTo>
                  <a:pt x="315884" y="4210"/>
                </a:moveTo>
                <a:cubicBezTo>
                  <a:pt x="307571" y="-8259"/>
                  <a:pt x="288340" y="10770"/>
                  <a:pt x="274320" y="12522"/>
                </a:cubicBezTo>
                <a:cubicBezTo>
                  <a:pt x="243951" y="16318"/>
                  <a:pt x="211915" y="11157"/>
                  <a:pt x="182880" y="20835"/>
                </a:cubicBezTo>
                <a:cubicBezTo>
                  <a:pt x="174567" y="23606"/>
                  <a:pt x="176974" y="37348"/>
                  <a:pt x="174567" y="45773"/>
                </a:cubicBezTo>
                <a:cubicBezTo>
                  <a:pt x="173680" y="48877"/>
                  <a:pt x="162543" y="97827"/>
                  <a:pt x="157942" y="103962"/>
                </a:cubicBezTo>
                <a:cubicBezTo>
                  <a:pt x="117823" y="157453"/>
                  <a:pt x="124209" y="142297"/>
                  <a:pt x="66502" y="153839"/>
                </a:cubicBezTo>
                <a:cubicBezTo>
                  <a:pt x="55299" y="156080"/>
                  <a:pt x="44335" y="159381"/>
                  <a:pt x="33251" y="162152"/>
                </a:cubicBezTo>
                <a:cubicBezTo>
                  <a:pt x="4897" y="247211"/>
                  <a:pt x="49619" y="105759"/>
                  <a:pt x="16625" y="336719"/>
                </a:cubicBezTo>
                <a:cubicBezTo>
                  <a:pt x="15212" y="346609"/>
                  <a:pt x="5542" y="353344"/>
                  <a:pt x="0" y="361657"/>
                </a:cubicBezTo>
                <a:cubicBezTo>
                  <a:pt x="2771" y="378282"/>
                  <a:pt x="6853" y="394742"/>
                  <a:pt x="8313" y="411533"/>
                </a:cubicBezTo>
                <a:cubicBezTo>
                  <a:pt x="12401" y="458543"/>
                  <a:pt x="9625" y="506185"/>
                  <a:pt x="16625" y="552850"/>
                </a:cubicBezTo>
                <a:cubicBezTo>
                  <a:pt x="18107" y="562730"/>
                  <a:pt x="28783" y="568852"/>
                  <a:pt x="33251" y="577788"/>
                </a:cubicBezTo>
                <a:cubicBezTo>
                  <a:pt x="37170" y="585625"/>
                  <a:pt x="39157" y="594301"/>
                  <a:pt x="41564" y="602726"/>
                </a:cubicBezTo>
                <a:cubicBezTo>
                  <a:pt x="44703" y="613711"/>
                  <a:pt x="43821" y="626289"/>
                  <a:pt x="49876" y="635977"/>
                </a:cubicBezTo>
                <a:cubicBezTo>
                  <a:pt x="58183" y="649269"/>
                  <a:pt x="72043" y="658144"/>
                  <a:pt x="83127" y="669228"/>
                </a:cubicBezTo>
                <a:cubicBezTo>
                  <a:pt x="88669" y="674770"/>
                  <a:pt x="92743" y="682348"/>
                  <a:pt x="99753" y="685853"/>
                </a:cubicBezTo>
                <a:cubicBezTo>
                  <a:pt x="148678" y="710316"/>
                  <a:pt x="121248" y="698560"/>
                  <a:pt x="182880" y="719104"/>
                </a:cubicBezTo>
                <a:cubicBezTo>
                  <a:pt x="276010" y="707464"/>
                  <a:pt x="227990" y="729662"/>
                  <a:pt x="274320" y="677541"/>
                </a:cubicBezTo>
                <a:cubicBezTo>
                  <a:pt x="287337" y="662897"/>
                  <a:pt x="315884" y="635977"/>
                  <a:pt x="315884" y="635977"/>
                </a:cubicBezTo>
                <a:cubicBezTo>
                  <a:pt x="318655" y="627664"/>
                  <a:pt x="319688" y="618553"/>
                  <a:pt x="324196" y="611039"/>
                </a:cubicBezTo>
                <a:cubicBezTo>
                  <a:pt x="328228" y="604318"/>
                  <a:pt x="335926" y="600533"/>
                  <a:pt x="340822" y="594413"/>
                </a:cubicBezTo>
                <a:cubicBezTo>
                  <a:pt x="347063" y="586612"/>
                  <a:pt x="352979" y="578411"/>
                  <a:pt x="357447" y="569475"/>
                </a:cubicBezTo>
                <a:cubicBezTo>
                  <a:pt x="391863" y="500643"/>
                  <a:pt x="334740" y="591067"/>
                  <a:pt x="382385" y="519599"/>
                </a:cubicBezTo>
                <a:cubicBezTo>
                  <a:pt x="403410" y="351401"/>
                  <a:pt x="377448" y="561559"/>
                  <a:pt x="399011" y="378282"/>
                </a:cubicBezTo>
                <a:cubicBezTo>
                  <a:pt x="407677" y="304623"/>
                  <a:pt x="391745" y="327361"/>
                  <a:pt x="423949" y="295155"/>
                </a:cubicBezTo>
                <a:cubicBezTo>
                  <a:pt x="408729" y="82076"/>
                  <a:pt x="438800" y="233418"/>
                  <a:pt x="399011" y="153839"/>
                </a:cubicBezTo>
                <a:cubicBezTo>
                  <a:pt x="395092" y="146002"/>
                  <a:pt x="396894" y="135097"/>
                  <a:pt x="390698" y="128901"/>
                </a:cubicBezTo>
                <a:cubicBezTo>
                  <a:pt x="379273" y="117476"/>
                  <a:pt x="362836" y="112525"/>
                  <a:pt x="349135" y="103962"/>
                </a:cubicBezTo>
                <a:cubicBezTo>
                  <a:pt x="340663" y="98667"/>
                  <a:pt x="327355" y="96815"/>
                  <a:pt x="324196" y="87337"/>
                </a:cubicBezTo>
                <a:cubicBezTo>
                  <a:pt x="318062" y="68936"/>
                  <a:pt x="324197" y="16679"/>
                  <a:pt x="315884" y="421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/>
          <p:cNvSpPr/>
          <p:nvPr/>
        </p:nvSpPr>
        <p:spPr>
          <a:xfrm>
            <a:off x="5630540" y="1738215"/>
            <a:ext cx="54921" cy="82264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>
            <a:endCxn id="10" idx="4"/>
          </p:cNvCxnSpPr>
          <p:nvPr/>
        </p:nvCxnSpPr>
        <p:spPr>
          <a:xfrm>
            <a:off x="6136969" y="4256110"/>
            <a:ext cx="322020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 flipV="1">
            <a:off x="5810250" y="1555750"/>
            <a:ext cx="64078" cy="26472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Freeform 47"/>
          <p:cNvSpPr/>
          <p:nvPr/>
        </p:nvSpPr>
        <p:spPr>
          <a:xfrm>
            <a:off x="6223000" y="3644900"/>
            <a:ext cx="431800" cy="850900"/>
          </a:xfrm>
          <a:custGeom>
            <a:avLst/>
            <a:gdLst>
              <a:gd name="connsiteX0" fmla="*/ 107950 w 431800"/>
              <a:gd name="connsiteY0" fmla="*/ 107950 h 850900"/>
              <a:gd name="connsiteX1" fmla="*/ 76200 w 431800"/>
              <a:gd name="connsiteY1" fmla="*/ 76200 h 850900"/>
              <a:gd name="connsiteX2" fmla="*/ 50800 w 431800"/>
              <a:gd name="connsiteY2" fmla="*/ 63500 h 850900"/>
              <a:gd name="connsiteX3" fmla="*/ 6350 w 431800"/>
              <a:gd name="connsiteY3" fmla="*/ 50800 h 850900"/>
              <a:gd name="connsiteX4" fmla="*/ 0 w 431800"/>
              <a:gd name="connsiteY4" fmla="*/ 76200 h 850900"/>
              <a:gd name="connsiteX5" fmla="*/ 12700 w 431800"/>
              <a:gd name="connsiteY5" fmla="*/ 203200 h 850900"/>
              <a:gd name="connsiteX6" fmla="*/ 25400 w 431800"/>
              <a:gd name="connsiteY6" fmla="*/ 241300 h 850900"/>
              <a:gd name="connsiteX7" fmla="*/ 31750 w 431800"/>
              <a:gd name="connsiteY7" fmla="*/ 260350 h 850900"/>
              <a:gd name="connsiteX8" fmla="*/ 38100 w 431800"/>
              <a:gd name="connsiteY8" fmla="*/ 292100 h 850900"/>
              <a:gd name="connsiteX9" fmla="*/ 57150 w 431800"/>
              <a:gd name="connsiteY9" fmla="*/ 317500 h 850900"/>
              <a:gd name="connsiteX10" fmla="*/ 69850 w 431800"/>
              <a:gd name="connsiteY10" fmla="*/ 349250 h 850900"/>
              <a:gd name="connsiteX11" fmla="*/ 82550 w 431800"/>
              <a:gd name="connsiteY11" fmla="*/ 387350 h 850900"/>
              <a:gd name="connsiteX12" fmla="*/ 76200 w 431800"/>
              <a:gd name="connsiteY12" fmla="*/ 654050 h 850900"/>
              <a:gd name="connsiteX13" fmla="*/ 82550 w 431800"/>
              <a:gd name="connsiteY13" fmla="*/ 755650 h 850900"/>
              <a:gd name="connsiteX14" fmla="*/ 88900 w 431800"/>
              <a:gd name="connsiteY14" fmla="*/ 781050 h 850900"/>
              <a:gd name="connsiteX15" fmla="*/ 107950 w 431800"/>
              <a:gd name="connsiteY15" fmla="*/ 800100 h 850900"/>
              <a:gd name="connsiteX16" fmla="*/ 165100 w 431800"/>
              <a:gd name="connsiteY16" fmla="*/ 838200 h 850900"/>
              <a:gd name="connsiteX17" fmla="*/ 196850 w 431800"/>
              <a:gd name="connsiteY17" fmla="*/ 850900 h 850900"/>
              <a:gd name="connsiteX18" fmla="*/ 298450 w 431800"/>
              <a:gd name="connsiteY18" fmla="*/ 838200 h 850900"/>
              <a:gd name="connsiteX19" fmla="*/ 336550 w 431800"/>
              <a:gd name="connsiteY19" fmla="*/ 800100 h 850900"/>
              <a:gd name="connsiteX20" fmla="*/ 368300 w 431800"/>
              <a:gd name="connsiteY20" fmla="*/ 742950 h 850900"/>
              <a:gd name="connsiteX21" fmla="*/ 381000 w 431800"/>
              <a:gd name="connsiteY21" fmla="*/ 711200 h 850900"/>
              <a:gd name="connsiteX22" fmla="*/ 400050 w 431800"/>
              <a:gd name="connsiteY22" fmla="*/ 679450 h 850900"/>
              <a:gd name="connsiteX23" fmla="*/ 412750 w 431800"/>
              <a:gd name="connsiteY23" fmla="*/ 615950 h 850900"/>
              <a:gd name="connsiteX24" fmla="*/ 419100 w 431800"/>
              <a:gd name="connsiteY24" fmla="*/ 590550 h 850900"/>
              <a:gd name="connsiteX25" fmla="*/ 431800 w 431800"/>
              <a:gd name="connsiteY25" fmla="*/ 527050 h 850900"/>
              <a:gd name="connsiteX26" fmla="*/ 425450 w 431800"/>
              <a:gd name="connsiteY26" fmla="*/ 304800 h 850900"/>
              <a:gd name="connsiteX27" fmla="*/ 419100 w 431800"/>
              <a:gd name="connsiteY27" fmla="*/ 254000 h 850900"/>
              <a:gd name="connsiteX28" fmla="*/ 406400 w 431800"/>
              <a:gd name="connsiteY28" fmla="*/ 215900 h 850900"/>
              <a:gd name="connsiteX29" fmla="*/ 393700 w 431800"/>
              <a:gd name="connsiteY29" fmla="*/ 171450 h 850900"/>
              <a:gd name="connsiteX30" fmla="*/ 368300 w 431800"/>
              <a:gd name="connsiteY30" fmla="*/ 127000 h 850900"/>
              <a:gd name="connsiteX31" fmla="*/ 361950 w 431800"/>
              <a:gd name="connsiteY31" fmla="*/ 101600 h 850900"/>
              <a:gd name="connsiteX32" fmla="*/ 304800 w 431800"/>
              <a:gd name="connsiteY32" fmla="*/ 50800 h 850900"/>
              <a:gd name="connsiteX33" fmla="*/ 292100 w 431800"/>
              <a:gd name="connsiteY33" fmla="*/ 31750 h 850900"/>
              <a:gd name="connsiteX34" fmla="*/ 266700 w 431800"/>
              <a:gd name="connsiteY34" fmla="*/ 19050 h 850900"/>
              <a:gd name="connsiteX35" fmla="*/ 247650 w 431800"/>
              <a:gd name="connsiteY35" fmla="*/ 0 h 850900"/>
              <a:gd name="connsiteX36" fmla="*/ 95250 w 431800"/>
              <a:gd name="connsiteY36" fmla="*/ 6350 h 850900"/>
              <a:gd name="connsiteX37" fmla="*/ 82550 w 431800"/>
              <a:gd name="connsiteY37" fmla="*/ 25400 h 850900"/>
              <a:gd name="connsiteX38" fmla="*/ 107950 w 431800"/>
              <a:gd name="connsiteY38" fmla="*/ 10795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431800" h="850900">
                <a:moveTo>
                  <a:pt x="107950" y="107950"/>
                </a:moveTo>
                <a:cubicBezTo>
                  <a:pt x="106892" y="116417"/>
                  <a:pt x="88014" y="85389"/>
                  <a:pt x="76200" y="76200"/>
                </a:cubicBezTo>
                <a:cubicBezTo>
                  <a:pt x="68728" y="70388"/>
                  <a:pt x="59501" y="67229"/>
                  <a:pt x="50800" y="63500"/>
                </a:cubicBezTo>
                <a:cubicBezTo>
                  <a:pt x="38046" y="58034"/>
                  <a:pt x="19239" y="54022"/>
                  <a:pt x="6350" y="50800"/>
                </a:cubicBezTo>
                <a:cubicBezTo>
                  <a:pt x="4233" y="59267"/>
                  <a:pt x="0" y="67473"/>
                  <a:pt x="0" y="76200"/>
                </a:cubicBezTo>
                <a:cubicBezTo>
                  <a:pt x="0" y="106810"/>
                  <a:pt x="2507" y="165825"/>
                  <a:pt x="12700" y="203200"/>
                </a:cubicBezTo>
                <a:cubicBezTo>
                  <a:pt x="16222" y="216115"/>
                  <a:pt x="21167" y="228600"/>
                  <a:pt x="25400" y="241300"/>
                </a:cubicBezTo>
                <a:cubicBezTo>
                  <a:pt x="27517" y="247650"/>
                  <a:pt x="30437" y="253786"/>
                  <a:pt x="31750" y="260350"/>
                </a:cubicBezTo>
                <a:cubicBezTo>
                  <a:pt x="33867" y="270933"/>
                  <a:pt x="33717" y="282237"/>
                  <a:pt x="38100" y="292100"/>
                </a:cubicBezTo>
                <a:cubicBezTo>
                  <a:pt x="42398" y="301771"/>
                  <a:pt x="52010" y="308249"/>
                  <a:pt x="57150" y="317500"/>
                </a:cubicBezTo>
                <a:cubicBezTo>
                  <a:pt x="62686" y="327464"/>
                  <a:pt x="65955" y="338538"/>
                  <a:pt x="69850" y="349250"/>
                </a:cubicBezTo>
                <a:cubicBezTo>
                  <a:pt x="74425" y="361831"/>
                  <a:pt x="82550" y="387350"/>
                  <a:pt x="82550" y="387350"/>
                </a:cubicBezTo>
                <a:cubicBezTo>
                  <a:pt x="80433" y="476250"/>
                  <a:pt x="76200" y="565125"/>
                  <a:pt x="76200" y="654050"/>
                </a:cubicBezTo>
                <a:cubicBezTo>
                  <a:pt x="76200" y="687983"/>
                  <a:pt x="79174" y="721886"/>
                  <a:pt x="82550" y="755650"/>
                </a:cubicBezTo>
                <a:cubicBezTo>
                  <a:pt x="83418" y="764334"/>
                  <a:pt x="84570" y="773473"/>
                  <a:pt x="88900" y="781050"/>
                </a:cubicBezTo>
                <a:cubicBezTo>
                  <a:pt x="93355" y="788847"/>
                  <a:pt x="101132" y="794256"/>
                  <a:pt x="107950" y="800100"/>
                </a:cubicBezTo>
                <a:cubicBezTo>
                  <a:pt x="122840" y="812863"/>
                  <a:pt x="148047" y="829673"/>
                  <a:pt x="165100" y="838200"/>
                </a:cubicBezTo>
                <a:cubicBezTo>
                  <a:pt x="175295" y="843298"/>
                  <a:pt x="186267" y="846667"/>
                  <a:pt x="196850" y="850900"/>
                </a:cubicBezTo>
                <a:cubicBezTo>
                  <a:pt x="230717" y="846667"/>
                  <a:pt x="265339" y="846478"/>
                  <a:pt x="298450" y="838200"/>
                </a:cubicBezTo>
                <a:cubicBezTo>
                  <a:pt x="316379" y="833718"/>
                  <a:pt x="327769" y="814149"/>
                  <a:pt x="336550" y="800100"/>
                </a:cubicBezTo>
                <a:cubicBezTo>
                  <a:pt x="348880" y="780372"/>
                  <a:pt x="358970" y="763943"/>
                  <a:pt x="368300" y="742950"/>
                </a:cubicBezTo>
                <a:cubicBezTo>
                  <a:pt x="372929" y="732534"/>
                  <a:pt x="375902" y="721395"/>
                  <a:pt x="381000" y="711200"/>
                </a:cubicBezTo>
                <a:cubicBezTo>
                  <a:pt x="386520" y="700161"/>
                  <a:pt x="393700" y="690033"/>
                  <a:pt x="400050" y="679450"/>
                </a:cubicBezTo>
                <a:cubicBezTo>
                  <a:pt x="414799" y="620452"/>
                  <a:pt x="397181" y="693797"/>
                  <a:pt x="412750" y="615950"/>
                </a:cubicBezTo>
                <a:cubicBezTo>
                  <a:pt x="414462" y="607392"/>
                  <a:pt x="417271" y="599084"/>
                  <a:pt x="419100" y="590550"/>
                </a:cubicBezTo>
                <a:cubicBezTo>
                  <a:pt x="423623" y="569443"/>
                  <a:pt x="427567" y="548217"/>
                  <a:pt x="431800" y="527050"/>
                </a:cubicBezTo>
                <a:cubicBezTo>
                  <a:pt x="429683" y="452967"/>
                  <a:pt x="428893" y="378834"/>
                  <a:pt x="425450" y="304800"/>
                </a:cubicBezTo>
                <a:cubicBezTo>
                  <a:pt x="424657" y="287753"/>
                  <a:pt x="422676" y="270686"/>
                  <a:pt x="419100" y="254000"/>
                </a:cubicBezTo>
                <a:cubicBezTo>
                  <a:pt x="416295" y="240910"/>
                  <a:pt x="410247" y="228722"/>
                  <a:pt x="406400" y="215900"/>
                </a:cubicBezTo>
                <a:cubicBezTo>
                  <a:pt x="401029" y="197998"/>
                  <a:pt x="400813" y="188048"/>
                  <a:pt x="393700" y="171450"/>
                </a:cubicBezTo>
                <a:cubicBezTo>
                  <a:pt x="384032" y="148892"/>
                  <a:pt x="381055" y="146132"/>
                  <a:pt x="368300" y="127000"/>
                </a:cubicBezTo>
                <a:cubicBezTo>
                  <a:pt x="366183" y="118533"/>
                  <a:pt x="366955" y="108750"/>
                  <a:pt x="361950" y="101600"/>
                </a:cubicBezTo>
                <a:cubicBezTo>
                  <a:pt x="342920" y="74415"/>
                  <a:pt x="328398" y="66532"/>
                  <a:pt x="304800" y="50800"/>
                </a:cubicBezTo>
                <a:cubicBezTo>
                  <a:pt x="300567" y="44450"/>
                  <a:pt x="297963" y="36636"/>
                  <a:pt x="292100" y="31750"/>
                </a:cubicBezTo>
                <a:cubicBezTo>
                  <a:pt x="284828" y="25690"/>
                  <a:pt x="274403" y="24552"/>
                  <a:pt x="266700" y="19050"/>
                </a:cubicBezTo>
                <a:cubicBezTo>
                  <a:pt x="259392" y="13830"/>
                  <a:pt x="254000" y="6350"/>
                  <a:pt x="247650" y="0"/>
                </a:cubicBezTo>
                <a:cubicBezTo>
                  <a:pt x="196850" y="2117"/>
                  <a:pt x="145503" y="-1381"/>
                  <a:pt x="95250" y="6350"/>
                </a:cubicBezTo>
                <a:cubicBezTo>
                  <a:pt x="87707" y="7510"/>
                  <a:pt x="83442" y="17821"/>
                  <a:pt x="82550" y="25400"/>
                </a:cubicBezTo>
                <a:cubicBezTo>
                  <a:pt x="79088" y="54830"/>
                  <a:pt x="109008" y="99483"/>
                  <a:pt x="107950" y="107950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659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8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96183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耶穌基督的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早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期事工的主要行蹤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–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圖：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9318" y="718734"/>
            <a:ext cx="1209268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拿撒勒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約旦河東的伯大尼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猶大曠野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約旦河東的伯大尼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約旦河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迦拿</a:t>
            </a:r>
            <a:r>
              <a:rPr lang="en-US" altLang="zh-CN" sz="2800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schemeClr val="bg1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chemeClr val="bg1"/>
                </a:solidFill>
                <a:sym typeface="Wingdings" panose="05000000000000000000" pitchFamily="2" charset="2"/>
              </a:rPr>
              <a:t>農</a:t>
            </a:r>
            <a:endParaRPr lang="en-US" altLang="zh-CN" sz="2800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30743" b="5018"/>
          <a:stretch/>
        </p:blipFill>
        <p:spPr>
          <a:xfrm>
            <a:off x="1560364" y="1672841"/>
            <a:ext cx="6640362" cy="512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53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111945"/>
            <a:ext cx="3547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一點討論：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9465" y="1097425"/>
            <a:ext cx="116798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</a:rPr>
              <a:t>跟隨耶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穌有</a:t>
            </a:r>
            <a:r>
              <a:rPr lang="zh-CN" altLang="en-US" sz="4000" b="1" dirty="0" smtClean="0">
                <a:solidFill>
                  <a:schemeClr val="bg1"/>
                </a:solidFill>
              </a:rPr>
              <a:t>什麼難處？ </a:t>
            </a:r>
            <a:endParaRPr lang="en-US" altLang="zh-CN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0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2718</TotalTime>
  <Words>303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Microsoft YaHei</vt:lpstr>
      <vt:lpstr>宋体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86</cp:revision>
  <dcterms:created xsi:type="dcterms:W3CDTF">2014-12-30T18:22:34Z</dcterms:created>
  <dcterms:modified xsi:type="dcterms:W3CDTF">2017-08-27T19:25:51Z</dcterms:modified>
</cp:coreProperties>
</file>