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76" r:id="rId4"/>
    <p:sldId id="277" r:id="rId5"/>
    <p:sldId id="266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3-07T18:20:04.20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15097 7711 50 0,'-2'-5'51'0,"2"5"1"16,-2-6 0-16,2 6-1 0,-4-4 1 15,4 4 4-15,0 0 0 0,0 0 1 16,-2-6 0-16,2 6 8 0,0 0-5 0,-4-4-1 15,4 4-7-15,0 0 0 0,0 0-5 16,-4-4-2-16,4 4-1 0,0 0-7 16,0 0 0-16,-7-3 1 0,7 3-9 0,0 0-5 15,0 0 3-15,-14 2-6 0,14-2 4 16,-9 1-6-16,9-1-6 0,-11 3 3 16,11-3-1-16,-10 1-1 0,6 1-6 0,4-2 0 15,-14 0-2-15,8 2 0 0,-2 0-1 16,8-2 2-16,-15 2-5 0,7 0 6 15,-1 0-1-15,-1 0-9 0,-1 0-2 0,3 2 8 16,-2-3-3-16,-2 3 2 0,2-2-1 16,0 0 7-16,-1 0-8 0,0 2-2 15,1-3 7-15,-1 4-4 0,1-4-2 0,-2 1 4 16,2 2-2-16,0 0-1 0,-1-2-3 16,0 1 0-16,1 1-5 0,-1 0 5 15,1-1 4-15,1 1-5 0,-2-1 1 0,3 3 2 16,0-4 0-16,-2 3-3 0,0-1 3 15,2 0 0-15,0 2 2 0,2-1 0 0,-3-1 0 16,1 0-4-16,1 1 2 0,-1-1 1 16,1 2 0-16,1 0 1 0,0-3-2 15,-2 3 4-15,0-1-4 0,0-1-2 16,2 2 7-16,0 0-3 0,0 0-1 0,-1 0-1 16,1-3-1-16,1 4 2 0,-1-2 1 15,2 1-1-15,-1-1-5 0,3 1 3 16,-2 0 2-16,0-1-2 0,2 1-1 0,0 2 0 15,-2-2 6-15,2 1-5 0,0-1 15 16,-3 1-17-16,3 0 4 0,-1 3-3 16,-1-2 0-16,0 2 3 0,2-3 2 15,-2 5-3-15,-2-3-4 0,2 1 1 0,0 1 3 16,-1 1-7-16,0 1 0 0,1-4-6 0,0 3 3 16,2-3-1-16,-2 1 1 15,2 1 1-15,2-1 3 0,-2-1 0 0,2 1-3 16,0 1 2-16,0-4 2 0,0 3-6 15,0 0 5-15,2-1 6 0,0 1-4 16,0 0 2-16,0-3 0 0,0 3-6 0,0-1 3 16,-2-2 0-16,2 3 10 0,0-2-5 15,-2 0-7-15,2 1 7 0,1-1-8 0,-1 0 6 16,-2-1 0-16,2 0 1 0,1 1 4 16,-1 0-7-16,-2 0-2 0,2-1 2 0,0 1 6 15,0-2 0-15,0 1-6 0,-2-1 4 16,2 2-2-16,0-3 2 0,0 3-6 15,0-2 8-15,0 0-8 0,0 1 5 16,0-2-1-16,2 3 1 0,-1 0 1 16,-1-3-1-16,3 3 3 0,-3 2 2 0,0-3-6 15,0 1 3-15,0 1 1 0,0-1-3 16,0 2 3-16,0-3-4 0,0 2 4 0,0 1-2 16,0-2 5-16,-2 1-5 15,5 1-1-15,-3-2 1 0,0 0-6 0,0 1 8 16,0 0-1-16,0 1 3 0,0 0-7 0,0-1 7 15,1 0-1-15,-1 1-3 0,0 1-2 16,2 0 10-16,-2-3-13 0,3 2 6 16,-3 0 1-16,2-1-4 0,0 1 2 0,0-1 2 15,0 0-2-15,0 1 0 0,0-2-2 16,2 3 8-16,-4-2-8 0,2-1 0 16,0 2 6-16,-2-1-4 0,2 1 2 15,0-3-3-15,0 3 0 0,-1-2 3 0,1-1 1 16,0 3 0-16,0-1-2 0,-1 0 1 15,1-2 1-15,0 0-2 0,-2 1-5 0,2 0 7 16,-1 1-2-16,1 0-3 0,-2-1 6 16,0 0-3-16,0 1-1 0,0-2-1 15,0 3 2-15,0-2-1 0,0 1 0 16,0 2 1-16,-2-4-5 0,2 2 5 0,-2 1-1 16,2-1-1-16,-2 1-1 0,3-1 3 15,0-1-2-15,-1 1 7 0,-2-1-6 0,2 2-2 16,0-3 2-16,2 1 4 0,-2-1 3 15,2 1-10-15,-2 2 1 0,0-5 4 16,2 5-5-16,-2-3 5 0,0 3 1 16,3-3-4-16,-3 3-2 0,0-3 6 0,0 3 1 15,1 0-7-15,1-3 2 0,-2 3 2 16,0-3-1-16,2 3-4 0,-2-2 5 16,3-1-3-16,-3 3-1 0,2-3 2 0,-2 1-2 15,2 0 0-15,0 0 2 0,-2-1 11 16,2 0-12-16,1-1 1 0,0 2 0 15,-3-1-4-15,2 3 1 0,0-3 2 0,-2 1-4 16,2 2 0-16,-2-3 0 0,0 1 0 16,0 2 1-16,2-3-1 0,-2 3-1 15,1-3 1-15,1 1 3 0,1 2 2 0,-3-3 1 16,2 1-4-16,2-2 4 0,-2 1-6 16,3-1 4-16,-1-1-3 0,2-1 1 15,-1 0 4-15,2 0-2 0,-3 0-4 0,2-1 1 16,-2-1-1-16,3 2 6 0,-2-2-4 15,-1 0 6-15,0 1 0 0,-2-1-4 16,2 2 4-16,1-2 0 0,-1 2-6 0,-1-1 4 16,-1 0 1-16,2-1-2 0,-1 2 3 15,1-2 0-15,-6-2-1 0,10 1-3 16,-6 1 1-16,-4-2 2 0,14 2-4 0,-8-2 2 16,-6 0 1-16,14 0 0 0,-14 0-5 15,15-2 5-15,-8 0 2 0,1 1-4 16,1-1 4-16,-9 2 1 0,12-2-4 0,-6 0-1 15,3 0 0-15,-2 0 6 0,-1 1-6 16,0-2 17-16,-6 3-16 0,10-6 2 0,-1 5-3 16,-2-4 6-16,1 2-4 15,-2-1 4-15,3 0-6 0,-3-1-4 0,2 1 8 16,1-2 2-16,0 0 2 0,-1 1-2 16,0 1-2-16,0-4 0 0,2 2 0 0,-2 1-2 15,-2-1 10-15,3-2-9 0,-1 3-1 16,-2-1 4-16,1-1-2 0,-1 1 1 15,1 1 4-15,-3-4-2 0,2 3 5 0,-2 1-3 16,2-3 3-16,-2 2-6 16,2 1 7-16,-2-3-9 0,0 2 2 0,-2 1 5 15,2-1 1-15,0 0-9 0,-2-1-1 0,2 2 5 16,-2-4-3-16,3 2 3 0,-3 0 1 16,2-4 2-16,-2 2-7 0,3 1 0 0,-3-1 6 15,2 1-8-15,0-1 3 0,-2 0-5 16,3 0 7-16,-1 0-4 0,0 0 3 15,0-1-2-15,0 2 0 0,-2-1 2 16,2 2 3-16,1-2-7 0,0 4 8 0,-1-2-6 16,0-1-2-16,0 2 7 0,-2-1-6 15,2 1 5-15,0 0-8 0,-2 0 4 16,3 0-3-16,-1-1 4 0,1 1-2 0,-3 1 0 16,2-3 1-16,-2 0-2 0,2 1 5 15,-2-1-5-15,2 0-1 0,-1 1 0 16,1-1 1-16,0 1 1 0,-2-3-4 15,2 2 5-15,-2 0-3 0,2-1-1 0,-1 2 4 16,1-3 0-16,-1 2 3 0,1-1-4 16,-2-1-1-16,2 1 5 0,0 0-5 0,0-1-5 15,2 0 4-15,-2 1 1 0,4-2 4 16,-4 1-5-16,2 2 5 0,0-1 4 16,-2 0-5-16,0 0 4 0,1 0 1 0,-1 2-4 15,0-3-4-15,0 2 5 0,-1 1 0 16,1-2 6-16,-2 2-7 0,2 0 3 15,-1-1-4-15,-1 2 2 0,0-1-5 16,0-1 5-16,0 3 7 0,0-3-12 0,0 2 2 16,-2 1 3-16,2-1-6 0,2-3 5 15,-4 7 3-15,2-4-5 0,-2 0 1 0,4 2 5 16,-2-1-9-16,-2-1 2 0,2 0-1 16,2 0-1-16,-2 2-3 0,0-1 8 15,0-1-6-15,2 0 4 0,-2 0-3 0,2 1 1 16,0 1-1-16,-2-2 6 0,2 0-4 15,-1 3-6-15,-1-3 5 0,0 2-1 16,2-1-1-16,-2 1 3 0,0-3 3 0,1 2-6 16,1 2 1-16,-2-3 6 0,0 0-3 15,-2 0-4-15,2 0 6 0,0 1-6 0,0-1 2 16,-2 6 2-16,3-10 3 0,-3 5-6 16,0-3 4-16,2 5-3 0,-2-5 0 15,-2 2 0-15,2 6 1 0,0-12 2 0,-3 5-2 16,1 1-1-16,0 2 0 0,0-5 1 15,0 3 5-15,0-1-9 0,0 1-4 16,0-1 8-16,-1 1-4 0,1-2 6 0,0 1-2 16,0 1 0-16,2-2 4 0,-2 0 0 15,0 1-1-15,-3-3-1 0,3 1 3 16,0 2-7-16,2-3 1 0,-2 0-1 16,0 0 4-16,0 1-2 0,2 0 10 0,-2 0-12 15,-2-1 4-15,2 0 0 0,0-1-4 16,-2 1 3-16,2 1-2 0,-2-1 1 15,0 0-2-15,2 3-1 0,-2-2 11 0,0 1-9 16,2-2 0-16,-2 1 2 0,0 1-3 16,2 1 2-16,-3-3 4 0,3 2-2 0,-2 1-1 15,0-1 0-15,1 1 0 0,-1 1-1 16,2-2 3-16,-2 2-3 0,2-1 2 16,0-1-2-16,-1 2-2 0,-1 0-2 0,2-1 4 15,0 1 0-15,0 0 4 0,0-1 3 16,0 1-7-16,0 1-7 0,0 1 10 15,0-4-9-15,0 4 6 0,-3-1 3 16,3-1-5-16,-1 0 4 0,3 6 7 0,-4-9-12 16,2 5 4-16,0-2 1 0,0 3-6 15,2 3 1-15,-2-8 3 0,0 3-2 16,0 0 2-16,2 5-5 0,-4-7 10 0,0 3-7 16,2 0 3-16,2 4 7 0,-7-7-11 15,2 2 5-15,5 0 5 0,-2 1-10 0,2 4-4 16,-4-7 5-16,0 3-5 0,2 0 2 15,2 4 6-15,-4-6-3 0,0 2-1 16,4 4 5-16,-7-6-3 0,5 3 7 0,2 3-4 16,-6-5 0-16,6 5-4 0,-4-7 1 15,-1 5 4-15,5 2-2 0,-6-6-1 16,3 3-1-16,3 3 0 0,-6-5 4 16,6 5-8-16,-6-6 7 0,4 1 1 0,2 5-7 15,-6-5 6-15,2 1-2 0,4 4 2 0,-7-7-4 16,2 5-1-16,3-4 3 0,2 6 1 15,-8-6-5-15,4 2 5 0,0 1-4 16,0-1 6-16,4 4-1 0,-7-6-3 16,1 5 1-16,6 1 0 0,-6-7 0 15,1 5-2-15,5 2-3 0,-11-3 1 0,11 3 6 16,-10-2 1-16,6 0 0 0,4 2-1 16,-12 0-3-16,12 0 3 0,-12 0-1 15,12 0-4-15,-10 0 4 0,10 0-2 0,0 0 3 16,-13 0 0-16,13 0-2 0,0 0-2 15,-10 0 2-15,10 0-9 0,0 0-4 0,0 0-7 16,-11 0-11-16,11 0-12 0,-4-2-15 16,4 2-24-16,0 0-304 0,0 0 131 15,-9-2 87-15</inkml:trace>
  <inkml:trace contextRef="#ctx0" brushRef="#br0" timeOffset="1042.03">15131 9984 28 0,'0'0'70'0,"0"0"0"0,4-10-8 15,-4 10 5-15,0 0-4 0,0-7 0 16,0 7-1-16,0 0 0 0,3-4 4 0,-3 4-7 15,0 0-4-15,0 0 7 0,2-6-11 16,-2 6 1-16,0 0-6 0,0 0 2 16,0 0 4-16,2-4-4 0,-2 4-11 0,0 0-4 15,0 0 5-15,0 0-8 0,0 0-1 16,0 0 1-16,0 0-5 0,0 0-1 16,0 0 1-16,0 0-5 0,2 15-1 0,-2-9-5 15,0 0 2-15,0 1-5 0,0 1-2 16,0 2 6-16,0-1-3 0,-2 3-2 15,2 2 2-15,0 4-3 0,0 2-1 16,-2 0 0-16,2 3 1 0,0 0 1 0,0 7 1 16,0-1-4-16,0 1 1 0,0 3-2 0,0-1 0 15,0 2-2-15,0 5 2 0,0 1 1 16,-2-1-1-16,2 0 1 0,-3 0 0 16,1-2-3-16,0 3 0 0,-2-4 3 15,2-3-2-15,0-1 1 0,0-2-1 0,0 1 1 16,-2-2-6-16,2-3 5 0,0-5-4 15,0 0-1-15,2-2 0 0,-2-2 3 16,2-2-1-16,-3-1 0 0,3-2-2 0,-2-2 2 16,2 0 0-16,-3 0-5 0,3-3-11 15,0-1-14-15,0-6-11 0,0 8-11 16,0-4-12-16,0-4-12 0,3 1-19 0,-3-1-35 16,0 0-273-16,0 0 137 0,0 0 89 15</inkml:trace>
  <inkml:trace contextRef="#ctx0" brushRef="#br0" timeOffset="2201.17">14927 10358 126 0,'0'0'135'0,"0"0"-5"16,0 0-8-16,0 0-11 0,0 0-6 15,0 0-7-15,0 0-6 0,0 0-4 16,0 0 0-16,0 0-6 0,0 0-4 16,0 0-3-16,0 0-2 0,0 0-6 0,0 0-2 15,0 0-8-15,0 0-4 0,0 0-3 16,0 0-6-16,0 0-6 0,0 0 1 15,0 0-2-15,0 0-7 0,14-8-3 0,-8 2-1 16,1-2-5-16,-1 1-3 0,0-3-6 16,3-1 4-16,-3-4-3 0,3 1 0 15,-1 1-3-15,0-3 0 0,-1 1 0 0,2-2-3 16,-3 4 0-16,2-5-3 0,-2 4 3 16,1-2-2-16,-1 1-1 0,1-1-3 15,-1 3-1-15,0-2 2 0,-1 2-1 16,-1-1 0-16,0 3-1 0,0 1 3 0,-2-1-3 15,2 1 0-15,1 3 2 0,-3-3 0 16,3 1-5-16,-3-1 0 0,0 1 0 0,2 1-3 16,-2-1 0-16,2-1-2 0,-2 3 4 0,2-3 1 15,-2 2-2-15,2 1 2 0,-1-1-1 16,-1 2 1-16,0 1 1 0,0-1-1 16,1 0-3-16,-3 6 4 0,2-7 1 15,0 3-2-15,0 0 0 0,-2 4-3 16,2-8 4-16,-2 8 2 0,2-5-4 0,-2 5 1 15,4-6 1-15,-4 6-1 0,2-5 3 16,2 0-2-16,-1 2 0 0,-3 3 4 16,2-7-4-16,-2 7 3 0,4-5-1 0,-4 5 1 15,2-3 0-15,-2 3 0 0,0 0-3 16,4-4 1-16,-4 4 1 0,0 0-1 16,0 0 0-16,0 0-7 0,0 0 7 15,0 0-1-15,0 0 1 0,0 0 0 0,0 0 2 16,0 0 1-16,0 0-6 0,0 0 4 15,0 0 2-15,0 12-3 0,0-12 2 16,2 7 0-16,-2-7-2 0,0 6-5 0,0-6 5 16,0 5 4-16,0-5-2 0,2 10-1 15,-2-7 4-15,2 4-5 0,-2-2 3 0,0 2-4 16,3 1 5-16,-3 0-1 0,2 3 1 16,-2-2-1-16,2 1 4 0,-2 4-6 15,2-3 0-15,-2 1 2 0,3 1-2 0,-1-4 3 16,-2 3 1-16,0-1-1 0,2-1-4 15,0-3 2-15,0 4 1 0,-2-7-1 16,0 4 1-16,2 0 3 0,-2-3-4 0,2 2 1 16,-2-4 3-16,0-3 1 0,2 8 1 15,-2-8-4-15,0 7 1 0,0-7 2 0,2 4-1 16,-2-4-1-16,0 0-1 0,0 6 0 16,0-6 2-16,2 4-8 0,-2-4-6 15,0 0-16-15,0 0-30 0,0 0-41 16,0 0-52-16,0 0-449 0,0 0 203 0,0 0 134 15</inkml:trace>
  <inkml:trace contextRef="#ctx0" brushRef="#br0" timeOffset="5009.63">14253 12771 60 0,'0'0'78'15,"0"0"-3"-15,0 0-6 0,0 0-8 16,0 0-2-16,0 0-9 0,0 0 0 0,-4 4-5 15,4-4 0-15,0 0-5 0,0 0-4 16,0 0 0-16,0 0-3 0,0 0-3 16,0 0 0-16,0 0-4 0,0 0 3 0,0 0-1 15,0 0-7-15,0 0 0 0,0 0 3 16,0 0-1-16,0 0 2 0,0 0 9 16,0 0-7-16,0 0-1 0,0 0 5 15,0 0 7-15,0 0-5 0,0 0-7 0,0 0 7 16,0 0-3-16,0 0 0 0,0 0-2 15,0 0-1-15,0 0-4 0,0 0-2 0,0 0 3 16,0 0-4-16,0 0 5 0,0 0-5 0,0 0 2 16,0 0-7-16,13 2-2 0,-13-2 0 15,0 0 0-15,0 0-2 0,0 0-2 16,0 0 1-16,6 3 0 0,-6-3-5 16,0 0-1-16,0 0 2 0,9 2 0 15,-9-2-1-15,0 0-1 0,10 2 0 0,-4-2 1 16,-6 0-2-16,8 2-2 0,-8-2 5 15,12 0-6-15,-6 4 4 0,-6-4-1 16,8 0 0-16,-8 0-1 0,11 2 2 0,-11-2-4 16,8 2 1-16,-8-2 2 0,11 0 0 15,-11 0-3-15,11 0 0 0,-11 0 3 16,10 2-4-16,-10-2 1 0,10 0 8 0,-10 0-8 16,14 0 1-16,-14 0 3 0,10 0-8 15,-10 0 4-15,10 1 5 0,-10-1-9 0,11 0 2 16,-11 0 2-16,13 0-3 0,-13 0 4 15,12 0 4-15,-5 3-4 0,-7-3-2 16,14 0 5-16,-5 0-5 0,-9 0 2 0,15 0-1 16,-9 1 0-16,2-1-1 0,-8 0-3 15,14 0 5-15,-6 2 2 0,-8-2-2 16,12 2-2-16,-5-2 2 0,1 2-1 0,-8-2 1 16,13 0 0-16,-6 2-3 0,-7-2 4 15,12 2-2-15,-6-2-2 0,-6 0 2 16,18 0 4-16,-10 0-2 0,0 0-5 0,3 0 0 15,0 0 7-15,-1 1-3 0,1-2-1 16,-1 1 5-16,0 0-5 0,2 0 1 16,-12 0-1-16,18 0 0 0,-9 0 0 15,0 0-4-15,-1-2 6 0,0 2 1 0,-8 0-7 16,15 0 4-16,-7 0-4 0,-8 0 6 16,14 0 0-16,-14 0 0 0,10-2 1 0,-10 2-14 15,12 2 4-15,-12-2 11 0,11-2-3 16,-4 4 0-16,-7-2-1 0,16-2 1 15,-7 0-2-15,-1 2-7 0,3 0 11 16,0-4-3-16,-1 4 1 0,2-1 1 0,0-2 5 16,-2 3-5-16,0 0 0 0,-1-1-6 0,2 1 8 15,-3-2-2-15,3 2 0 0,-3-2-1 16,-8 2 1-16,15 0-5 0,-6-2-1 16,-9 2-2-16,12 0 5 0,-6-2 4 15,-6 2-3-15,11 0 4 0,-11 0-4 0,11 0 6 16,-11 0-5-16,8-2-4 0,-8 2 5 15,11 0-2-15,-11 0 0 0,0 0 2 16,12 0-3-16,-12 0 2 0,9-2 0 0,-2 0-2 16,-7 2 1-16,10 0-2 0,-4-2 1 15,-6 2-4-15,10-1 7 0,-10 1 0 16,12-2-3-16,-6 0 8 0,-6 2-11 0,10 0 2 16,-10 0-2-16,7-2 3 0,-7 2 3 15,0 0 0-15,10 0 0 0,-10 0 1 16,0 0-2-16,0 0-6 0,8-2 7 15,-8 2-2-15,0 0 0 0,0 0 2 0,9 0 1 16,-9 0-2-16,0 0-2 0,0 0-7 16,13 2-26-16,-13-2-38 0,0 0-50 0,8 0-382 15,-8 0 172-15,0 0 113 0</inkml:trace>
  <inkml:trace contextRef="#ctx0" brushRef="#br0" timeOffset="6867.8">14788 12287 58 0,'0'0'60'15,"0"0"2"-15,0 0 3 0,0 0-2 16,0 0 7-16,0 0-2 0,0 0-2 15,0 0-4-15,0 0-3 0,0 0-3 16,0 0-2-16,0 0-7 0,0 0-4 0,0 0 0 16,0 0-5-16,0 0-3 0,0 0-3 0,0 0-4 15,0 0-2-15,0 0-3 16,0 0-3-16,0 0-1 0,0 0-4 0,0 0 3 16,0 0-2-16,0 0 3 0,0 0-2 15,0 0 3-15,0 0-6 0,0 0 2 16,0 0-7-16,0 0 0 0,0 0 0 0,0 0 1 15,0 0 0-15,0 0 1 0,0 0 0 16,0 0 1-16,0 0 2 0,2 11 4 16,-2-11-1-16,-2 8-4 0,4-4 5 0,-2-4-2 15,-2 9 3-15,2-5-7 0,0-4 2 16,0 12-2-16,0-8 1 0,0 1-2 0,0 1-1 16,0-1 2-16,2 1-1 0,-2 2-1 15,0-2-3-15,3-1 5 0,-3 1-4 16,0 2 2-16,0-2-3 0,0 1-2 15,2 1-1-15,-2-1 0 0,0 1-1 0,0-1 1 16,0 0-1-16,0 4 1 0,2-2 1 16,-2 0-2-16,0 3 0 0,0-3 2 15,0 3-6-15,0-1 3 0,0 1 0 0,-2-1 0 16,2-1 1-16,0 1 0 0,0 1 1 16,0 1-5-16,0-2 5 0,0 1-1 15,-2 0-4-15,2-1 3 0,0 0 3 0,0 1-2 16,0-1 0-16,-3 1-5 0,3-1 5 15,3 0-2-15,-3 1 2 0,0-1 0 0,0-1 1 16,0 1-2-16,0 0-2 0,2 1 4 16,-2 0-5-16,-2-1 2 0,2 2 3 15,0-1-3-15,0 1 3 0,-3 0 0 16,3 1-7-16,-2-1 5 0,2 1-4 16,0-1 4-16,-2 0 1 0,0 0 0 0,2-1-1 15,-2 1-2-15,2-1-1 0,-2-1 2 16,0 0-2-16,2 1 4 0,0-1-2 0,0-2 3 15,0 3-1-15,0-2-1 0,0 1-1 16,0-1 0-16,0-1-1 0,2 3-2 16,-2-3 3-16,2 3 1 0,-2-3 0 15,2 3 0-15,-2-1-2 0,2 0-2 0,-2 1 5 16,0 1-2-16,2-1 1 0,-2-1 0 16,0 2-7-16,0-2 10 0,0 1-3 15,0-2-1-15,0 1-1 0,2 1-3 0,-2-3 7 16,3 1-6-16,-3-1 1 0,0 1 2 15,2 1-1-15,-2-3-6 0,2 3 7 16,1-3 2-16,-3 2 0 0,2 0-4 0,-2 1 3 16,0-2-1-16,2 2 3 0,0 1-3 15,-2-1 3-15,2 1 0 0,-2-1-3 0,2 0 2 16,0 3-4-16,0-1 2 0,-2-2 0 16,2 3 1-16,0-3 1 0,0 3-2 15,0-3 3-15,-2 0-3 0,4 1 2 16,-4-3-4-16,2 3 4 0,-2-3-1 15,3 1-1-15,-3-1 1 0,2 1-2 0,-2 0 2 16,2-1-2-16,1 2 1 0,-1-2-2 0,-2-1 3 16,0 2 0-16,2-1-1 0,-2 1 0 15,2 0-1-15,-2-3 1 0,2 1 0 16,-2-1-1-16,0-1 1 0,2 2 0 16,-2-2-1-16,0-6 1 0,2 9-2 0,-2-4 1 15,0-5 0-15,2 8-1 0,-2-4 0 16,0-4-1-16,0 8-2 0,0-4 5 15,0-4 1-15,0 5-1 0,0-5-5 0,0 0 6 16,2 6-1-16,-2-6-1 0,0 0 1 16,0 6 1-16,0-6-1 0,0 0-2 15,2 4 0-15,-2-4 2 0,0 0-1 0,0 0 1 16,0 0 1-16,2 3-1 0,-2-3-2 16,0 0 2-16,0 0 1 0,0 0 4 0,0 0-3 15,0 0 2-15,0 0 2 0,0 0-2 16,0 0 1-16,0 0-1 0,0 0-2 15,0 0 3-15,0 0-1 0,0 0-3 16,0 0-15-16,0 0-35 0,0-15-48 0,-2 8-473 16,-2-3 193-16,0-6 128 0</inkml:trace>
  <inkml:trace contextRef="#ctx0" brushRef="#br1" timeOffset="21834.46">16522 7561 25 0,'-2'-4'101'16,"2"4"-7"-16,0 0-9 0,-2-6-1 15,2 6-10-15,0 0-3 0,-2-5-1 16,2 5-6-16,0 0-8 0,-5-6 5 0,5 6-4 15,-2-4-9-15,2 4 2 0,0 0 2 16,-4-6-8-16,4 6-1 0,-4-3-8 16,4 3-17-16,-6-5 15 0,6 5-2 0,-7-1-6 15,7 1 0-15,0 0-1 0,-10-4-7 16,10 4 0-16,-11 0 3 0,11 0-8 16,-13-2 1-16,13 2-1 0,-14 0-5 0,8 2 2 15,-4-2-8-15,10 0 9 0,-16 2-6 16,5-2 1-16,3 0-1 0,-3 2 4 15,-2-2-4-15,3 3 1 0,-2 0 0 0,0-2-3 16,0 1-1-16,-3 0-2 0,2 0 4 16,-1 4-1-16,1-5 12 0,-1 4-10 15,-4-2 0-15,4-1-2 0,-2 3-3 0,2 0 3 16,1-2-5-16,1 2 3 0,-2-2-1 16,2 1 6-16,0-1-8 0,-2 1 1 0,0 1 3 15,1-2-1-15,0 1-3 0,0 0 8 16,3 1-4-16,-2 1-1 0,-4-2-3 15,6 2-2-15,-3-1 7 0,1 1-1 16,1-2 1-16,-2 1-4 0,3 1 3 16,2-1 0-16,-2-2-1 0,0 2-4 0,2 0 7 15,-1 0-5-15,1 0 0 0,-1-2 2 16,1 2 0-16,-1 1 4 0,1 0-3 0,-2-2-3 16,0 4 2-16,0-3 0 0,2 1-4 15,0-1 1-15,-1 1-1 0,0 0 4 16,1 0 2-16,2-3 4 0,-3 3-5 15,3-1-2-15,0 2-1 0,1-1 6 0,-1-1-5 16,1 1 0-16,-1-1 1 0,2 1-4 16,2 0 0-16,-2 2 6 0,0-3-6 0,2 1 6 15,-2 0-5-15,1-1 0 0,0-1 4 16,1 3-3-16,0 0 4 0,0-1-3 16,2-1-1-16,-2 2-2 0,0-1 8 15,0 2 0-15,0-1-1 0,0 1-1 0,2 0-2 16,-2 0-1-16,0 1 3 0,0-2 2 15,2 3-4-15,-2 0-1 0,2-1 0 0,-3 1 1 16,3-1-2-16,-2 1 6 0,2-1-6 16,-2 1 6-16,0-1-12 0,2 1 5 15,-2-1 4-15,0 3 3 0,0-2-6 0,0 0 4 16,-1 1-2-16,1 0 0 0,0 2 2 16,0-1-4-16,0-1 4 0,0 2 0 15,2-1-2-15,-2 0 1 0,2 1 0 0,0 0-2 16,-3-1 5-16,3-1 0 0,0 2 0 15,0-2-5-15,3 1 2 0,-6-1 1 16,3 3 0-16,0-3-1 0,0 2-2 0,0 0 8 16,0-1-10-16,0 1 4 0,-2 1 0 15,2-1 1-15,0 1 0 0,2-4-2 16,-4 5 1-16,4-3 3 0,-4 2 1 0,4-3-4 16,-2-1-1-16,0 1 5 0,0-2-4 15,0 3 0-15,0-2 4 0,3 1-8 16,-3-2 0-16,0 1 5 0,0 0 8 0,2-3-21 15,-2 5 15-15,0-3-7 0,0 3 8 16,0-1-5-16,0 0 5 0,0 3-5 16,0-3 0-16,0 3 3 0,0-3-7 15,0 2 4-15,0-1 1 0,0 0-2 0,0-1-3 16,2-2 2-16,-2 5-1 0,2-5 0 0,-2 3 3 16,2-3 3-16,0 2-9 0,-4-2 9 15,4 4-5-15,0-4-2 0,-2 1 5 16,3 1 1-16,-3-1-2 0,0-1 0 0,0 2 2 15,0-1-2-15,2 2 4 0,-2-3 5 16,2 1-10-16,-2 1 0 0,0-1-3 16,0 1 3-16,2-1 2 0,-2-1-2 15,0 0 1-15,2 1 1 0,-2-1-3 0,2 1 1 16,-2 0 1-16,2-3 3 0,0 2-2 16,1 1 0-16,-3-2 0 0,2 1 1 0,-2-1-2 15,2 1 0-15,-2-1 1 0,2 1 5 16,0 2-8-16,-2-2 0 0,2-1 2 15,0 3-5-15,0-2 6 0,0 1-5 16,2-1 4-16,-2 1 6 0,0 0-8 16,4 1 2-16,-4-2 0 0,2 1-3 0,-2 0 3 15,2-1-1-15,0 0 3 0,-2 1 4 16,0-1-6-16,2 1 2 0,-2 1 0 0,0 0-3 16,1 1 5-16,-1 0-3 0,2 2-3 15,-2 0 3-15,1 0-3 0,-1 1-5 0,0-2 11 16,0 3-2-16,2-3-2 0,-2-2-3 15,2 3 2-15,-2-3-5 16,-2 0 9-16,3 1 1 0,-1-1-4 0,0-1-3 16,0 2 9-16,0-4-5 0,0 3 5 0,2-2-7 15,-2 0 1-15,0-1-4 0,0 2 5 16,3-3 2-16,-3 2 0 0,1-1-6 0,-1 2 1 16,2-3 1-16,-2 3-2 0,2-3 4 15,0 1-2-15,0 0-5 0,0-3 6 16,0 1-2-16,1 0 3 0,2 0 3 15,-3-1-7-15,2-1 0 0,-2 2 1 16,3-2-2-16,-3-1 4 0,2 3 0 0,0-2 0 16,1 0 0-16,-1 0 6 0,3-2-6 0,-1-1-2 15,0 4 5-15,2-5-2 0,2 0-1 16,-2 0-1-16,3-2 5 0,2-1-2 16,0 2 0-16,-1-4 2 0,2 4-4 15,0-5 4-15,-1 2 3 0,2-1 2 0,0-1-3 16,-3 0-1-16,4 0 0 0,-4 1 1 15,2-3-6-15,-2 0 6 0,1 1-4 16,0-3 3-16,0-1-1 0,1 0-9 0,2-2 4 16,-2-2 5-16,1 3-4 0,-2-2-3 15,0-1 8-15,1 2-2 0,-2-3-3 16,0 3 1-16,1-2-1 0,-2-2 2 0,0 2 0 16,-1-3 2-16,1-1 3 0,0 2 3 15,-1 0 7-15,-1-2-2 0,0 0-1 0,-1-2-3 16,1-1 3-16,-1 2-5 0,-1-1 2 15,2 0 3-15,-3-2-14 0,0 2 9 16,0-2-4-16,2 1-2 0,-2-2 4 0,0 2 2 16,-2 1-6-16,1-2-1 0,-1 2 1 15,1-3 3-15,-1 4-5 0,-2-3 1 16,1 2 1-16,-1 0-3 0,0-2 4 16,0-1 0-16,-2 1-2 0,2 2-1 0,-2-3-1 15,2 1-2-15,2-2 2 0,-2 2 1 16,0-2 1-16,0 2 0 0,-2 0-3 15,2 0 2-15,0 3 3 0,0-3-1 0,1-1 0 16,-1 2 0-16,0-1 1 0,1 0-2 16,-3-2 4-16,0 4 5 0,0 1 1 15,-2-1-1-15,0-3-2 0,2 3 1 0,-2 0 0 16,0 3-1-16,-2-6 0 0,4 7-2 16,-2-7-4-16,0 3 4 0,0 1-5 0,0 0 1 15,0-1 1-15,0 0 1 0,-2 0-2 16,4 2 0-16,-4-2 1 0,2 2-1 15,0 0-2-15,-2 0 0 0,2-1 1 0,-2 2-3 16,2-1 1-16,-2 1 1 0,2 0-1 16,-3-1 1-16,1-1 0 0,0 1-2 15,0 0 3-15,2 2-2 0,-2 0 6 16,-3 0 6-16,3 2 2 0,0 0 0 0,0 1-1 16,0 1-1-16,-2 1-1 0,2 1-3 15,0 0 3-15,-2 0-2 0,2 1-1 16,-2-2 1-16,2 3-2 0,-4-1-1 0,4-1 0 15,0 1 0-15,0 1 3 0,-2-1 3 16,2 2-2-16,0-1-1 0,0 2 3 16,-2-1-3-16,4 0 3 0,-4 1 3 0,4 1-1 15,-2 2-1-15,-1-2-1 0,3 6 1 16,-4-9-2-16,2 7-6 0,-2-2 2 0,4 4-1 16,-13 0-9-16,13 0-14 0,-17 4-11 15,7-1-24-15,-4 3-33 16,4 2-32-16,-2-1-35 0,1 1-458 0,0-1 207 15,-1 2 137-15</inkml:trace>
  <inkml:trace contextRef="#ctx0" brushRef="#br1" timeOffset="23587.65">16676 9631 45 0,'0'0'119'0,"0"0"-8"0,0 0-7 16,0 0 0-16,0 0-7 0,0 0-20 15,0 0-7-15,0 0-6 0,0 0-5 0,0 0-2 16,0 0-10-16,0 0-9 0,0 0-4 16,0 0 1-16,0 0-5 0,7 4-6 15,-7-4 5-15,4 5-11 0,-4-5 2 0,2 7 4 16,3-1-6-16,-3-3 0 0,0 4-5 15,2-1 3-15,0 3-3 0,1-2-5 16,-1 2-1-16,2 1 3 0,0-1 0 16,0 3 0-16,2-1-1 0,0 0-7 0,-2 2 3 15,2 0 1-15,-1 0 0 0,-1-2 5 16,3 3-8-16,-3 1 4 0,0-2-7 0,3 3 2 16,-3-3 3-16,2 2-4 0,1 0 6 15,-2 2-4-15,1-1 7 0,4 3-8 16,0-2 0-16,0 2 2 0,-2 0-6 15,3 2 6-15,2 0 0 0,-2 0-6 0,-1 1 3 16,2 1 6-16,0 2-3 0,3 2 1 16,-4-6-5-16,2 5 1 0,-1 1 1 0,-4-4 2 15,8 4 5-15,-8-5-11 0,3 2 5 16,0-2 0-16,2 5 0 0,-1-3 2 16,1 3 0-16,2 0-1 0,0 0-5 0,0-1 7 15,0 1-3-15,2 2-6 0,2-1 13 16,-1 1-8-16,-2-1-1 0,8 5 1 15,-3-1-2-15,3 0 4 0,-2-1 1 16,2-1-1-16,1 2-1 0,-5-6 1 0,-1-2-5 16,0 3 4-16,0-4 0 0,-4 0 0 15,-2-2 2-15,-1-3-5 0,0 0 4 0,-2 2-1 16,-1-6-2-16,-1 1-1 0,-1-1 1 16,0-1-13-16,-1-1-1 0,0-1-2 15,-2-1-8-15,0-3-7 0,2 0 8 16,-4 1 0-16,2-4-18 0,-2 0-18 0,0-2-35 15,-4-2-318-15,0 0 140 0,0 0 92 16</inkml:trace>
  <inkml:trace contextRef="#ctx0" brushRef="#br1" timeOffset="24852.08">16687 9629 11 0,'0'0'70'0,"0"0"0"0,-6-3-4 0,6 3 7 16,0 0-3-16,0 0 3 0,0 0-1 15,-5-4-5-15,5 4 0 0,0 0-11 16,0 0 13-16,0 0-16 0,0 0-10 0,0 0-3 16,0 0-3-16,0 0-1 0,0 0-6 15,0 0-11-15,0 0 6 0,0 0-6 0,0 0 5 16,0 0-8-16,0 0-4 0,-10 13 3 15,6-5-2-15,2 2-1 0,-2-1 3 16,0 3 3-16,0-1 8 0,-4 2 4 16,4 2 4-16,0-2 1 0,-2 1 4 0,0 1-3 15,2-3 1-15,-3 1-1 0,3-1-9 16,-1-3 7-16,1 1-3 0,0-1-8 16,0-1 0-16,2-1-2 0,-1-2 4 0,-1 2-8 15,2 1 1-15,0-5 1 0,0 2-3 16,0 0-3-16,2-5-7 0,-4 7-13 15,4-3-24-15,0-4-37 0,-2 6-43 0,2-6-406 16,-2 5 175-16,2-5 117 0</inkml:trace>
  <inkml:trace contextRef="#ctx0" brushRef="#br1" timeOffset="25485.37">16640 9668 35 0,'0'-8'81'16,"0"8"-3"-16,0 0 8 0,0 0-6 15,0 0-5-15,2-4 8 0,-2 4 4 0,0 0-3 16,0 0-2-16,0 0-9 0,0 0-10 16,0 0 1-16,0 0-4 0,0 0-10 15,0 0-8-15,0 0-4 0,0 0 0 0,0 0-10 16,0 0 3-16,0 0-4 0,18 7-2 16,-14-2-5-16,2-2-13 0,0 4 9 15,5-4 2-15,0 3-1 0,2-3-1 16,1 3-4-16,4-2 1 0,-4-2 1 0,5 2-22 15,0-4 5-15,-2 2 6 0,3 0 5 16,-6-2 12-16,0 0 17 0,0 0 22 16,-4 0 13-16,1-2-4 0,-1 0-5 0,-1 2-2 15,-1-4 1-15,-3 2-4 0,-5 2-1 16,10-4-5-16,-10 4-3 0,8-2-9 16,-8 2-2-16,4-4-5 0,-4 4-5 0,8-1-6 15,-8 1-6-15,0 0-6 0,0 0-9 16,6-2-9-16,-6 2-8 0,0 0-14 15,0 0-14-15,0 0-28 0,0 0-19 0,0 0-28 16,0 0-31-16,-12 13-449 0,8-9 204 16,4-4 134-16</inkml:trace>
  <inkml:trace contextRef="#ctx0" brushRef="#br1" timeOffset="27503.26">18125 11405 26 0,'0'0'187'0,"0"0"-15"16,2-6-19-16,-2 6-16 0,0 0-14 15,0 0-12-15,0 0 14 0,0 0-3 0,0 0-5 16,-5 25-9-16,-1-10-12 0,-2 3-7 15,-3 3-7-15,-2-1-10 0,-3 7-6 16,-4-3-9-16,-3 3 1 0,0 0-9 16,0-2-3-16,-3 0-3 0,3 0-6 15,-1-5-1-15,4 1-6 0,2-4-2 0,2-4-3 16,0 2-1-16,6-4-1 0,-3-2-2 16,5 1-5-16,-2-3 1 0,1 1-2 0,2-1-3 15,1-1-4-15,0 0-2 0,2-2-5 16,0 1-3-16,2-1-1 0,2-4 2 15,2 8-6-15,4-6 7 0,4-2 1 16,5 0-2-16,4 0 1 0,8-4-1 0,5 0-1 16,6-3-1-16,3-1 3 0,7-2 0 15,1-1-2-15,-7 3 4 0,1-3-3 16,-3 1 2-16,-4 3-1 0,-2-3-1 0,-5 3 1 16,-3-1 0-16,-3 3 3 0,-4-1-1 15,-2 0-3-15,3 0 2 0,-6 0-1 16,1 1 1-16,-2-1 3 0,-1 0-4 0,-1-1 0 15,-5 1-4-15,2-2-13 0,-3-1-10 16,2 1-13-16,-5-3-11 0,2-1-6 16,-2-1-1-16,0-2-6 0,-2-3 6 15,0 0-5-15,0-3-1 0,0-7 3 0,-4 4 3 16,2 0 9-16,-5-1 7 0,3 0-2 16,-3 0 17-16,3 4-5 0,-2-2-2 0,0 2 2 15,-1 4 8-15,1 0 1 0,2 2 2 16,0-1 5-16,-1 3 0 0,1 1-1 15,-1 1 6-15,1 2 7 0,2-1-1 16,-2 3 5-16,2-1-4 0,0 1 8 0,0 1-8 16,0 0 4-16,0 2 2 0,-2 0-4 0,4 4 2 15,-7-3 1-15,7 3-2 0,0 0-1 16,-13 9-1-16,7-1 6 16,0 5-3-16,-1 8 6 0,-3 9 8 0,-1 7 10 15,0 13 12-15,-5 20 7 0,0 6 7 16,2 4 3-16,-1 2 3 0,2-2 11 0,-2-2 2 15,5-6-7-15,2-12 5 0,-1-11 1 16,2-1-2-16,1-6-3 0,0-5-6 0,2 0-7 16,0-7-3-16,2-1-4 0,-3-3-3 15,3-4-5-15,-2-5-3 0,1 1-3 16,1-2-6-16,0-1 0 0,0-4-4 16,0 1-1-16,2 0-2 0,-2-5-1 0,0 3-4 15,2-5 0-15,0 1-1 0,0-6-2 16,0 6 1-16,0-6-3 0,0 0 1 15,0 0-1-15,0 0-2 0,0 0 1 0,0 0-1 16,0 0-4-16,2-19 0 0,-4 11-4 16,2 2 2-16,0-1-1 0,-2-1 2 15,0-2-4-15,-2 1 3 0,1 1-1 0,-1-3 0 16,0 1 3-16,0-1-4 0,-2 0 1 16,-3-1 1-16,4 1 0 0,-3-1-2 0,2 1 2 15,-2 2 2-15,1-3 0 0,0 4 1 16,1-2-1-16,0 3 2 0,0 0-1 15,-1-1 2-15,1 0 0 0,2 2 1 16,-3 0 5-16,3 1 3 0,0 0 0 0,-1-1 4 16,3 2 0-16,-2 0-1 0,0 0-2 15,4 4-1-15,-4-7 0 0,4 7-2 16,-4-4-2-16,2 0-2 0,2 4-1 0,-4-4-2 16,4 4-1-16,0 0 1 0,-2-5-3 15,2 5 2-15,0 0 2 0,10-3 0 16,-10 3-1-16,19-1 0 0,-7 1 0 15,1-2 1-15,2 0-2 0,2 2 2 0,0-2-2 16,2 0 0-16,0 2 2 0,2-2 1 16,1 2-1-16,-2-1-2 0,0 1-2 0,-2 0 2 15,-3 0 0-15,0-3-1 0,-2 3 0 16,-1 0 1-16,0 0-4 0,-2 3 4 0,-2-2 2 16,-4 5-2-16,-2-1 0 15,-2 3 1-15,-2 0 1 0,-4 3-2 0,-2 3 0 16,0-1 0-16,-8 4 0 0,4 0 0 15,-5 0 2-15,2 2-3 0,-6 4 2 0,-1 0 0 16,2 0 0-16,-4 2 1 0,-1-1 1 16,-1 0 2-16,-2 4 1 0,6-4 3 15,-2 1-2-15,1-2 1 0,1-1-2 16,2 0-1-16,0-1 2 0,3-4-3 16,1 1-1-16,0-1 2 0,4-3-1 0,0-2-2 15,3 1-1-15,-2-1 0 0,3-1-1 16,-1 0 0-16,3-2 0 0,0-2 2 0,0 0 13 15,4 2 8-15,-5-2 0 0,5 1 6 0,-1-2 1 16,3 1 5-16,0 0 0 0,0-1 5 16,3 3 4-16,1-4-4 0,3 0 3 15,3-3-1-15,3 0-9 0,8-4 2 16,6-3-5-16,9-5-4 0,5-2-2 0,5 1-6 16,5-2-3-16,2-1-4 0,0 1 0 15,-2 0-5-15,0 1 1 0,-9 3-1 16,-4-1-2-16,-5 3-1 0,-3 1-1 0,-4 0-4 15,-7 4 2-15,2-2 1 16,-2 3 0-16,-2 2-3 0,0 2 4 0,-2-2-1 16,-5 1 1-16,3 2-1 0,-2 0-1 15,-3 0 1-15,0-1 2 0,0 1-3 16,0 0 0-16,0 0 2 0,-4-2 0 0,0 1-4 16,2 1 4-16,-1-2-6 0,1 1-2 0,-6-3 0 15,6 7-13-15,-1-3-8 0,-5-4-5 16,4 4-6-16,-2-3-6 0,0 3-5 15,-2-4-6-15,5 2-6 0,-5-2-15 0,0 0-16 16,10-13-14-16,-4 1-22 0,5-7-27 16,2-3-29-16,3-16-46 0,4-7-580 15,5-29 274-15,3-7 182 0</inkml:trace>
  <inkml:trace contextRef="#ctx0" brushRef="#br1" timeOffset="27781.93">19217 11096 57 0,'4'-5'62'0,"0"1"3"0,-2 0-14 15,-2 4-2-15,4-4-2 0,-4 4-1 16,0 0-1-16,0 0-4 0,-2 19-4 0,0-9-3 16,-4 5-3-16,0 6 7 0,-5 2 8 15,-2 7 0-15,1 4 14 0,-8 8 11 16,-1 2 9-16,-11 15 10 0,1-4 2 15,-5 1-1-15,2-5-3 0,2-7-3 0,5-8-4 16,-3 0-8-16,4-1-8 0,4-3-5 16,0-7-6-16,3-2-6 0,5-4-5 15,-2-2-12-15,4-4-32 0,4-1-34 0,1-3-40 16,3-5-49-16,1-4-411 0,3 0 182 16,0 0 120-16</inkml:trace>
  <inkml:trace contextRef="#ctx0" brushRef="#br1" timeOffset="28154.89">18973 11420 101 0,'6'-9'129'0,"4"1"-6"0,-2 1-3 16,2-1-7-16,1 0-5 0,2 0 0 0,-1 3-5 15,1-1-10-15,1 0-2 0,0 2-6 16,0 1-4-16,3 1-2 0,-2 0 1 15,0 4-21-15,1-2-4 0,2 3 4 16,0 2 1-16,0 0 6 0,-2 3-3 0,3 1-6 16,1 1-3-16,-2 1-3 0,2 4-3 15,-4 1 2-15,6 3 0 0,-1 4-3 16,1 0-3-16,-2 1-5 0,4 3 7 0,3 5 5 16,1 1 3-16,14 15 1 15,-8-11 1-15,11 11 1 0,1 0 2 0,3-5-4 16,-1 2-4-16,1-2-2 0,0-3-5 0,-7-7-4 15,-6-5-2-15,0-3-5 0,-3 0-6 16,-3-6-3-16,-2 0-10 0,-1-2-22 16,-5-4-13-16,-2-1-13 0,0 0-5 15,-5-7-21-15,-5-1-41 0,3 0-31 0,-4-4-43 16,-9 0-42-16,0 0-525 0,6-12 252 16,-6 12 167-16</inkml:trace>
  <inkml:trace contextRef="#ctx0" brushRef="#br1" timeOffset="28616.03">19033 11952 44 0,'-5'-4'156'16,"5"4"-11"-16,-4-6-4 0,4 0-11 15,-2 3-7-15,2 3-3 0,0-10 1 0,0 4 1 16,2 3-1-16,-2-3 2 0,0 6 4 16,2-8 1-16,-2 8-1 0,0-7-4 15,2 3-8-15,-2 4-11 0,3-6-9 0,-3 6-8 16,0-5-9-16,0 5-7 0,4-6-8 15,-4 6-7-15,12-6-5 0,-3 0-6 16,5 0-6-16,0 3-2 0,2-5-3 0,4 2-6 16,-2 1-1-16,3-3-1 0,1 0-5 15,1 1-1-15,0-1-2 0,0 1-1 16,-1-3 0-16,-2 2-2 0,0 1-1 16,-3 2-2-16,0-4-1 0,-2 3 0 0,-3 1-1 15,1 0 1-15,0 1 1 0,-5-1 0 16,0 1-8-16,1 1-2 0,0-1-20 15,-3 2-29-15,0 0-28 0,1 1-36 0,-7 1-42 16,10-2-44-16,-10 2-37 0,0 0-507 16,0 0 252-16,2 7 166 0</inkml:trace>
  <inkml:trace contextRef="#ctx0" brushRef="#br1" timeOffset="30451.13">18751 12125 67 0,'-2'8'138'0,"4"1"0"16,-2-2 0-16,2 5 3 0,0 0 3 16,2 3-5-16,0 0-5 0,3 0-8 15,0 0-9-15,-1 3-6 0,0-2-12 16,0 2-5-16,0-3-10 0,4 0-7 15,-6-1-8-15,2-3-6 0,0 3-6 0,-4-7-7 16,3 3 0-16,-1-3-6 0,-2 1 11 0,2-3 0 16,-2 1-1-16,2-2-6 0,-2 0-6 15,-2-4-7-15,3 6-1 0,-3-6-2 16,4 4-3-16,-4-4-2 0,0 0-5 16,0 6 0-16,0-6-5 0,0 0 0 15,0 0-4-15,0 0 2 0,0 0-4 0,0 0 0 16,0 0-3-16,2-18 1 0,-2 12-6 15,0-1 0-15,0-3 2 0,3 3-3 16,-3-4 2-16,0 1-2 0,2 0-2 16,0 1 3-16,0-3 0 0,0 1-1 0,0-1 1 15,0 1-2-15,2 2-1 0,-2-3 0 16,0 3 0-16,0-4 1 0,0 6-3 0,0-2 0 16,3 2 3-16,-3-2-1 0,1 2-1 15,-1-1 0-15,2 2 1 0,-2 1-2 16,0-3 3-16,0 3-2 0,4-1-1 15,-4 0-1-15,7 0 2 0,-3 3-1 0,3-3 3 16,1 0-2-16,1 2 0 0,-1 0 0 16,0-1 0-16,4-1 0 0,-4 2 1 0,1 1-2 15,0 1-3-15,-1 0 5 0,1-2-1 16,-3 2-1-16,0 2-2 0,1-2 2 16,-9 2 2-16,17 2-1 0,-11 0 2 15,2 0-3-15,-1 2 4 0,0-1-3 0,-1 1 2 16,-2 2 1-16,2 1-1 0,-3-3-2 15,1 4 5-15,0 0-1 0,-2-3 7 16,2 3-1-16,-4 2 3 0,2-3 3 16,-2 2 1-16,-2 1 4 0,0 0 3 0,0 0-2 15,0-1-2-15,-4 2 1 0,1 1 0 16,1-1 1-16,-2 1-1 0,0-1 1 16,1 0 0-16,-1-1-2 0,1-1-2 0,1 1 1 15,0-1 1-15,0 1-4 0,0-2 2 16,0-1-3-16,2-1-3 0,0 0-3 0,-3-1 1 15,3 1 1-15,-1-2-1 0,1-1 0 16,2-3-2-16,-6 6 1 0,6-2 2 16,0-4-1-16,-2 6 3 0,2-6-2 0,0 5-2 15,0-5 3-15,0 0-2 0,-2 6-2 16,2-6 0-16,0 0-1 0,0 0-2 16,0 0 0-16,0 0 1 0,20-7 1 15,-12 1-2-15,-2 1-3 0,4-4-6 16,1 0-2-16,0 0 2 0,1-4-4 0,-1 1 2 15,1-1-1-15,0 1 0 0,-2-1 5 16,0 1-1-16,-2 1 0 0,2 2 1 0,-2-3-2 16,2 1 0-16,-1-1 1 0,-1 2 1 15,3-2-1-15,-2 0 1 0,1-1 0 16,4-1 0-16,2-3 0 0,-2 0-1 16,1 2 1-16,-2-1-2 0,2 3 5 0,-1 0-4 15,0 1 2-15,-2 0 0 0,0 4 1 16,-1-2-3-16,-2 0 1 0,-1 4 0 0,1-1 1 15,-1 3 0-15,0-2 0 16,-1 2-1-16,0 1 2 0,1 3-3 0,-2-2 3 16,4 2-1-16,-10 0 0 0,14 2 2 15,-8 0 0-15,0 2-1 0,0-1 0 0,3 3 1 16,-5 0 1-16,2 0 0 0,-1 1 2 16,1 1-2-16,-1 0 0 0,-1 0 1 15,-2 3 2-15,2-2 0 0,-2 1-1 16,0-1 0-16,-2 0-2 0,2 3 2 0,-2-3-1 15,0 3-1-15,0 0 4 0,0-3 0 16,0 0-3-16,-2 1 4 0,0 1-1 0,-2-1 3 16,-2 3-1-16,-1-2-2 0,-2 0 2 15,-1 4-2-15,-1-2 2 0,-3 4-5 16,-2-4 4-16,2 0-1 0,0-3-3 16,0 1 2-16,0-1-1 0,1-2-1 15,0 0 4-15,0-1-3 0,5-1-2 0,-2-3 2 16,1 1-4-16,0-4-3 0,1 2-4 0,8-2-1 15,-10-4 1-15,5 1-1 16,5 3-1-16,-4-10 1 0,4 3 0 0,2-1-1 16,-2-2-4-16,2 3-1 0,1-3 0 15,-1 0 1-15,0 1-3 0,2 1-2 0,-4 1 2 16,2-2 0-16,0 3 5 0,-2-3-3 16,0 2 3-16,0 2 1 0,2-1 5 15,-2 0-1-15,0 0-1 0,0 6 4 16,0-7-2-16,0 7 0 0,2-8-3 0,-2 8 4 15,0-6 0-15,0 6-2 0,0-5 3 16,0 5-1-16,0 0 0 0,0 0 1 0,2-6-2 16,-2 6 3-16,0 0-1 0,0 0 3 15,0 0-1-15,0 0 1 0,0 0 0 16,0 0 0-16,0 0 1 0,0 0-4 16,0 0 4-16,0 0 0 0,-4 17-3 0,4-17 1 15,0 0 2-15,-2 8-4 0,2-5 4 16,0-3 0-16,-2 8 1 0,0-2 0 15,0 2-1-15,2-1-1 0,-2 1 1 0,0 1 2 16,0 3-1-16,-1-1-1 0,1 4 2 16,0 3-1-16,0-1 0 0,0 6 2 15,2 3-2-15,-2 5-5 0,2 10 1 16,2 3 0-16,-2 10 3 0,2 7 1 0,2 19 4 16,-2 0-2-16,1 1 2 0,-3-15 0 15,0-9 2-15,-3-3-1 0,-1-4 5 16,0-10 13-16,0 0 10 0,-3-5 4 0,3-5 5 15,0-3 0-15,-1-2 2 0,1-6 0 16,0-2 3-16,2 0-2 0,-2-2-4 16,0-3-5-16,0-1-3 0,2-1-2 0,-4-3-4 15,4 3-2-15,-2-4 1 0,2 1-8 16,-2-1-2-16,2 0-2 0,0-3-15 16,0 1-21-16,2-4-24 0,-4 4-27 0,4-4-39 15,0 0-49-15,0 0-38 0,0 0-53 16,-7-14-653-16,7 4 308 0,3-6 202 0</inkml:trace>
  <inkml:trace contextRef="#ctx0" brushRef="#br1" timeOffset="37836.01">14226 7711 57 0,'-4'-5'108'15,"4"5"-3"-15,0 0-5 0,0 0-4 0,0 0-7 16,-7-4-9-16,7 4-3 0,0 0-12 16,-7-2-2-16,7 2-9 0,-6-4-3 15,6 4-5-15,0 0-7 0,-8-4 1 0,8 4-11 16,-6-2-1-16,6 2-3 0,0 0-3 16,-7-4 1-16,7 4-6 0,0 0-1 15,-4-4-5-15,4 4 1 0,0 0-1 16,-9-1-4-16,9 1 0 0,0 0 3 0,-10 0-3 15,10 0 2-15,0 0-4 0,-13 0 4 16,13 0-5-16,-12 1 3 0,5 2-5 16,0-2-3-16,1 1 6 0,6-2-3 15,-14 6-1-15,6-4 2 0,-2 2-6 0,4-1 3 16,-2 1 2-16,-1 0 3 0,3 0-7 16,0 2-2-16,-3-2 3 0,3-1-2 0,-1 3 6 15,1-2 1-15,2 0-3 0,-2 1 7 16,2-1-9-16,-2 2 0 0,0 0-1 15,2 0 1-15,-2-1 2 0,2 1-3 16,0 2-3-16,0-1 2 0,-1 1 4 0,1 1 0 16,-2 1 3-16,1 1-3 0,1-1-2 15,0 1 1-15,-3 0-1 0,3 1 8 0,0-1-7 16,-2 3 5-16,2-3-2 0,0 3-1 16,-3-3-4-16,2 2 4 0,1-1-4 15,0-1 2-15,0 3 2 0,2-1 1 16,-2 0-6-16,0 0 1 0,0 3 1 15,-1-1 6-15,1 1-6 0,-1-2 2 0,-1 4 2 16,2-3-7-16,0 2 7 0,-3-2-5 16,3 2-2-16,0-2 2 0,2 3 0 0,-2-5-4 15,2 2 5-15,-3 0-4 0,3 1 3 16,0-3-2-16,-3 0 3 0,3-1-5 16,0 1 4-16,0-1 0 0,0-1 0 0,-2 0 0 15,2 1-4-15,0-1-1 0,0 1-1 16,0-1-5-16,0-1 4 0,-2 1-2 15,1 0-5-15,3-1 8 0,-2 4-4 0,0-5 4 16,-1 3-14-16,3 1 7 0,-2-2-3 16,2 1-2-16,0-1 3 0,-2 3-2 0,2-3 2 15,0 0-5-15,0 1 6 0,-2-1 0 16,2 1-2-16,0-1 3 0,0 0 4 16,0 1 1-16,-2-1 5 0,2 1-3 0,0-1-2 15,0 0 4-15,0 1 1 0,0-1 0 16,0 0 0-16,0 1 0 0,0 1 2 15,2-1-1-15,-2 1 1 0,0 1-2 16,0-1 2-16,0 2-1 0,0-1 2 0,0-1-2 16,2 0 4-16,-2 3-6 0,2-1 2 15,0 0 0-15,-2 0-2 0,3 1-3 16,1-1 0-16,-1-2-1 0,-1 2 3 0,2-1 1 16,0 1-2-16,0-2-1 0,-2 0 4 15,2 3 0-15,0-3-1 0,0 0 1 16,1 1 0-16,0 1 1 0,-1-2-1 0,-2 2 1 15,2 0-1-15,0 1 0 0,-2-1-1 16,2 0 4-16,-1 0 1 0,1-1-2 16,-2-1 0-16,2 1-2 0,-2-3 1 15,2 1-2-15,-2-1 1 0,1 0 0 0,1 1 2 16,1-3-6-16,-3 1 6 0,0 1-2 16,2-1 5-16,-2 0-4 0,2 1 2 0,0-2 0 15,-2 1 0-15,2 0 0 0,0-1 0 16,1 0 1-16,0-1-2 0,-1 2 3 15,0-3-2-15,2-1 1 0,0 2-3 16,1-3 4-16,-3 1 2 0,2-1-4 16,-1 1 0-16,1 0 0 0,-2 0 3 0,3-3-1 15,-3 3-1-15,0-2 3 0,2 0 0 16,-4 0-4-16,2 0 4 0,2-1-2 0,-2 1-4 16,-4-4 5-16,8 6-1 0,-4-4 0 15,0 0-3-15,-4-2 5 0,13 4 1 16,-7-2-1-16,3-2-2 0,-9 0-1 15,19-2 5-15,-9 0-2 0,1 0-1 0,2 0 3 16,-1 0-3-16,1-2 2 0,0 2 0 0,-1 0-3 16,-1-1 4-16,1-1-4 0,2 0 4 15,-4 2-4-15,0-2 1 0,-1 3 2 16,2-4-2-16,-1 4-2 0,-1-4 0 16,1 2 2-16,-1-1 0 0,2 0-2 15,-1 1 2-15,0-2 0 0,-2 0 1 16,4-1 1-16,0 1-4 0,-4-1 1 0,3-2 2 15,-2 2-3-15,-1-1 2 0,3-2 1 0,-3 1-2 16,0-2 0-16,2 1 0 0,-2 1 2 16,0-2-4-16,-2 3 2 0,3-5 0 15,0 3 0-15,-3 0 0 0,2-1 0 16,1-1 2-16,-1 1-3 0,0-1 1 16,1 1-2-16,-2-1 1 0,1-1 1 0,-2 3 2 15,2-3-2-15,-1 3-2 0,0-1 4 16,-1 1-1-16,0-3 0 0,-2 3-1 0,3 1 0 15,-1-2 2-15,0 1-4 0,1-1 4 16,-3-1-4-16,3 1 2 0,-1 1 1 0,0-2 1 16,0-1-1-16,-2 2 0 0,2-3 1 15,2 3 1-15,-2-3-3 0,0 0 0 16,0 0 1-16,-2-1-1 0,3 1-1 0,-1-2 2 16,-1-1 1-16,1 3-2 0,-2-2 0 15,3 2 1-15,-3-1-3 0,0-1 0 16,0 2 2-16,0 0-1 0,0 1 3 15,0-1-5-15,2 2 7 0,-2-1-3 0,-2-1-3 16,0 3 0-16,2-1 8 0,-2-2 2 16,2 3-5-16,-2-2 1 0,0 1-4 15,0 0 1-15,0-1-5 0,-2 1 4 16,2-1 2-16,1 1-1 0,-1-1-1 16,0 2 2-16,0-3-2 0,0 2 0 0,1 0 0 15,-1-1 0-15,0 0-6 0,0 1 7 16,0 0-1-16,0 1 0 0,-2-1 1 0,2 2 3 15,-2-3 1-15,0 0-4 0,2 1 2 16,-2 0-4-16,2-2 3 0,-2 3 6 16,0-2-6-16,3-1 2 0,-3 1-1 15,-3 1-2-15,3-2 3 0,0 1 1 0,-2 0 0 16,0 2-4-16,0-3 0 0,-2 1 4 16,0 1-2-16,-1-1 1 0,-1-1 0 0,-1 1-8 15,1 1 4-15,0-1 5 0,0 0-1 16,0-1-5-16,1 2 2 0,-2 0-1 15,3-3 1-15,0 3 1 0,0-3-1 16,0 3 2-16,0 0 0 0,1-1 1 0,-1 3-1 16,2-3-2-16,-2 3 7 0,2-3-2 0,-3 3-3 15,1-1 6-15,2 1-2 0,-4-1 0 16,1 0-1-16,-1 3 2 0,-2-2-2 16,2-1-2-16,-4 0 2 0,4 3 0 15,-2-3 0-15,2 3-4 0,-3-2 0 16,1 0 3-16,1 0-5 0,-1-1 2 0,-1 3 0 15,3-1-1-15,0-1 3 0,0 3-1 16,-1-1-1-16,0 1 0 0,1-2-3 0,0 2 6 16,0 1-3-16,2-1 0 0,-3 0 3 15,0 1-7-15,1-1 6 0,-2 1-3 16,2 1 1-16,-1-2-3 0,1 1 2 0,0 0 0 16,-1 0-1-16,3 1 4 0,-3-2 5 15,3 2 0-15,0 0 5 0,-2-2-8 16,2 3 1-16,-2-1-1 0,1 0-1 0,5 4 2 15,-11-6 3-15,5 2-8 0,2 3 1 16,-2-3 3-16,-1 2-4 0,7 2 0 16,-15-5-2-16,9 2 1 0,-1 2 1 15,1-2 3-15,6 3-1 0,-14-3-1 0,4 1-1 16,2 2-2-16,8 0-4 0,-14-2 6 16,5 0 4-16,9 2-7 0,-15-2 2 0,7 2-1 15,-1-2 2-15,9 2-4 16,-14-2-1-16,5 2 4 0,2-1 1 0,7 1-3 15,-12-2 2-15,12 2 2 0,-10-3-2 0,1 3-7 16,9 0 6-16,-9-1 1 0,9 1 0 16,-8-2-4-16,8 2 1 0,0 0 3 15,-10 0-5-15,10 0 7 0,0 0-8 16,0 0 6-16,-11 0-1 0,11 0-1 0,0 0-3 16,0 0 0-16,-10 3 10 0,10-3-5 15,-5 5-2-15,5-5-14 0,-4 5-8 16,4-5-12-16,-3 6-18 0,1-3-22 0,0 3-225 15,2-6 102-15,0 8 68 0</inkml:trace>
  <inkml:trace contextRef="#ctx0" brushRef="#br1" timeOffset="57008.79">13614 9522 14 0,'0'0'78'0,"0"0"3"0,0 0-3 16,0 0-5-16,0 0-4 0,0 0-8 0,0 0-6 15,0 0-5-15,0 0-1 0,0 0-5 16,-6-1-7-16,6 1-9 0,0 0 6 15,0 0-8-15,0 0-1 0,0 0-4 0,0 0-4 16,0 0 1-16,0 0-1 0,0 0-3 16,0 0 0-16,0 0-4 0,0 0-2 15,0 0-5-15,0 0 3 0,0 0 2 0,0 0-4 16,0 0 2-16,0 0 2 0,-2 13-5 16,2-7-1-16,0-1 1 0,-2 3 1 15,0 2 2-15,-4 5-2 0,0 0 0 16,-2 6 2-16,-2 2 9 0,-5 3-9 0,-2 5 2 15,-4 6 3-15,-3 0 3 0,-10 19-5 16,1-1 3-16,-3 6-1 0,-2 0 0 16,-3 1 2-16,-1 1 2 0,0 1-5 15,-5-1 2-15,1-3 6 0,-3 0-10 0,-4-4 6 16,1 0-4-16,2-5-5 0,3-1 3 16,1-5 0-16,10-8 0 0,5-7-1 15,3-2-1-15,5-4 4 0,1-3-7 0,6-5 4 16,0 0-1-16,2-1-7 0,4-3-9 15,-1-3 5-15,2 1 0 0,5-5 0 16,2-1 2-16,2 0 3 0,0-4-37 0,0 0-34 16,0 0-37-16,0 0-235 0,15-16 116 15,-11 3 78-15</inkml:trace>
  <inkml:trace contextRef="#ctx0" brushRef="#br1" timeOffset="57875.22">12915 9911 44 0,'0'0'50'0,"0"0"0"16,0 0 2-16,0 0 3 0,0 0 0 0,0 0-5 16,43-5-8-16,-25-1-1 0,6-2-6 15,4-1 0-15,5-3-6 0,1 1-2 16,4-5-4-16,5 0-2 0,-3-5-1 0,0 0-2 16,-1-2-1-16,-4 0-2 0,-1-4-2 15,-6 6-1-15,-3-2-2 0,-2 4 2 16,-2-2-1-16,-5 4 0 0,-2 0 1 15,-4 4 5-15,-1 2-5 0,0-3 1 0,-1 4-1 16,-2 0 2-16,-1 2-2 0,-1 0-3 16,2 0-1-16,-2 3 1 0,-2-1-3 15,3 0 1-15,-3 0-1 0,2 3-1 0,-1-1-7 16,1 0 2-16,-2 0-3 0,-2 4 2 16,4-6 1-16,-4 6 2 0,4-1 3 15,-4 1-6-15,0 0 0 0,0 0 4 16,0 0-3-16,0 0-2 0,0 0 1 0,0 0 3 15,0 0-3-15,6 11 3 0,-6-5-3 16,-2-1 4-16,2 3-4 0,-2 2 0 0,0 1-1 16,2 1 3-16,-2 1 0 0,0 0-1 15,2 2-1-15,0 0-2 0,-2 1 3 16,2-1 0-16,2 0-4 0,-2 1 5 0,2-2 0 16,2-2 2-16,0 2-4 0,0-1 3 15,0-2 0-15,4-2 0 0,0 3-1 16,0-2 0-16,3-3-1 0,-3 2-2 15,3-1 3-15,0 0 2 0,-1 0 1 0,-2 1-1 16,1-1 0-16,-2 3-8 0,-3 1-30 16,-6 1-41-16,-4 3-194 0,-8-1 92 15,-2 2 61-15</inkml:trace>
  <inkml:trace contextRef="#ctx0" brushRef="#br1" timeOffset="61352.68">11201 10971 3 0,'0'0'85'0,"4"5"-4"0,-2-1-9 16,-2-4 3-16,2 8 3 0,-2-3 9 15,0 3 7-15,-2-1 3 0,0 2-4 16,-2 2 1-16,-3 2-11 0,-1 0-3 16,-4 2-7-16,-4 3-6 0,-2 1-4 0,-2 1-4 15,-5 2-2-15,1 1-8 0,0-1-2 16,0-1-7-16,1 0-3 0,-1 1-5 15,6-7-3-15,0 0 1 0,4-2-7 16,1-1 2-16,0-1-7 0,3-1 0 16,1-2-6-16,1-1-4 0,2-1-1 0,2-3-1 15,1 1-2-15,3-4 3 0,0 0 1 0,0 0-2 16,23-7-4-16,-10 2-2 0,4 0 0 16,2-1-2-16,5-2 4 0,1 3-8 15,0-1-15-15,4-1 1 0,7 1 5 16,1-2 0-16,-1 1 0 0,-6 1 5 0,-1 2-4 15,-3 1 0-15,-2-3 6 0,-2 3 1 16,-5 0 3-16,0-1 2 0,0 0 2 16,-5-1-8-16,2-1 4 0,-2 0-3 0,-2-2-5 15,-1-1-11-15,-1-1-11 0,1-1-20 16,-3-2-9-16,-1-2-4 0,1-2 3 16,-2 3 7-16,2-1 5 0,-4 0 5 15,2-3 2-15,1 3 7 0,-3 0 1 0,-2 0 5 16,3-1 5-16,-1 3 3 0,-4-1 1 0,2 2 6 15,-3 0 4-15,1-1 4 16,2 0 9-16,-5 3 1 0,5 0 7 0,-2 1-1 16,0 1 1-16,0 1-6 0,0 1 4 15,2-2-4-15,-2 4 1 0,2 4-5 0,-2-7 5 16,2 7 2-16,0 0-5 0,0 0 4 16,0 0-4-16,-13 13 1 0,9-5 0 15,2 3 3-15,-2 4 4 0,-3 3-9 16,1 4 2-16,-3 3-1 0,1 9-1 15,0 3 3-15,-2 10 4 0,-4 5-4 0,4-1 2 16,1 2 0-16,1 2 1 0,-3-1-2 0,3-2 1 16,-1-1 2-16,1-3-7 0,0-1 8 15,1-7-1-15,0-3 2 0,1-3-4 16,2-6 0-16,0-3 0 0,2 0-1 16,-2-4-3-16,0-4 0 0,1 0 8 15,1-2 5-15,0-2-3 0,0-1 6 0,2 0-5 16,-2-3 3-16,-1 0 4 0,1-1 3 15,2-2-1-15,-2-1-2 0,0-1 2 0,2-4-12 16,-4 6 4-16,4-6 0 0,0 0-6 16,-9 1 4-16,9-1-3 0,0 0 0 15,0 0-4-15,-10-11-4 0,6 6-4 16,0-1 2-16,0 0 4 0,-1 1-4 0,0-3-1 16,1 1 1-16,-2-4 0 0,2 3-1 15,-2-2-5-15,-2-2 4 0,1 3 3 0,0-4-2 16,3 1-1-16,-2 1 0 0,0-3 4 15,-1 1-3-15,3-1 0 0,-2-1-3 16,2 2 1-16,-1-2 8 0,1 1-4 0,-1-1-1 16,3 2 1-16,-2 0-4 0,2 1 4 15,-2 1 1-15,2 1 3 0,0 2 0 16,2-1-1-16,-2 2-5 0,0 1 1 0,0-2-5 16,2 4 5-16,0 4 0 0,0-7-1 15,0 7-1-15,2-6 2 0,-2 6 1 16,8-1 1-16,-8 1-4 0,17-3 7 15,-6 3-2-15,3 0 2 0,1 3-4 16,0-3 2-16,4 0 2 0,2 1-6 0,-2 1 7 16,0 0-3-16,-2 1 1 0,-2 1-9 15,-1 0 9-15,-2 2 4 0,-4 0-5 0,-2 1 5 16,-4 3-1-16,-2 1-3 0,-4 1 5 16,-2 0-3-16,0 4 4 0,-8 3-1 15,2-2 0-15,0 2 6 0,-8 5-4 0,1-2 5 16,0 3 6-16,-2-2 0 0,0 0 5 15,0-1-4-15,0 2-1 0,-1-4-3 16,4 1 3-16,-2-4 0 0,3-1 3 0,0-1-6 16,2-2 4-16,5-2-11 0,0 1 4 15,-2-3-5-15,4 1-2 0,-2-2 5 16,4-1-1-16,-1-1 3 0,1 0-12 16,-1-1 2-16,3 1 3 0,0-2-4 0,-3 2-2 15,5 0 6-15,-2-3-5 0,0 3 1 16,2 0 2-16,-2 0-3 0,2-1 0 15,2 1 0-15,-2-2 4 0,2 1-3 16,0 1 1-16,0-6 1 0,2 9-5 0,2-6 5 16,2-2-1-16,-6-1-1 0,21-1 4 15,-4-2-3-15,4-4-1 0,3-1 0 0,3-1-1 16,5-1-2-16,4 1-3 0,2-2-2 16,0 0 5-16,0 3-7 0,-2-2 8 15,0 0-2-15,-2 3-2 0,-4 1 2 16,-5 0 0-16,3 2 1 0,-8 0-5 0,2 1 0 15,-3 1 4-15,2 0-2 0,-4-2-1 0,2 4-1 16,-2-2 5-16,-2 0 2 0,-3 2-3 16,1 0 1-16,0-1 2 0,-3 2-2 0,-1 1 2 15,0 2-6-15,-3 2 3 16,0 0-2-16,-2 1 4 0,-2 1-4 0,0-1 5 16,1 0 4-16,-1 3-4 0,0-4 0 15,-2 1 2-15,2-1-5 0,0 3-2 16,-2-6 8-16,2 1-2 0,-2-4-23 0,0 0-13 15,0 0-12-15,0 0-17 0,4-11-26 16,-6-1-313-16,2-3 137 0,-2-6 90 16</inkml:trace>
  <inkml:trace contextRef="#ctx0" brushRef="#br1" timeOffset="61688.75">12009 10841 12 0,'0'0'36'15,"0"0"-1"-15,0 0-3 0,-4 19-3 16,-2-5 0-16,-5 1 3 0,-1 6 9 15,-6 5 6-15,-4 7 7 0,-4 1-3 0,-10 17-5 16,-2 3 8-16,0-1 0 0,2 0-2 16,-2-1-6-16,8-12 5 0,5-5-4 15,3-1-9-15,4-8 3 0,0-1-11 0,4-4 3 16,1-4-2-16,1 0-5 0,0-2-4 16,6-3-16-16,-2-1-19 0,4-4-29 15,-2 2-26-15,1-3-222 0,1-1 98 0,2-3 66 16</inkml:trace>
  <inkml:trace contextRef="#ctx0" brushRef="#br1" timeOffset="62203.83">11950 11081 20 0,'0'0'58'0,"12"2"-2"0,-12-2-2 15,12 2-1-15,-6 0-1 0,2 2 4 0,-2-2 1 16,3 1 0-16,0 1 2 0,1 2-8 0,-1-1-1 16,1 1-2-16,0 0-6 0,2 1-3 15,0 4 5-15,-2-4-3 0,1 2-3 16,2 3-5-16,-2-1 12 0,1 2-10 16,1 2-3-16,0 3 4 0,1 2-6 15,-1-2-2-15,2 3-11 0,2 2 13 0,2-1-8 16,0 2-4-16,0-3-8 0,0 0 12 15,0-5-9-15,-2 0 3 0,2-1-4 16,-1-1-4-16,0-3 3 0,-3-1-3 16,0-3 5-16,-3-3-3 0,3 0-3 0,-2-3-1 15,0 1 0-15,-3-2 4 0,0 0-27 16,2-2 5-16,-2 2-3 0,-2-3 4 0,-1-1 1 16,1 0-5-16,1 0-5 0,-3-2-14 15,-1 1-16-15,1 1-8 0,-2-3-21 16,0 3-272-16,-2-1 119 0,-2 5 79 0</inkml:trace>
  <inkml:trace contextRef="#ctx0" brushRef="#br1" timeOffset="62657.99">11546 11437 39 0,'0'0'107'0,"-4"-4"0"0,4 4-8 16,0 0-11-16,0 0 1 0,-4-5-11 16,4 5-12-16,0 0 5 0,0 0 14 15,8-6 10-15,0 2 1 0,5-2-2 0,6 1-4 16,4-3-9-16,5-1-8 0,6-1-3 16,4 1-11-16,-2-3-2 0,2 1-6 0,-4-1-4 15,2 2-7-15,-8 1-1 0,-3 2-5 16,-2 1-3-16,-4 0-1 0,1 1 0 15,-6-1-1-15,1 2-3 0,-5 0-2 16,-1 3-1-16,-3-4-10 0,-6 5-29 0,0 0-18 16,0 0-23-16,0 0-34 0,0 0-25 15,-17 16-29-15,6-11-366 0,3 1 174 16,-6 4 114-16</inkml:trace>
  <inkml:trace contextRef="#ctx0" brushRef="#br1" timeOffset="64285.66">11635 11694 39 0,'2'12'70'0,"0"-1"-1"15,0 1-4-15,2 3-3 0,0 1 3 16,0-1-4-16,4 0-6 0,-2 2-5 16,0-2-3-16,0 0-8 0,3 1 5 0,-3-3-10 15,0 0 0-15,-1-1-8 0,1-3-3 0,-2 1 4 16,-2-3 0-16,3 1 0 0,-1 0 12 16,-2-2 13-16,0-3-1 15,0 1-10-15,-2-4 0 0,0 0-8 0,0 0-4 16,0 0-8-16,0 0 3 0,6-16-3 0,-6 12 0 15,0-1-1-15,0 5-3 0,-2-9 5 16,2 1-9-16,0 0-5 0,-2 3-5 16,0-4 1-16,2 0-4 0,-2 0-6 15,0-2-1-15,2 1 4 0,0 0-2 0,0-1-4 16,-2 1-2-16,2-1 8 0,0 2-1 16,0-1 0-16,0 1 1 0,0 0-4 15,0 0 4-15,0 0-6 0,0 2 2 0,2-3 5 16,-2 2-1-16,0 1-5 0,2-3 8 15,-2 2-5-15,2 1 5 0,-2 1 0 16,0-2 0-16,2 3-4 0,-2 5-2 0,2-11 12 16,0 6-9-16,0 0 0 15,0-1 0-15,1 0 2 0,-1 2 2 0,3 1-1 16,-1-3-1-16,0 0 2 0,0 3-4 0,2-1-6 16,-2 0 9-16,3 2-4 0,-3-2 4 15,-4 4-4-15,9-4 2 0,-9 4-5 16,0 0 3-16,0 0 8 0,14 6-9 0,-9-2 3 15,-3 0 1-15,2 0 1 0,-2 1-1 16,2 1-2-16,-2 1 9 0,2-1-14 16,-1 2 8-16,-1 2 2 0,0-3 0 15,-2 2-2-15,0 3 0 0,-2-1 6 0,0 3-2 16,-1-1 12-16,-1 3-9 0,-2 0 1 16,0 0-5-16,-1 1 3 0,-1-2-2 0,2 0 4 15,-1 3-8-15,-2-3 1 0,3 0 5 16,0 1-4-16,0-4 0 0,2 2 1 15,0-3 2-15,-1 0-4 0,0 0 4 16,3-4-1-16,-2 2 7 0,2-1 2 16,0-2 3-16,2-1 6 0,-2-1 3 0,2-4-5 15,0 0-1-15,0 0-2 0,8 4-4 16,-8-4 2-16,0 0-2 0,18-9-1 16,-12 3-3-16,2-2 2 0,0 1-6 0,4-5 8 15,-2 0-2-15,5-1-4 0,-1-2-8 16,2 0 5-16,-2 0 0 0,3-4 0 15,-2 3-1-15,0-1-1 0,-1 2-3 0,-1 0 3 16,0 0 0-16,-1 1-5 0,-2 2 0 16,0 2 5-16,0-3 0 0,-1 4-2 15,-3 2 0-15,3-1 2 0,1-1-6 0,-1 3 9 16,1-3-6-16,0 1 1 0,4 0-6 16,-4 0 6-16,0 3-2 0,4-3 5 0,-6 3 0 15,0-1-5-15,1 0-1 16,-1 2 2-16,0-1-3 0,-1 1 1 0,0 0 2 15,-3 0-3-15,2 0 7 0,-6 4-9 16,8-3 0-16,-2 0 0 0,-6 3 2 16,10-1-2-16,-10 1 10 0,0 0-4 0,12 5-3 15,-8-3 1-15,0 2 3 0,-4-4 1 16,9 6-2-16,-5-3 2 0,0 3-7 0,-2 0 8 16,0-2-5-16,3 4-1 0,-5-3 7 15,2 5-3-15,0-2 3 0,-4 3-2 16,0 1-2-16,-3 0 6 0,1 2-5 15,-2 1 3-15,-3 1-5 0,1-1 5 0,0 0 3 16,-3 0-1-16,0-2-4 0,3 1 0 16,-2-3 3-16,1-1-4 0,-2 1 6 15,3-3-4-15,-1 1 2 0,1-3 1 16,0 1-3-16,1-2 2 0,0 0 0 0,-1-1-5 16,4 0-2-16,-2-2 8 0,0-1 3 15,6-1-9-15,-9 4 3 0,9-4-2 0,0 0 3 16,-13-4-2-16,13 4 0 0,-6-7-6 15,6 7 4-15,-2-9 2 0,2 3-4 16,0-2 3-16,0 1-3 0,2 1 0 16,-2-2 2-16,2 1-1 0,0-3 1 0,0 2-4 15,-2 1 1-15,2-1 2 0,-2 1-3 16,0 1 5-16,2-2-1 0,-2 2 3 0,0 1-6 16,0-1 7-16,0 6 1 0,0-10-7 15,0 6 1-15,0 4 1 0,2-7 1 16,-2 7-4-16,0-5 3 0,0 5 2 15,0 0 3-15,0-9-10 0,0 9 3 0,0 0 4 16,0 0-8-16,0-5 2 0,0 5 4 16,0 0-3-16,0 0 2 0,0 0 4 0,0 0-7 15,0 0 3-15,0 0-2 0,0 0 3 16,-6 21 1-16,4-13-3 0,0 2-3 16,0 1 1-16,-2 2 0 0,2 2 4 0,-3 2 2 15,1 2-4-15,2 4 4 0,-2 4-1 16,-1 1 2-16,3 3 2 0,-2 5-6 15,2 0 2-15,0 4 6 0,-3 0-3 16,1 0-2-16,2 0 4 0,0 2 3 16,-2-2-3-16,0 2 5 0,0-2 0 0,-2-2 4 15,0 1-3-15,2-5 3 0,0-6 1 16,0-3-2-16,2 0-2 0,-2-4-4 0,2-2 6 16,0-4 6-16,0 0 5 0,0 0 7 15,2-3-1-15,-3-3 6 0,1 3 0 16,2-4-4-16,-2 1 1 0,2-1 0 0,0-2-2 15,-2 1 1-15,2-2-1 0,0 1-3 16,-2-2 0-16,2 2-1 0,0-1-1 16,0-5 3-16,-2 6-3 0,2-6-5 15,0 0-2-15,0 0-14 0,0 0-25 0,0 0-43 16,-5-24-63-16,5 5-76 0,0-8-450 16,0-6 222-16,-2-6 146 0</inkml:trace>
  <inkml:trace contextRef="#ctx0" brushRef="#br1" timeOffset="-176906.74">9415 1864 202 0,'0'0'203'0,"-24"5"-12"0,24-5-19 16,-4 1-16-16,4-1-16 0,0 0-10 15,-8 2-11-15,8-2-7 0,0 0-4 16,0 0-2-16,-5 4 0 0,5-4-2 16,0 0-2-16,0 0 4 0,-6 2-1 0,6-2 3 15,0 0-2-15,-4 4-2 0,4-4-5 16,0 0-1-16,0 0-12 0,0 0-6 0,-2 6-5 15,2-6 32-15,0 0-6 0,4 10-6 16,0-7 9-16,0 1-5 0,3 1 3 16,1-1 1-16,0 2-5 0,3-2 1 0,6 2-1 15,0-5-6-15,2 5-1 0,4-6-9 16,1 2-1-16,6-4-7 0,1 0-8 16,1-2-4-16,0 3-7 0,-1-5-8 0,-1 2-21 15,-4 0-25-15,-6 2-30 0,0 0-36 16,-4 0-55-16,-1-1-87 0,-2 1-84 15,-6 0-74-15,-7 2-834 0,0 4 408 0,0-4 269 16</inkml:trace>
  <inkml:trace contextRef="#ctx0" brushRef="#br1" timeOffset="-175343.1">8702 2707 81 0,'0'0'178'0,"-8"3"-17"15,8-3 3-15,0 0-9 0,0 0 0 16,10 6 0-16,-10-6-9 0,16-2-4 16,-1 1-2-16,0-3-10 0,4 0-5 15,0 0-5-15,6-3-9 0,3 1-6 0,6-4-5 16,1-1-11-16,4-1-8 0,5-1-8 15,0-2-3-15,1 1-10 0,-7 2-4 16,0 2-7-16,1-3-6 0,-5 6-4 0,-5 2-9 16,1-1 0-16,-2 1-2 0,-6 2-1 15,0 6-5-15,-1 0 2 0,-1 5-5 0,0 3 2 16,-3 5-1-16,0 7 1 0,-2 5-1 16,-3 6 0-16,-1 2-1 0,0 14 1 15,-5-1 2-15,0 5 7 0,-2-1 8 16,0 0 16-16,-2 1 16 0,0-8 1 15,-2-1 8-15,0-1 0 0,-2-4 5 0,2-2-4 16,-2-5-11-16,0-3-4 0,2-3-12 0,-2-5 1 16,2-3-3-16,0-1-5 0,-2-1-3 15,2-6-9-15,0-1-13 0,2-9-8 16,-2-1-4-16,0 0-9 0,0 0-10 0,6-26-2 16,-1 9-2-16,0-2 1 0,1-6 4 15,-2-2-1-15,0-1-2 0,0-3 5 16,0 1-2-16,1-4 1 0,-3 1 0 15,0-3 3-15,-2-3-2 0,0 2 1 0,0-2 1 16,0 2-2-16,-2-2 0 0,0 7 2 16,2 3-1-16,-3-1-1 0,3 3 1 0,0 1 0 15,0 3 6-15,0 0-7 0,3 0-5 16,-1 3-2-16,2-2-2 0,0 3-10 0,0-2-5 16,1 4-3-16,-1-1 4 15,0 4-2-15,1 0 1 0,-1 3-5 0,-2 1-1 16,0 1 0-16,0-1-1 0,0 3-2 15,2 3-2-15,-4 4 7 0,0 0 4 0,0 0 5 16,0 0 3-16,-2 21 6 0,0-8 3 16,-4 7 0-16,2 2 8 0,-5 5 5 0,-2 3 1 15,-1 4 7-15,-5 8 6 0,-3 2 1 16,2 2 3-16,-10 11 4 0,-1 0 0 16,1-11 10-16,7-6 2 0,0-2-2 15,-2-1 0-15,-1-2-2 0,6-8-3 0,-2 0-2 16,1-5 2-16,4-2-1 0,0-3-6 0,1-2 3 15,0-3-11-15,2-3-3 16,0 0-7-16,1-2-5 0,-2 0 2 0,5-1-3 16,-3-1-1-16,3 0 0 0,-1-2-2 15,0 1 0-15,1 0 3 0,2-3-3 16,-2 2 3-16,4-2 1 0,4-1-5 0,-12 2 1 16,12-2 3-16,0 0 3 0,-10-3-4 0,10 3-2 15,2-8 3-15,4 2 0 0,1-1-1 16,2-5 1-16,7-1-2 0,1-4 4 15,9-4 0-15,6-8-1 0,4-1-3 16,14-15-13-16,1 2-15 0,-4-3-4 0,1 1-4 16,-1-5-4-16,-1 2-10 0,-6 3-12 0,-1-3-3 15,-7 5-1-15,-5 6 4 0,-2 1 7 16,-2 0 4-16,-1-1 5 0,-6 6 7 16,0 3 5-16,-4 0 1 0,-1 5 7 15,-3 0 0-15,0 4 4 0,-1-1 9 0,-2 6 0 16,1 0 1-16,0 1 1 0,-2 4 3 15,-2-3-3-15,2 5-2 0,-2-1-6 0,0 1-3 16,1 2 4-16,-1-1 2 0,-2 1 3 16,0 5 0-16,3-5 2 0,-3 5 4 15,0 0-1-15,0 0 2 0,0 0 3 0,0 0 2 16,0 0 3-16,0 0 9 0,0 0 4 16,0 0 4-16,0 0 9 0,-8 21 2 0,6-16 1 15,0 1 0-15,2 1 3 0,-2-1 5 16,0 4 6-16,0-3 7 0,0 3 0 15,0-1 4-15,0 3 5 0,0 0-1 16,0 1 3-16,0 2 1 0,0 2-1 0,0 0-3 16,0 2 1-16,2 2-1 0,-5 0 0 15,3 2-4-15,-1 3-5 0,1-1 2 16,-2 4 7-16,0-2 1 0,0 1 0 0,2 1 3 16,-2 1-10-16,-1 1 19 0,1-2-2 15,0 3-4-15,-2 2 0 0,-1 0 1 0,3-3 0 16,-3 1-1-16,3-4-5 0,-2 1-2 15,0 0-6-15,2-5-8 0,-2 1-1 16,0-2-1-16,4-4-9 0,-2 0 0 0,2-4-1 16,0 1-6-16,0 0-1 0,0-6 2 15,0 2 1-15,2-4-4 0,0 3 1 16,2-4-2-16,-2 1-1 0,4 0 1 16,2-3-3-16,4-1-1 0,0-2 0 0,2 0 1 15,8-4-7-15,3 0 3 0,7-3-4 16,6-1-1-16,3-3-8 0,11-1-13 0,0-3 5 15,3 3-5-15,0-2 0 0,2 1-7 16,-2-1-1-16,0 3 3 0,-2-1 4 16,-9 3 5-16,-2-1-5 0,-1 3 3 0,-8-1 0 15,-4 0 2-15,1 2 3 0,-7 1 3 16,-1-1 6-16,-4 2 9 0,1-1 1 0,-2 0 3 16,-2 0 2-16,-1 2 5 0,-2-1 1 15,0 0 1-15,0 0-3 0,-2 1 5 16,-1-1 2-16,1 0 17 0,-1-2-5 0,-3 0-1 15,0-2-5-15,-4-1-5 0,2-1 0 16,-2-3-5-16,-2-6-3 0,-2-4-8 16,-3-6-24-16,1-7-23 0,2-4-42 15,-1-2-29-15,1 0-35 0,0-2-50 0,2 2-73 16,0 0-92-16,-2 3-796 0,4 5 392 16,0 0 259-16</inkml:trace>
  <inkml:trace contextRef="#ctx0" brushRef="#br1" timeOffset="-174262.97">10907 2286 142 0,'8'-8'228'0,"-3"5"0"0,-1-3-5 16,0 1-9-16,0 4-16 0,-4 1-19 15,4-6-15-15,-4 6-14 0,0 0 15 0,0 0-1 16,10 7-10-16,-7 2-4 0,-3 0-9 16,3 4-6-16,-3 4-9 0,0 2-2 0,-3 2-8 15,-2 4-3-15,3 0-2 0,-2 1 5 16,0 1-10-16,0 0-6 0,0-2-14 15,0-1-6-15,2 1-3 0,-1-4-11 0,1-2-3 16,2-2-9-16,0 1-2 0,2-5-3 16,5 0-6-16,-3-3-2 0,2-2-4 15,2-5-6-15,6-1-8 0,0-4-4 16,5-1-9-16,0-3-5 0,2-3 0 0,5-2-3 16,-3 0 9-16,0-2-3 0,5-5 1 15,-3 2 1-15,-1-2 2 0,-1 0-7 16,0-4 2-16,-4 1-4 0,-1 3 0 0,-4 0-1 15,1-1 6-15,-3 0-1 0,-1 0-9 16,2 2 6-16,-3-2 0 0,-2 3-2 0,0 1 1 16,0 0 1-16,0 2-4 0,-4-2 4 15,2 1-1-15,-1 1-1 0,-1-2-1 0,-2 1-7 16,0 1 10-16,1 0 0 0,-3-1-6 16,0 1 5-16,0 0-3 0,0-1-1 15,-3-1 0-15,1 2 4 0,0-1 1 16,-2 1-1-16,2 0-8 0,-1 3 7 0,1-2 4 15,-2 4 2-15,2-3 1 0,0 4 2 16,2-1 0-16,-2 3-2 0,0-1 3 0,0 0 2 16,0 2 0-16,2 4-3 0,0 0 2 15,0 0 0-15,-14 10 0 0,8 1-2 16,0 4 1-16,-2 9-1 0,2 8-2 0,-5 4 3 16,-2 17-3-16,-2 20 4 0,-1 7-2 15,0 4 0-15,4 0 0 0,-3 3-2 16,4 1-1-16,1-4 0 0,1-4 3 0,3-4-1 15,0-14 17-15,4-10 2 0,0-8 1 16,0-1-1-16,2-4 0 0,0-5 2 0,2-3-1 16,-2-5-5-16,2-1 0 0,0-4-3 15,-2-2-2-15,2-2-2 0,-2-1-1 16,2-3-2-16,-2-2-1 0,0-3-3 0,2-1-5 16,-2-3-2-16,2 0-5 0,-2-4-2 15,2 4-2-15,-2-4 3 0,0 0-2 16,0 0-3-16,0 0 4 0,0-17-2 0,0 11 0 15,-2-5-5-15,-2 1-5 0,-2-3 1 16,0 0 0-16,-1-3 1 0,-4-1 1 0,1 2-4 16,-3-3 6-16,0 2 2 0,1-2-1 15,-1 3-1-15,-2 0 2 0,2 0 3 16,1 3-1-16,2-1-2 0,-4 1 4 0,4 3 0 16,-1-3 1-16,3 3 2 15,-1 3 2-15,3-1 0 0,-1 1 4 0,1 2 1 16,0-2-2-16,2 3 0 0,0-1-3 0,0 0 2 15,-4 0-1-15,8 4-1 0,-6-7 3 16,2 4-1-16,4 3-1 0,-6-6 2 0,4 3-4 16,2 3 2-16,-4-4 1 0,4 4-6 15,-4-3 2-15,4 3 3 0,0 0-5 16,0 0 2-16,-5-4 1 0,5 4-3 0,0-6 1 16,0 6 3-16,11-12 1 0,-3 3-1 15,7-5-1-15,2-1-2 0,8-5-25 16,5-7-25-16,4-4-39 0,15-10-38 0,-3-5-42 15,1 0-40-15,-1 0-41 0,-1 0-44 16,-11 6-39-16,-4 8-807 0,-4 0 388 0,-4 3 256 16</inkml:trace>
  <inkml:trace contextRef="#ctx0" brushRef="#br1" timeOffset="-173045.02">11647 1954 97 0,'0'-12'154'16,"-2"3"9"-16,0 0 9 0,0 1 0 16,2-1-6-16,-2 3-16 0,0-1-11 15,0 1-14-15,2 0-9 0,-2 0-5 0,2 6-5 16,-4-7-5-16,4 7-6 0,-5-2 3 16,5 2 6-16,-10 9 6 0,3 0 1 0,-1 4 1 15,-1 1-3-15,-1 5 5 0,0 4-3 16,-6 6 6-16,4 1-5 0,-1 1-7 15,0 0-14-15,1 1 4 0,-1 0-11 16,3 0-4-16,0-1-9 0,4-5-5 0,0 1-3 16,2-4-9-16,0-2 10 0,0-2-10 15,2-2-6-15,-3-1-4 0,3-3-10 0,0-1 4 16,-1-1-3-16,1-2-3 0,2 2-3 16,-2-2-3-16,2-4-4 0,-2 2 1 15,2-1-3-15,0 0 1 0,2-2-10 0,2 0 3 16,-4-4 0-16,14 4-4 0,-6-4-1 15,4 0 1-15,2-3 1 0,2 0-5 16,7-5-2-16,3 1 2 0,8-3 3 0,2-1-4 16,9-5 2-16,1 3-7 0,1-1 4 15,-3-1 0-15,3 2 0 0,-9 2 3 0,-1 1-5 16,1 1 3-16,-4-1 1 0,-2 2-4 16,-5 0-1-16,1 1 0 0,0 0 1 15,-1 1-6-15,1-2 5 0,0 2 0 16,-3-1 1-16,0 1-1 0,0 2 1 0,1-1 0 15,-3 1-1-15,-1 0 0 0,-2 0-1 16,2 1 0-16,-6 0 1 0,2 1 0 0,-4-1-1 16,3 1 2-16,-4 0-8 0,-2 2 7 15,-1-2-2-15,3 2-3 0,-4 0 9 16,3 0-4-16,-3 2 0 0,1 0 0 0,1 2 0 16,0-3-1-16,3 5 1 0,-2 2 1 15,0-1 2-15,0 3-1 0,3 1-3 16,-2 3 3-16,2 3 2 0,-1 6 6 0,-1 4-4 15,-2 5 5-15,-3 4-5 0,-2 6 6 16,-4 9 1-16,-4 4-2 0,-2 5-1 0,-6 17 17 16,-6 0 5-16,-2 0 14 0,-6-5 11 15,1-4 9-15,-5-3 2 0,3-4 1 0,-4-6 11 16,3-9 6-16,3-10 0 0,-1-2-2 16,3-5-7-16,0-2-8 0,0-5-4 15,0 0-9-15,2-5-2 0,2-4-13 16,-2-1-17-16,2-7-15 0,0-1-20 15,0-4-20-15,0-4-14 0,-2-5-14 0,2-5-1 16,-2-6-2-16,2-2-4 0,-1-4 7 0,0-3 5 16,1 1 1-16,3-7 6 0,-4-1 1 15,2-4 5-15,0-2-4 0,4-2 0 16,2 0 3-16,-1-1 3 0,5 6 2 0,-1 0 1 16,1-1 6-16,1 3-7 0,1-1 10 15,0 4 6-15,0 4 3 0,0 1 3 0,0 3 0 16,2-1 4-16,-2 6-1 0,0 1 4 15,0 4 0-15,2 1 5 0,0-1-4 16,0 5 2-16,0 1-2 0,-2 4 3 0,4 6 2 16,-6 2 5-16,6-2-3 0,-13 20 0 15,2-8 0-15,1 8 10 0,-1 0 10 16,-3 5 3-16,-2 2 2 0,0-3 3 0,-1 3 1 16,0 0 2-16,0-2 2 0,2-4-2 15,0-2-6-15,3 0-3 0,-1-2 2 16,2-4-4-16,3-1-1 0,-1-1-7 15,1-2-15-15,2 0-12 0,-1-2-16 0,3-3-24 16,2-2-5-16,2-2-10 0,0 0-19 0,0 0-6 16,19-7-15-16,-8-3-9 0,3-2-7 15,6-1-6-15,4-4-4 0,4-2 1 0,6-6 6 16,0-2 9-16,2 1 15 0,0-1 10 16,-2-1 8-16,2 0 9 0,-1-2 11 15,-3 1 6-15,0 5 18 0,-7 3 19 16,-1 4 19-16,-5 2 16 0,-4 1 24 0,0 1 18 15,-3 4 10-15,-1 1 9 0,0 0 17 16,-3 0 10-16,-2 5-2 0,-2 3-5 16,-4 0-5-16,0 0 19 0,-8 24 17 0,-4-1 10 15,-6 8 15-15,-15 25 8 0,-5 10 0 16,-13 16-6-16,-3 3-17 0,2-1-11 16,-1 0-15-16,11-15-7 0,1-5-19 0,1-3-36 15,0-4-73-15,7-1-95 0,-6-7-124 16,7-11-136-16,2-6-1111 0,-1-5 508 0,-5-2 335 15</inkml:trace>
  <inkml:trace contextRef="#ctx0" brushRef="#br1" timeOffset="-170111.77">20639 3507 61 0,'0'0'145'0,"0"0"1"15,0 0 2-15,0 6-1 0,0-6 6 16,0 0 2-16,0 0 6 0,0 0 3 0,0 0 2 16,-2 5 0-16,2-5-3 0,0 0 0 15,0 0-6-15,0 0-8 0,0 0-7 16,0 0-10-16,0 0-11 0,0 0-13 0,0 0-8 15,-2 4-7-15,2-4-11 0,0 0-7 16,0 0 0-16,0 0-2 0,0 0-8 16,0 0-1-16,0 0-3 0,0 0-1 0,0 0-2 15,0 0 2-15,0 0 1 0,0 0 5 16,0 0 1-16,0 0-2 0,0 0-2 16,0 0 1-16,0 0-9 0,0 0-2 15,15-15-6-15,-11 7-11 0,0 1-2 0,5-5-1 16,-3-1-5-16,5-3-1 0,-1-1-6 15,0-1 0-15,6-3-1 0,-6 1-5 0,0 0 0 16,1-4 0-16,2 2-3 0,-2-3 1 16,1-2-7-16,1-2 5 0,2 1-3 0,-3-2-2 15,4-1-1-15,-4-1-3 0,5-6 0 16,2-3 1-16,2 0-3 0,1-1 2 16,-2 2-3-16,4 1 2 0,-1-2-2 15,-1 1 6-15,0 0 2 0,2 2-4 0,-3-2-2 16,-2 1 3-16,2 2-2 0,-2 1 2 15,0-1-4-15,-2 5 3 0,3-1-3 16,-4 3-5-16,6-5 6 0,-2 7-4 0,4-4 0 16,1 2 3-16,1-4 1 0,1 4-6 15,1 0 2-15,2 1 3 0,-1 0-1 16,-4 5 2-16,-2 3-3 0,1 0 0 0,-6 5 1 16,0 1-4-16,-3 2 1 0,-3 2-4 0,-1 1-1 15,0 2-3-15,-1 1-2 0,0 3 0 16,2 0 1-16,-4 3 5 0,0 1 1 15,3 0 2-15,-1 1-3 0,-1 3 4 16,2 0-1-16,-3 0 3 0,4 1-2 0,0 3 3 16,-2 0 0-16,-2-1-7 0,3 3 7 15,0-3-1-15,-1 3-2 0,-2 1 4 0,3-1 0 16,-3 1 2-16,3 3 6 0,-2-1-2 16,-1 2 4-16,2 3-1 0,-1-2-2 15,2 4 0-15,-1 0-2 0,-1 4 0 16,3 4 2-16,1 2-2 0,0 5 4 0,1 5-3 15,4 2 1-15,-4 5-2 0,8 16 0 16,-8-6 3-16,5 10 0 0,-5-8-6 0,-4-6 4 16,0 1-1-1,-2-3 1-15,3-1 1 0,-2-1-1 0,-3-7 0 0,1-2-2 16,-3-4 0-16,2 1 1 0,-2-9-1 0,0 1-1 16,0-4-2-16,-1-5 4 0,1-1-2 15,-1-1-1-15,-1-1 0 0,0-4-1 16,0 1 0-16,0-3-6 0,0 0 5 0,0-1-1 15,0-1-3-15,0-1-2 0,0-2-2 16,0 1 3-16,0 1-4 0,2-3 1 16,-2 1 2-16,1-3 1 0,-1 4-2 0,1-3 3 15,-1 0-1-15,-2-4 3 0,2 7 1 16,0-3-4-16,-2-4 3 0,4 6 2 0,-4-6-4 16,4 6 4-16,-2-3-2 0,-2-3 1 15,6 6-3-15,-3-3 2 0,1 0 2 16,0 0 2-16,-2 1-4 0,4 0-1 0,-1 0 2 15,-1 0 0-15,1 1 0 0,-3 1 2 16,2 0-1-16,2 0-2 0,-4 1-5 16,2-1 7-16,0 1 0 0,0 1 0 0,-2-2-2 15,4 1 0-15,-4 1 1 0,2 0 0 16,-2-1 2-16,2 1 2 0,-2 0-3 0,0 0 0 16,0-3 0-16,0 3 2 0,-2-4 2 15,2 5-3-15,0-4 1 0,0 3-3 16,-2-2 2-16,3 0-1 0,-3 1-4 0,2-1 7 15,-2 0 0-15,2 1-3 0,-2-1 0 16,2 0-1-16,-2-3 4 0,0-3-5 16,2 8-1-16,-2-3 5 0,0-5 0 15,2 5 3-15,-2-5-2 0,0 6 5 0,0-6 3 16,0 0 8-16,0 5 1 0,0-5 3 16,0 0-4-16,0 0 0 0,0 0-3 0,0 0 1 15,0 0-3-15,0 0 1 0,-4 4-1 16,4-4 2-16,0 0 0 0,0 0-4 0,0 0 1 15,0 0-2-15,-15-7 5 0,15 7-7 16,-8-2 3-16,8 2 2 0,-8-4-5 16,4 2-2-16,4 2 3 0,-16-4-2 0,10 3-1 15,-4-2-1-15,-1 3 3 0,-2-2-5 16,-2 2 5-16,-1-2 0 0,-6 2 2 16,-4 0 0-16,-3-2 1 0,-3-2-2 15,-4 2-2-15,0 2 2 0,-5-1 3 0,-2-3-4 16,-1 4 2-16,-4-2-1 0,4 0-2 15,-5 0-2-15,1 0 1 0,1 2-1 0,-1 0-3 16,-1 0 3-16,0-4-1 0,5 4 2 16,2 0 8-16,5-2 4 0,3 2 3 0,5 0 6 15,4-1-3-15,2 1 0 0,1 1-6 16,3-1-2-16,2 0-3 0,2-1-2 16,3 1 0-16,-1 0-2 0,0 0 0 0,3 0-3 15,0-3 3-15,-2 3 2 0,12 0-3 16,-16 0 3-16,7-1-4 0,9 1 0 15,-17 0-4-15,6-2-1 0,1 2-4 16,0 0-3-16,-2-2-19 0,0 0-17 0,2 0-40 16,-1 0-47-16,-2-3-92 0,0-5-97 15,3-1-1212-15,-4-3 520 0,2-5 342 0</inkml:trace>
  <inkml:trace contextRef="#ctx0" brushRef="#br1" timeOffset="-169385.51">20926 2232 142 0,'0'0'178'15,"0"0"6"-15,0 0 13 0,0 0 0 16,12 10 11-16,-8-6-2 0,2 2-6 15,0-1-4-15,5 5-12 0,-5-1-7 0,7 1-8 16,0 2-12-16,-1-1-19 0,6 2-13 16,-2 0-13-16,4 1-9 0,-4-1-13 0,1 1-6 15,1-2-5-15,-2 0-9 0,-6 0-7 16,4-5-5-16,-2 2-1 0,-1-1-8 16,-3 0-5-16,0-3-4 0,-1 1-3 15,2-2-2-15,-3 3-6 0,0-4 1 0,-2 1 0 16,0-1-3-16,0 1-5 0,-4-4-20 15,8 2-46-15,-8-2-70 0,0 0-76 0,2-12-111 16,-4 2-743-16,-6 3 355 0,2-4 234 16</inkml:trace>
  <inkml:trace contextRef="#ctx0" brushRef="#br1" timeOffset="-168080.35">20076 2128 134 0,'0'0'162'0,"0"0"-3"15,0 0-9-15,0 0-10 0,0 0-10 16,0 0-6-16,0 0-11 0,0 0-7 0,0 0 4 16,0 0-1-16,0 0-4 0,26-4-3 0,-16 4-1 15,2 0 1-15,2-2-2 0,2 2-8 16,-1 0-5-16,5 0-9 0,-6 0-5 16,3 0-6-16,-2 2-3 0,-3-2-6 15,1 2-5-15,0 0-3 0,-2 0-4 16,-1-2-2-16,0 1-5 0,2 1-3 0,-4 0-3 15,0 0-5-15,0 0-2 0,-1-2-4 16,-7 0-1-16,13 3-2 0,-7 0-2 0,-6-3 1 16,11 1-5-16,-7 2 1 0,-4-3-3 15,8 2-2-15,-4-1 2 0,-4-1-3 16,0 0 0-16,12 4 0 0,-12-4-1 16,4 4 0-16,-2 0-1 0,-2-4 0 0,4 9 1 15,-4-2-2-15,2-2 0 0,0 1-1 16,0 1 2-16,-2 1-3 0,2-1 3 0,-2 3-4 15,2-1 3-15,-2 1-1 0,0 3-3 16,0-1 4-16,-2 1-2 0,2 5-1 16,-4-2 0-16,2 5 1 0,-2 4 1 15,0 0 0-15,0 3 2 0,-1 3-5 0,2 5 4 16,-3 0-3-16,4 3 0 0,0-1 2 16,0 0 0-16,2 1-2 0,0 0 1 15,2 0 1-15,0-2 0 0,0 3-2 0,0-2 2 16,2 0-1-16,-1-2-1 0,-3-2 1 15,0-1 0-15,2 1 2 0,-4-1-2 16,2-3-1-16,-3-1 1 0,1-1 1 0,2-1 1 16,-2-6-4-16,0 0 0 0,2-2 0 15,-2-2-1-15,2-2 1 0,-2-1 0 16,2-3-1-16,0 0 2 0,-2-1 0 0,2 0 1 16,-2-3 0-16,2 2 1 0,0-3-2 15,0 2-2-15,-2-1 2 0,2-1-1 16,0 1 0-16,0-7 0 0,-2 9 0 0,0-6-1 15,0 3-1-15,0-2 1 0,-1 2-1 16,3-6 1-16,-4 5 1 0,0-1 1 16,-2 0-1-16,-1-2 2 0,-2-1 1 15,-1-1 7-15,-2 0 4 0,-2-1 2 0,-2 1 1 16,-1-4-1-16,-2 2 11 0,0 0 7 16,-3-1 5-16,4 0 3 0,0 0-4 0,-1-1 0 15,3 0-3-15,0 0 4 0,2 1-5 16,0 1-3-16,2-2-1 0,2 2-4 15,-1 0-3-15,3 1-3 0,0-2-5 0,8 3-6 16,-16-3-1-16,10 3-1 0,6 0-3 16,-10 3 1-16,10-3-4 0,-6 4-14 0,2 0-18 15,4-4-16-15,-6 6-29 16,6-6-34-16,-4 3-44 0,2 1-65 0,2-4-65 16,0 4-699-16,0-4 334 0,0 0 220 0</inkml:trace>
  <inkml:trace contextRef="#ctx0" brushRef="#br1" timeOffset="-166544.83">18751 2162 107 0,'0'0'188'15,"0"0"-12"-15,0 0-13 0,0 0-14 0,-8 2-11 16,8-2-12-16,0 0-8 0,0 0-11 16,0 0-8-16,0 0-2 0,0 0-5 15,0 0-1-15,0 0-5 0,0 0-3 16,0 0-1-16,0 0-1 0,0 0-7 0,0 0-7 15,0 0-4-15,0 0-6 0,0 0-8 16,0 0-6-16,0 0-3 0,0 0-6 16,0 0-3-16,0 0-7 0,0 0 0 0,0 0 0 15,0 0 0-15,0 0 1 0,0 0-2 16,38 0 3-16,-15 0-1 0,7-4-1 16,4 4-2-16,8-2-2 0,5 0-3 15,1 0 1-15,3 0-4 0,8 1 0 0,3-1 1 16,-3-2-3-16,-9 1-1 0,-1 2-2 15,-3-1-1-15,-10 2 0 0,1-2-3 0,-5 2 1 16,-5 0 1-16,-4-2-1 0,-2 2 1 16,1-2 4-16,-6 2 5 0,0 0 3 15,-4 0 0-15,3-2-2 0,-4 2-1 0,-1 0-3 16,1 0-2-16,-1 0-1 0,-2 0-1 16,-8 0 0-16,16 0-1 0,-16 0-1 15,12 0-3-15,-6 2 0 0,-6-2 3 0,11 0 1 16,-11 0 0-16,0 0-3 0,7 2 2 15,-7-2-5-15,0 0 4 0,0 0-4 16,0 0-1-16,-7 10 1 0,7-10 0 0,-6 6 2 16,1-3-2-16,5-3-2 0,-6 6 2 15,4-2-3-15,-2-1 2 0,4-3-3 0,-6 10 0 16,2-2 2-16,2 0 0 0,-3-1 0 16,-2 6 3-16,3 2-4 0,-2 5 2 15,-2 5-2-15,3 1 1 0,-1 10 2 16,0 5-2-16,-1 10 4 0,1 2 1 0,4 6-2 15,-3 21 15-15,3-11 9 0,2-7 7 16,2 0 0-16,1-4 2 0,-1 3 11 16,-2-5 0-16,0-3-8 0,-2-7-3 15,2-2-1-15,0-6-6 0,-3-6 1 0,3-4-14 16,0-1 2-16,-2-4 2 0,2-5 0 16,0 0-10-16,0-6-10 0,-2-4-21 15,2-3-37-15,0-5-48 0,0 0-53 0,0 0-61 16,-8-20-76-16,4 8-635 0,-4-1 316 15,-2-3 209-15</inkml:trace>
  <inkml:trace contextRef="#ctx0" brushRef="#br1" timeOffset="-165387.78">18823 2188 50 0,'-4'-3'152'0,"4"3"-4"0,0 0-12 0,0 0-10 16,-4-4-9-16,4 4-6 0,0 0 2 15,0 0-2-15,0 0 3 0,0 0 7 16,-2-6 7-16,2 6 4 0,0 0 4 16,0 0-2-16,0 0-5 0,0 0-5 0,0 0-8 15,0 0-8-15,0 0-11 0,0 0-11 16,0 0-9-16,0 0-9 0,0 0-8 0,0 0-7 16,0 0-7-16,0 0-3 0,0 0-6 15,0 0-2-15,0 0-4 0,-2 19-2 16,2-13-2-16,-3 1-5 0,3 5-1 15,0 0-3-15,-2 3 0 0,2 2-3 16,0 3-1-16,0 7-2 0,0 2 1 0,0 5 2 16,0 5-5-16,2 1 1 0,-2 3-1 0,3 1 0 15,-1 0 1-15,0 1 0 0,0 2 0 16,0-4-2-16,-2 3 1 0,0 0-1 16,0-1 2-16,0-2 0 0,-2-2-2 15,2-2-2-15,0 0 0 0,-2-7 0 0,2 1-2 16,0-4 1-16,-2-3-1 0,2-2-1 15,0-4-2-15,0 1 3 0,2-4 1 16,-2 1-6-16,0-4-1 0,-2-2 1 16,4 1-2-16,-2-1 2 0,0-4-1 0,0 3 0 15,-2-4 3-15,2 3 0 0,2-4-2 16,-2 1 1-16,0-1 2 0,0 0-1 16,0 0 3-16,0-6-4 0,0 7 0 0,0-3-1 15,0-4 0-15,0 8 4 0,0-5-2 16,0-3 0-16,0 0 2 0,0 0-1 0,-2 7 0 15,2-7 0-15,0 0-1 0,-14 0-2 16,14 0 3-16,-16 0-1 0,3 0 1 0,0 0-1 16,-3 1 0-16,-3 1 4 0,-3 0 3 15,4-2 12-15,-4 0 8 0,1 2 9 16,2-2 5-16,0 0-1 0,3 0 9 16,2 0-5-16,2 0-4 0,-1 0-5 0,2 0-4 15,0-2-11-15,11 2-15 0,-14 0-14 16,6 0-30-16,8 0-20 0,-14 0-24 15,10 0-17-15,4 0-31 0,0 0-45 0,-8 4-46 16,8-4-48-16,0 0-661 0,0 0 315 16,0 0 209-16</inkml:trace>
  <inkml:trace contextRef="#ctx0" brushRef="#br1" timeOffset="-164392.7">18177 2078 57 0,'0'0'154'15,"0"0"-11"-15,0 0-5 0,0 0-7 16,0 0-5-16,0 0-4 0,0 0-6 16,0 0 1-16,4 4 2 0,-4-4 1 0,0 0 3 15,0 0-3-15,0 0-5 0,0 0-6 16,0 0-6-16,0 0-4 0,2 3-6 15,-2-3-5-15,0 0-12 0,0 0-6 0,-2 10-8 16,2-6-9-16,0-4-3 0,2 6-5 16,-2-1-3-16,0-5-6 0,0 8-2 0,2-4-3 15,-2 2-5-15,0-6 0 0,0 9-1 16,0-4 1-16,3 2-2 0,-3-2-1 16,0 3-2-16,2-3-1 0,-2 3-1 15,0 2-3-15,0-2-3 0,0 3 1 16,0-2-3-16,0 3 0 0,3-1-1 0,-3 2 0 15,2 5-1-15,-2-2 1 0,2 4-3 16,-2 1 1-16,0 1-2 0,2 5 2 0,-2 4-1 16,0 3-1-16,2 6 1 0,0 6-1 15,0 8 3-15,-2 28-2 0,0 7-1 16,0 6 1-16,-2 2-15 0,-2 8-8 16,-2 22-6-16,-4 5-7 0,0 1-1 15,2 0 3-15,-5 1 0 0,-2-7 8 0,3-9 3 16,-1-22 5-16,5-8 9 0,1-5 4 0,0-18 2 15,3-12-1-15,2-8 0 0,0-4 1 16,0-6 3-16,2-5 3 0,0-2 1 16,0-1-1-16,2-6 1 0,-2-3-1 15,2-1-1-15,0-6-1 0,0 0 0 0,0-3 1 16,0-3-2-16,1 1-2 0,-1-2 2 16,-2-4-4-16,0 0 1 0,0 0 0 0,0 0-1 15,0 0-2-15,7-15-11 0,-5 7-25 16,-2-3-33-16,2-2-36 0,-2-5-51 15,0-4-71-15,-2-7-600 0,-3-7 281 16,-6-12 185-16</inkml:trace>
  <inkml:trace contextRef="#ctx0" brushRef="#br1" timeOffset="-162245.83">21524 3895 5 0,'0'0'212'0,"2"-3"-6"0,-2 3-9 16,0 0-15-16,0-6-11 0,0 6-13 16,0 0-13-16,2-6-9 0,-2 6-9 0,0 0-9 15,0 0-7-15,4-3-10 0,-4 3-9 16,0 0-8-16,2-4-7 0,-2 4-1 15,0 0-1-15,0 0-4 0,0 0-4 16,0 0-6-16,0 0 12 0,0 0 11 0,-2 17-4 16,0-2-5-16,0 4 2 0,-2 7 1 15,-2 11-8-15,-3 14-4 0,-4 24-7 0,-1-1-3 16,3 2-3-16,-2-2-8 0,2 3-1 16,3-14 1-16,2-8-1 0,2 2 2 15,2-4-2-15,0-2-4 0,0-7 1 0,2 0-5 16,0-4-6-16,0-2-1 0,2-5-3 15,-2-3-15-15,2 0-21 0,-2-7-24 16,2 1-24-16,-2-7-40 0,0 2-41 0,0-4-68 16,-2-4-70-16,-2-1-710 0,-3-2 336 15,0-7 221-15</inkml:trace>
  <inkml:trace contextRef="#ctx0" brushRef="#br1" timeOffset="-161469.4">21185 4137 123 0,'0'0'159'0,"0"0"-8"15,0 0-13-15,0 0-10 0,0 0-12 16,0 0 0-16,0 0-4 0,2 4 12 0,-2-4 2 15,0 0 1-15,0 0-7 0,0 0-9 16,26-9-10-16,-18 3-7 0,0 0-9 16,4-3-5-16,-2 0-7 0,2-3-6 0,3-4-5 15,-2 1-8-15,0-2-2 0,-1 2-4 0,0 0-2 16,-2 1 3-16,-2 1 1 0,0-1 2 16,1 5-1-16,-3-3-5 0,1 3-4 15,-3 2-5-15,2-1-4 0,-1 0-3 16,-1 3-3-16,0-1-6 0,0 0-1 0,2 0-1 15,1 1-3-15,2 1-2 0,-1 0-1 16,0 1 0-16,0-2-1 0,1 4 0 16,0-1 0-16,-1 2 6 0,-8 0 6 0,15 3 2 15,-7 3 12-15,-1-2 0 0,-1 2 0 16,3 2-2-16,-5-1 0 0,2 2 0 16,2 1-2-16,-1 1-2 0,0-1-6 15,1 0-6-15,-2 1 3 0,0-3 6 0,3 2-3 16,-3-3-1-16,3-2 6 0,0 1 1 15,-1 0-1-15,0 0-5 0,0-3 6 0,2 1 0 16,-4 0-2-16,0-2-6 0,0 2-1 16,-2-3 7-16,3 2-25 0,-7-3-21 0,6 3-34 15,-6-3-57-15,4 2-78 0,-4-2-87 16,5 0-801-16,-5 0 365 0,0 0 241 16</inkml:trace>
  <inkml:trace contextRef="#ctx0" brushRef="#br1" timeOffset="-158191.27">17684 4302 30 0,'0'0'156'0,"-4"-4"-4"0,4 4-2 16,0 0-10-16,0 0-8 15,-4-6-9-15,4 6-7 0,0 0-6 0,0 0-2 16,0 0-5-16,-2-5-1 0,2 5 0 0,0 0 1 16,0 0 0-16,0 0 4 0,0 0-2 15,0 0-1-15,0 0-3 0,0 0-7 16,0 0-8-16,0 0-8 0,0 0-11 15,0 0-6-15,0 0-5 0,0 0-5 16,0 0-6-16,-2 18-4 0,2-10-4 0,2-1 0 16,-2 1-9-16,4 1 0 0,-2 0-3 15,0 1-2-15,2 2-3 0,0 0 0 0,1-1-4 16,-1 0 0-16,0 3-2 0,3-1-1 16,-1 0 0-16,-2-2-2 0,3 3-1 15,-1-2 0-15,-2-1-2 0,2 1 6 16,3-1-7-16,-4-4 1 0,1 1-1 15,0 1-1-15,2-3 3 0,-2 3 1 0,3-2-1 16,-2-2-1-16,1 0 0 0,0 1-1 0,1 0 0 16,-1 0-1-16,1-2 0 0,0 2 2 15,-1-3-3-15,2 1 0 0,-4 2 1 16,4-2-2-16,0-1-2 0,-2 3 1 16,1-2-2-16,-3 0 1 0,2 0-1 0,1-1 0 15,-2 3 1-15,1-4-2 0,-2 2 1 16,2-1-1-16,-2 1 1 0,4-2 1 0,-2 2 1 15,0-3-1-15,1 2 1 0,-1-1 1 16,3 0-1-16,2-2 0 0,1-2 1 16,4 2 0-16,-2-5-2 0,1 4 0 15,2-3-1-15,2 1 2 0,3-3-1 16,-1 0 0-16,2 3 1 0,-1-3-3 0,1 0 3 16,1 0-5-16,-3 0 3 0,2 0-1 15,-2 1 1-15,1-1 2 0,-1-1-2 0,2 1-1 16,-2-1 2-16,1 1-3 0,2-2-1 15,-3 1 1-15,2-3 0 0,0 0 1 16,3 1 0-16,-1-1 0 0,1 3 0 0,0-3 0 16,-1 3-1-16,-1-2 1 0,-1 4-1 15,0-3-1-15,-3 5 1 0,-4-4-1 0,1 4 0 16,-1-1 1-16,-2 0 0 0,2 1-2 16,-2 1 2-16,1 0-1 0,-4 0 1 15,2 2 0-15,-3-2 1 0,4 0 6 0,-4 2-8 16,0 0 1-16,4 0 2 0,-4 0-3 15,1 2 3-15,1-2 0 0,0 2-1 16,-4 0-3-16,2 0 1 16,-1 0 1-16,0 1-1 0,-1 0 0 0,-1 2 2 15,-1-2-1-15,1 2 0 0,-3 0-2 0,3 3 3 16,-3-3 0-16,0 4 0 0,-2-3 1 0,2 1 5 16,-1 2-7-16,0-1 1 0,-1 1-1 15,0 1 1-15,-4 0 1 0,2 1 0 16,0 0 1-16,-2-1-2 0,0 1 4 15,0 1-2-15,0-1 0 0,-2 0 2 0,-2 1-2 16,2 0 2-16,0-4 0 0,-2 3-2 16,1-2 1-16,1-1 0 0,2-2 1 15,-3 1 0-15,1-1 1 0,0 0-1 16,0-3 0-16,0 1-1 0,2-4 3 0,-2 8-1 16,2-8 1-16,-4 2 0 0,4-2 1 15,0 0-2-15,0 0-2 0,0 0-1 0,0 0 0 16,-8-12 0-16,8 7 0 0,-2-3-2 15,4 1-1-15,-2-2 0 0,2 2 2 0,0-2-2 16,0 1 1-16,0-2-2 0,2 1 0 16,0 1 2-16,0-2-2 0,3 1 0 15,-2 2 0-15,3-3 2 0,0 1 0 16,1-1-2-16,1-2 0 0,1 3 0 16,2-2 0-16,-1 1 2 0,4-1-3 0,0-1 3 15,1-1 1-15,2 2-3 0,0-1 0 16,1 0 0-16,-4 2 1 0,1 3-1 0,4-2 2 15,-4 1-1-15,-2 0-2 0,2 3 3 16,-1-1 0-16,0 1-3 0,-4 0 1 0,3 2 1 16,-2-1-2-16,0 2 3 0,-1 0-1 15,-2 2-1-15,4-2 1 0,-2 2 10 16,1 0-1-16,2 2 2 0,0-2-1 16,1 2-1-16,2 0-3 0,-2 0-2 0,1 0 2 15,2 0 1-15,-2 2-3 0,-2-2 2 16,2-1-1-16,-3 3-5 0,0-2 3 0,-2 0 0 15,-1 0 1-15,-1 0-2 0,-1-2-4 16,2 2 7-16,-3-1-3 0,0 2-1 16,0-3 2-16,4 1-2 0,-2 1 2 15,-2-2 0-15,5 0 1 0,0 0-4 0,2 0 6 16,-3-2 0-16,4 1-1 0,-4-2 2 16,5 2 4-16,-4-3 6 0,-1 0 4 0,1 0 2 15,-3-4-5-15,4-1 0 16,-4-2-1-16,2-3-3 0,1-1-4 0,-2-4 2 15,1-4 2-15,3-2-6 0,0-1-2 0,0-1 2 16,-1 2-4-16,2-1 2 0,-6 3-3 16,3-2 1-16,0 4-2 0,-3 1 2 15,1 0 0-15,-3 5 0 0,0 0-2 0,0 3-13 16,-4 1-52-16,-6 1-79 0,0 5-99 16,-10-1-828-16,-4 4 364 0,-6 2 240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3-07T18:54:55.47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14160 2249 39 0,'0'0'80'0,"0"0"-3"0,0 0-3 0,0 0-6 16,0 0-10-16,0 0-2 0,0 0-10 16,0 0-5-16,0 0 0 0,0 0-1 0,0 0-8 15,0 0-3-15,0 0-4 0,0 0-2 16,0 0-7-16,0 0 4 0,0 0 0 15,0 0-7-15,0 0 1 0,0 0 4 16,0 0 5-16,0 0 2 0,0 0 1 0,0 0 3 16,0 0-4-16,0 0 3 0,0 0 0 15,0 0-4-15,0 0-1 0,0 0-3 16,0 0-1-16,0 0-6 0,0 0 1 0,0 0 1 16,0 0-3-16,0 0 0 0,0 0-3 15,0 0-2-15,0 6 1 0,0-6-2 16,0 0 2-16,0 0 0 0,0 0-5 15,10 2 7-15,-10-2 7 0,0 0-7 0,11 2-5 16,-11-2 3-16,11 0 1 0,-3 0-1 16,-8 0 4-16,12 0-3 0,-2 0-1 0,-2 0 1 15,-8 0-5-15,19 0 1 0,-9 0-1 16,-1 0-1-16,2 0-1 0,-1-2 3 16,-2 2-1-16,-8 0-2 0,18 0-2 15,-10 2 2-15,0-2-2 0,-8 0-2 0,13 0 6 16,-13 0-1-16,13 0 0 0,-5 0-5 15,-1 1 9-15,-7-1-5 0,14 0 1 0,-5-1 3 16,0 1-1-16,-9 0-2 0,18-2 0 16,-9 2-5-16,4 0 3 0,-3-2-3 15,1 2 6-15,1-2-1 0,-1 1-7 16,0 1 8-16,1-3-4 0,-1 2 2 16,0-1 3-16,1 0-3 0,-1 0 1 0,1-2-4 15,-1 2 3-15,0 0 1 0,-1 2-5 0,0-2 8 16,0-2-6-16,0 4 0 0,-2-1 0 15,1-1-4-15,-9 2 1 0,15 0-1 16,-9-2 3-16,3 2 0 0,-9 0 3 16,12 0-6-16,-12 0-1 0,12 0 4 15,-4 2-3-15,-8-2 5 0,12-2 0 16,-12 2 8-16,8 2-10 0,-8-2 5 0,9 0-6 0,-9 0 0 16,0 0 3-16,13 0 0 0,-13 0-1 15,0 0 4-15,0 0-2 0,8 0-1 16,-8 0 5-16,0 0-1 0,0 0 0 15,6 2-3-15,-6-2-2 0,0 0 2 0,0 0 1 16,0 0 1-16,0 0-4 0,0 0 0 16,0 0 2-16,7 1-5 0,-7-1 8 15,0 0-1-15,0 0-3 0,0 0 1 0,0 0 6 16,0 0-2-16,0 0 2 0,0 0 9 16,0 0-5-16,0 0 3 0,0 0-3 15,0 0-1-15,0 0 6 0,0 0-2 16,0 0-4-16,0 0-3 0,0 0 0 0,0 0 1 15,0 0-3-15,0 0-2 0,0 0 0 16,0 0 0-16,0 0-2 0,0 0-3 0,0 0 7 16,0 0-5-16,0 0 0 0,0 0 0 15,0 0 0-15,0 0 6 0,0 0-6 16,0 0 0-16,0 0 0 0,0 0 2 16,0 0-4-16,0 0 2 0,0 0-4 0,-9 12 5 15,7-8-4-15,2-4 2 0,-6 9-2 16,4-2 3-16,-2 2 2 0,-1-2-3 15,3 0-6-15,-2 5 8 0,-1 2 0 0,1-1-3 16,0 2-2-16,-2-1 5 0,4 2 6 16,-2 0-5-16,0 1-1 0,2 0 2 0,-1 0-2 15,-2 2-4-15,3-2 5 0,2 2-2 16,-2 2 1-16,0-1 0 0,0 1 0 16,0-1 2-16,2 3-3 0,-2 2 1 15,0 0-1-15,2-2-2 0,-2 1 4 0,0 1-2 16,0 0 1-16,0-4-1 0,-1 0 2 15,1 0-1-15,2 0-1 0,-2-4 6 16,0 1-2-16,0-2 2 0,2 0-6 0,-2-3-3 16,2-2-2-16,0-1 4 0,-2-1 2 15,2 1-1-15,-2 0 0 0,2-5 1 16,0 3 1-16,0-3 7 0,0 3 7 0,0-2 2 16,-3-2 1-16,3 1-3 0,0-5-1 15,-2 8-1-15,2-5-3 0,0-3 1 16,0 6-6-16,0-6 4 0,0 8-4 15,0-8 0-15,0 0-3 0,0 6 2 0,0-6 1 16,0 0-3-16,-2 5 4 0,2-5-3 16,0 0 0-16,0 0-3 0,0 0-5 15,0 0-50-15,0 0-51 0,0 0-72 0,-2-15-362 16,0 5 183-16,-5 1 120 0</inkml:trace>
  <inkml:trace contextRef="#ctx0" brushRef="#br0" timeOffset="1584.81">14181 2556 59 0,'0'0'77'16,"0"0"-4"-16,0 0-8 0,0 0-11 15,0 0 3-15,0 0-9 0,0 0-4 16,0 0-2-16,0 0 0 0,0 0-3 0,0 0 2 15,0 0-5-15,0 0 6 0,0 0 0 16,0 0-1-16,0 0 11 0,0 0 0 0,0 0-1 16,0 0-7-16,0 0 0 0,0 0-4 15,0 0-5-15,0 0-5 0,0 0-1 16,0 0-3-16,0 0-5 0,0 0 1 0,0 0 1 16,0 0-2-16,0 0 9 0,0 0-5 15,0 0 2-15,0 0 1 0,0 0 1 16,0 0-1-16,0 0-6 0,0 0 3 15,0 0-4-15,0 0-2 0,0 0-4 0,0 0-6 16,0 0 5-16,0 0-2 0,0 0-1 16,0 0-2-16,0 0-6 0,0 0 4 0,0 0 3 15,0 0-3-15,0 0-3 0,0 0 4 16,0 0-2-16,0 0 5 0,0 0-2 0,0 0-2 16,0 0-3-16,0 0 1 0,0 0-1 15,0 0 1-15,0 0-4 0,0 0 3 16,0 0-2-16,0 0-2 0,0 0 3 15,0 0 0-15,0 0 4 0,0 0 1 0,0 0-1 16,7 2 2-16,-7-2-2 0,6 6-2 16,-6-3 3-16,0-3-4 0,2 9 0 0,-2-4-3 15,2-1 5-15,-2-4 0 0,2 8 0 16,-2-3-4-16,0 1 1 0,0 0-2 16,2 0 2-16,-2-1 1 0,0 2-4 15,2-1 2-15,-2 2 3 0,0-1-4 0,2 1 4 16,0 1-3-16,-2 0-1 0,-2-2-7 15,4 2 10-15,-4 1 0 0,2-1-3 16,2 1 1-16,-2 0 0 0,0 1 0 0,0-2 0 16,0 1 0-16,0 1-2 0,0-1 2 15,-2 2-4-15,2-3 4 0,0 2 4 16,0-1-3-16,0-1-1 0,0 1 1 0,-2-1-2 16,0-3 2-16,2 3-2 0,0-2 5 15,0-2-10-15,0 0 3 0,0 1 4 16,0 0-5-16,0-6 4 0,-2 8-2 0,2-8-1 15,2 7 3-15,-4-3 0 0,2-4-2 16,0 6 2-16,0-6-2 0,2 6 0 0,-2-6-2 16,2 4 5-16,-2-4-4 0,0 0 2 15,0 5 1-15,0-5-4 0,0 0 3 16,0 0 1-16,0 6-1 0,0-6 2 0,0 0-3 16,0 0 0-16,0 0 0 0,0 7-1 15,0-7-4-15,0 0 7 0,0 0 0 16,0 0-2-16,0 0 1 0,0 0 0 15,0 0-3-15,-2 4 1 0,2-4 2 0,0 0-3 16,0 0 2-16,0 0-1 0,0 0 4 0,0 0 3 16,0 6 3-16,0-6 1 0,0 0-1 15,0 0 9-15,0 0-1 0,0 0 4 16,0 0-2-16,2 6 3 0,-2-6 6 16,0 0-5-16,0 0 1 0,0 0-3 0,0 0-1 15,0 0-1-15,0 0 1 0,0 0-4 16,0 0-4-16,0 0 5 0,0 0-4 15,0 0-1-15,0 0-8 0,0 0-30 0,-8 4-52 16,4-4-81-16,-4 0-512 0,8 0 228 16,-16-4 151-16</inkml:trace>
  <inkml:trace contextRef="#ctx0" brushRef="#br0" timeOffset="3740.31">13345 2345 41 0,'0'0'49'16,"0"0"0"-16,0 0 2 0,0 0 6 0,0 0-1 16,0 0 5-16,0 0-2 0,0 0 2 15,0 0-9-15,0 0 0 0,0 0-3 16,0 0-10-16,0 0 1 0,0 0-5 0,0 0-5 16,0 0 2-16,0 0-9 0,0 0 4 15,0 0-4-15,0 0-4 0,0 0 2 16,2 4 1-16,-2-4 4 0,0 0-1 0,0 0 1 15,0 0 4-15,0 0-7 0,0 0 5 16,0 0-7-16,0 0 2 0,0 0-5 0,0 0-7 16,0 0 4-16,0 0-3 0,0 0 1 15,0 0 0-15,0 0 1 0,0 0 3 16,0 0-5-16,17 0 1 0,-17 0 5 16,0 0-8-16,0 0 6 0,12-3-1 15,-12 3-3-15,0 0-2 0,12 0-3 0,-12 0 2 16,0 0-1-16,10-1 3 0,-10 1-1 15,6-2-8-15,-6 2 2 0,9-2 3 0,-9 2-8 16,11-2 2-16,-11 2 6 0,10-2-5 16,-6 0 1-16,-4 2-1 0,11-2 4 15,-3 2-1-15,-8 0-1 0,11-2-1 0,-4 1-1 16,-7 1-2-16,10 0 0 0,-4-2 4 16,-6 2-5-16,8-2 1 0,-8 2 3 15,9-2-4-15,-9 2 1 0,0 0-4 0,13-2 1 16,-13 2 4-16,6 0-2 0,-6 0 4 15,0 0-1-15,0 0-2 0,13 0 1 16,-13 0 0-16,6-2 1 0,-6 2 0 16,11 0 0-16,-11 0-2 0,8-2 4 0,-8 2-2 15,13-2-5-15,-7 0 4 0,2 0-1 16,-8 2-3-16,14-2-1 0,-6 1 5 0,-2-1 2 16,-6 2-3-16,13-2-3 0,-7 0 2 15,-6 2 0-15,13-2 0 0,-13 2 1 16,9-2-1-16,-9 2 5 0,8 0-5 15,-8 0-1-15,0 0 0 0,10-1 1 0,-10 1-1 16,0 0 3-16,9-3 0 0,-9 3-6 16,0 0 6-16,11 0-3 0,-11 0 0 0,0 0 6 15,8 3-9-15,-8-3 5 0,0 0 4 16,10 1-1-16,-10-1-5 0,7 2 2 16,-7-2 0-16,6 2-4 0,-6-2 6 15,7 2-3-15,-7-2 2 0,4 4-1 16,0-1 4-16,-4-3-4 0,7 4-2 0,-7-4 3 15,6 4-1-15,-2 0 0 0,-4-4 0 16,4 6 5-16,0-5-1 0,0 3-5 0,-4-4 0 16,7 6-2-16,-4-4 4 0,1 1 2 15,-4-3-3-15,6 6 2 0,-4-2-3 16,-2-4 1-16,4 4 7 0,-4-4-3 0,6 5 0 16,-4 0-7-16,-2-5 4 0,7 6 2 15,-7-6 0-15,4 5 3 0,-1-1-5 16,-1-1 1-16,-2-3-4 0,4 8-1 0,-2-4 5 15,0 0-5-15,0-1 0 0,-2-3 4 16,4 10-2-16,-2-6-1 0,3 0 4 0,-3-1-5 16,0 3 0-16,0-2 6 0,2 0 0 15,-2 0-3-15,2 2-6 0,-2-3 6 16,1 2-4-16,1 1 2 0,-2-2 2 16,1 1 2-16,-1 0 3 0,0 1-3 0,0-1 1 15,0-1-3-15,0 2 2 0,0 0 0 16,0-1-3-16,0 1-2 0,0-2 5 15,0 2-2-15,0-1 2 0,0-1-2 0,-2 2 4 16,2 0-5-16,0-3-1 0,1 3-1 16,-3-6 5-16,2 8-1 0,-2-4 5 15,3 2-8-15,-3-6 6 0,2 7 2 0,-2-1-4 16,0-6-5-16,0 7 1 0,2-3 2 16,-2 2-1-16,2-2 2 0,-2 2 0 15,2-1-3-15,-2-5-2 0,2 10 5 16,-2-5 1-16,2-1-4 0,-2 2 7 0,2-1-6 15,-2 1 0-15,0 0-1 0,0 0 2 16,0 0 0-16,0-1-4 0,0 1 10 0,0-1-6 16,0 2 4-16,0-2-7 0,0 1 6 15,0-1-1-15,0 1 0 0,0 2-1 16,2-1 1-16,-2 1 0 0,-2-1 0 16,2-1-2-16,0 4 3 0,0-3-2 0,-2 1-1 15,2 0 2-15,0-1-4 0,-2 3 2 16,2-3-2-16,0 1 2 0,-2-1 4 0,2 3-6 15,0-2 0-15,0-3 4 0,0 3-1 16,0 0-2-16,0-1 3 0,0-1-2 16,0 2 2-16,0-2-4 0,0-6 4 15,0 9-1-15,0-5 0 0,0-4 1 0,0 7-2 16,-2-3 2-16,2-4 1 0,0 6-1 16,0-6-2-16,0 6 1 0,0-6 1 0,0 0 1 15,0 7-9-15,0-7 8 0,0 0-4 16,0 8 1-16,0-8 0 0,0 5-1 15,-2 0 3-15,2-5-2 0,0 7-1 16,0-7 1-16,0 0 1 0,0 6 0 0,0-6 0 16,0 0 0-16,0 5 7 0,0-5 3 15,0 0-1-15,0 0 0 0,0 5 3 0,0-5-3 16,0 0 2-16,0 0-7 0,0 0 2 16,0 0-3-16,0 0 0 0,0 7-1 15,0-7 3-15,0 0 2 0,0 0 3 16,0 0 2-16,0 0 3 0,0 0 8 0,0 0-1 15,0 0 5-15,0 0-2 0,0 0-2 16,0 0 1-16,0 0-6 0,0 0-2 16,0 0-1-16,0 0-9 0,0 0-28 0,0 0-35 15,0 0-78-15,0 0-426 0,-2-17 190 16,-3 11 126-16</inkml:trace>
  <inkml:trace contextRef="#ctx0" brushRef="#br0" timeOffset="19555.78">13366 2049 111 0,'0'0'104'0,"0"0"-8"0,0 0-1 15,0 0-4-15,0 0-13 0,0 0-1 16,0 0 2-16,0 0 1 0,0 0 5 16,0 0 2-16,0 0 3 0,0 0 3 15,0 0 2-15,0 0 2 0,0 0-2 0,0 0-1 16,0 0-6-16,0 0-9 0,0 0-6 15,0 0-6-15,0 0-8 0,0 0-5 16,0 0-7-16,0 0-5 0,-17 10-3 0,17-10-5 16,0 0-4-16,0 0-3 0,-4 4-3 15,4-4-2-15,-4 4-1 0,4-4-7 16,0 0 0-16,-9 3 0 0,5 0-2 16,4-3 0-16,-6 3 1 0,6-3-3 0,-7 4-1 15,7-4 0-15,-6 5-8 0,2-2-5 0,2 3 0 16,-2-2 1-16,2-1-1 0,-2 3-1 15,-4-1 4-15,2 1-1 0,0 2-3 16,0-3 4-16,0 3-3 0,-1-1 5 16,1 1-5-16,-1 0 2 0,3 0 2 0,-2-1-2 15,-1 1 4-15,1 1-4 0,0-1 1 16,-2-1 0-16,0 1 1 0,2 2-2 16,0-3-2-16,0 1-2 0,2 2 1 0,-2-3-3 15,1 3 3-15,-2-1 1 0,3 1-1 16,0 0 0-16,0-1 1 0,0 0-1 15,-3 1 3-15,5-1 1 0,-2 1-3 16,0 1 1-16,0-2 2 0,0 2-1 0,-1-2 0 16,1 0 2-16,1 1-1 0,-1-1 0 15,2 1 2-15,-2-2-1 0,2 1 0 16,0-1-1-16,-2 1 0 0,2 0-1 0,-2 0 3 16,2-1 0-16,0 0-1 0,-1 4 2 15,1-3-2-15,-1 1-1 0,3 1 0 0,-2-1-1 16,0 2 1-16,2-3 1 0,-2 3 1 15,2-1-4-15,0-2 0 0,0 2 0 16,0-1 1-16,0 0-2 0,0-1-1 0,2 1 2 16,-2-1-1-16,0 3 1 0,2-3 1 15,0 1 0-15,-2-1 0 0,0 1 1 16,3-1 0-16,-1 1-3 0,1-1 0 0,-1 1 4 16,-2-1-2-16,2 3-2 0,0-3 4 15,-2 3-2-15,2-1 1 0,-2 0 3 16,0 1 0-16,2 0-1 0,-2 1 1 0,0-2 0 15,2 1-2-15,0-3 0 0,0 3 0 16,0-2 1-16,-2-1-4 0,2 0 4 16,0-1-3-16,0-1 1 0,0 3-1 15,0-2 4-15,1-2-3 0,-3 1 0 16,2 1-1-16,0-3 2 0,0 3-1 0,1 0-1 16,-1-1 3-16,2 1 0 0,-2-1-1 0,2 3 2 15,0-2-1-15,1-1-1 0,1 1 2 16,-2-1-2-16,4 1 0 0,-1 0 0 15,0-1 1-15,1-1-1 0,0 1 2 16,0 0-1-16,-1 0-3 0,2 1 2 0,-1-3 0 16,-2 1-1-16,3 2 3 0,-1-3-1 15,3 1 1-15,-2 2-4 0,1-1 3 0,0 1-1 16,1-1 1-16,0 0-1 0,-1 0 3 16,1 1-4-16,-1-1 2 0,1-1-2 0,0 1 0 15,-3-3 3-15,2 2-2 16,0-1-2-16,0 1 3 0,-2-2-1 15,0 0 3-15,3 2 0 0,-2-3-3 0,-1 1-1 16,3 0 2-16,-1 3 1 0,1-4-3 16,0 1 2-16,-1-1-1 0,0 1 2 0,4 0-2 15,0 0 0-15,-1 0 0 0,-1-2 1 16,4 0-1-16,-2 3 4 0,0-1-2 0,2-2 0 16,-2 0 2-16,-1 2 0 0,0-3-1 15,-2 1 1-15,1 1 5 0,1 0 7 16,0-1 0-16,-3 0-1 0,1 0-2 15,0 1-1-15,-1 0 1 0,3-2-2 0,-1 1-1 16,1 0-2-16,0-2 0 0,1 2-2 16,2 0-1-16,-2-2 2 0,3 2-2 15,-2-2 0-15,0 0 1 0,-1 1-1 0,2-1-3 16,-4 3 3-16,3-3-1 0,0 0-1 16,-2 0 1-16,1 0-2 0,2 0 1 0,-2 0-2 15,1 0 1-15,-2-3 1 0,3 3 1 16,-1-1 0-16,0 1-4 0,2-2 1 15,-3 2 2-15,2-2 1 0,1 2-2 0,-3-2-2 16,4 2 1-16,-2-2-1 0,4 0-1 16,-4 2 3-16,3-1 0 0,1-2-1 15,0 2 1-15,0-1 0 0,-2 0 0 16,4-2-1-16,-1 2 0 0,0 1 2 16,0-4-4-16,1 4 3 0,-1-3-1 15,2 0-1-15,-2 2 1 0,3-2-1 0,1 1 1 16,-2 1 0-16,2-3 1 0,1 2-2 0,-1-3 2 15,3 2-3-15,-5-1 2 0,4 1-1 16,-3-2 2-16,1 0-2 0,-1 1 0 16,0-1-1-16,-2-1 2 0,-1 1 0 0,-1 0 1 15,-2 2 0-15,2-4 0 0,-4 2-3 16,3 1 1-16,-2-1-2 0,0-1 3 16,1 2-1-16,-2-4 2 0,-1 2 0 0,0 0 3 15,0-4 1-15,-3 2 0 0,3-1-2 16,-4 1-1-16,1 0 2 0,1-3-1 15,-2 0 4-15,1 1 1 0,1-1 0 16,-3-3 1-16,1 2-4 0,2-2-1 0,-1-1 0 16,0 2 0-16,0-2-1 0,0-1 1 15,1 0 10-15,-2 0 3 0,0 0 5 16,-3 2 1-16,0-1 0 0,0-3 3 0,2 0 0 16,-2 4-1-16,-2-3 4 0,0 4 4 15,1-4-4-15,-3 3 0 0,0 0-2 16,1 0-2-16,-1-2-1 0,-2 2-2 0,0-1 10 15,0 0-3-15,0-1-5 0,0 0-2 16,1 1-2-16,-3-2-2 0,2 1-2 16,-2 0 1-16,0 2-5 0,0-3 1 0,0 1 1 15,0 2-2-15,-2-1 0 0,2 2-4 16,-3-3 6-16,1 3-4 0,0 1 1 16,0-2-1-16,-2-1-2 0,2 3 3 0,-3-3-10 15,1 3 5-15,2 0 0 0,-2 0 1 16,-1-1 8-16,1 1 5 0,-2 2-4 0,2-1 2 15,0 0-5-15,0 3-3 0,0 0 4 16,-4 1-3-16,4-2 1 0,0 3-5 16,-2-1 2-16,2-1-3 0,0 1-1 0,-1 0-1 15,1 1 3-15,0-1-9 0,-1 2 7 16,1-1-1-16,0 1-1 0,0-2 3 16,-1 1 1-16,-1 1-2 0,2 1 0 0,-2-3-1 15,2 2 1-15,-3-1-6 0,0 1 3 16,1-1 3-16,0 1-4 0,0 0 1 15,0-1-1-15,-1 1-4 0,-2 0 5 0,3 0 0 16,0 2-4-16,-1-1 4 0,-1-1-3 16,2 0-3-16,-1 0 6 0,1 1 0 15,-1 1-5-15,1-2 4 0,-2 3-2 0,2-3 2 16,-1 2-2-16,-2-2 3 0,3 2-4 16,-2-1-3-16,-1-1 6 0,1 2-4 15,-3 0 5-15,3-2-2 0,-3 3 1 0,3-1 1 16,-2 1-1-16,-2-2-4 0,2-1 3 15,0 5 0-15,1-3 2 0,-2 0 0 16,3 0-4-16,-1 1 5 0,1-1-1 16,2 2-4-16,-5-2 0 0,2 0-6 0,1 0 10 15,0 2-3-15,-1-1-1 0,1 1 5 16,-3-2-1-16,0 1 0 0,1 0 0 0,0-1-9 16,-2 1 4-16,0 0 3 0,2 0 3 15,-4-1-5-15,2 2 1 0,-1-2-1 16,1 2 3-16,-1 1-5 0,2-4 7 15,-1 4-4-15,-1-2 3 0,0 2-6 0,1 1 0 16,-1-2 4-16,-2 0-1 0,2 2-2 16,-1-2-3-16,-2 2 2 0,4 0 1 0,-3-2 0 15,0 2 2-15,-2 0-5 0,5 0 4 16,-3-2 0-16,2 2-3 0,1 0 2 16,-1-1 2-16,2 1 1 0,1 0-1 15,-3 0-3-15,5 0 0 0,-5 0-1 16,13 0 3-16,-21 0 3 0,10 0-6 0,-2 1 4 15,3 1-1-15,-5 0-7 0,0-2 7 16,0 4-5-16,-1-2 3 0,-4-1-2 0,2 2 1 16,-2-3-2-16,1 4 2 0,-2-4 0 15,2 2 2-15,0 1-3 0,0 0 3 0,-2-2-1 16,3 1 2-16,0 0-4 0,0 0 4 16,2-1-4-16,1 1-1 0,2 1-1 15,0-3 5-15,3 1-4 0,0 1 6 16,-2 1-5-16,2-2 2 0,0-1 0 0,-1 3 2 15,1-2-1-15,-3-1 0 0,2 2-3 16,-3 0 4-16,0 2-4 0,2-2 3 0,-5 1-4 16,0-1 0-16,0 2 4 0,-2 0-2 15,0 0 2-15,-2 1 1 0,0 1-2 16,-2-1 3-16,-3 2-1 0,2-2-4 16,0 1 4-16,-2 1-1 0,3-1 1 0,-1 1 0 15,-1-2 0-15,6-2 4 0,-2 3-5 16,1 0 1-16,2-2 0 0,1-1 1 15,0 3-1-15,0-4-1 0,2 2 2 0,2-2 1 16,3 2-1-16,-2-2 2 0,2-1-2 0,0 3 1 16,0-4-3-16,3 4 1 0,-1-4 1 15,-1 2 1-15,3 0-5 0,6-2 4 16,-13 2-12-16,9 0-1 0,4-2-4 16,-10 2-6-16,10-2-8 0,-10 2-11 15,6-1-17-15,4-1-20 0,0 0-34 0,-8 3-43 16,8-3-55-16,-4 0-703 0,4 0 310 15,0 0 206-15</inkml:trace>
  <inkml:trace contextRef="#ctx0" brushRef="#br0" timeOffset="22112.22">13959 3524 61 0,'0'-6'179'0,"0"6"-17"0,-2-5-6 16,2 5-7-16,0 0-8 0,0-8-9 16,0 8-15-16,0 0-10 0,0 0-12 0,0-6-11 15,0 6-8-15,0 0-9 0,0 0-7 16,0 0-6-16,0 0-8 15,0 0-7-15,0 0-3 0,0 0-1 0,0 0-4 16,0 0-4-16,8 21-3 0,-5-9 0 0,1 2-1 16,-2 6-2-16,4 6 0 0,-4 3 12 15,-2 9-3-15,2 4 0 0,0 2-2 16,-2 3-5-16,0 9 3 0,-2-1-4 0,2 0-5 16,0 3 1-16,-2-5-1 0,2-8-2 15,0 2 0-15,0-6-4 0,0-3-3 16,-2-5 5-16,2-3-4 0,2-3 0 15,-2-4-2-15,-2-2 2 0,2-4-1 0,0 0 4 16,0-4-3-16,0-2-14 0,-2-5-25 16,0 0-32-16,0-4-32 0,2-2-33 15,0 0-37-15,0 0-467 0,-9-17 215 0,5 7 141 16</inkml:trace>
  <inkml:trace contextRef="#ctx0" brushRef="#br0" timeOffset="22737.38">13764 3871 29 0,'6'2'111'0,"-6"-2"-6"0,7 1-11 15,-7-1 8-15,0 0-13 0,13-3-1 16,-9-1-16-16,2-2-2 0,-2-2-5 15,2 1-9-15,1-5-9 0,0 1 1 16,-1-4-10-16,-2-1 1 0,2-1-7 0,-1 3-1 16,1-4-4-16,-2 1-7 0,0 0-2 15,0 3 0-15,1-1-3 0,-3 2 1 0,3 1-6 16,-3 3 3-16,0 0-3 0,0-1-1 16,0 2-4-16,0 2 2 0,0-1 3 15,-2 1-5-15,2 1 0 0,0 1-3 0,-2-2-6 16,0 6 3-16,4-8 5 0,0 5-1 15,-2-2-2-15,3 2-1 0,2-1 1 16,-1 3-2-16,0-4 1 0,0 2 7 0,1-1-4 16,-1 0-4-16,0 0 4 0,1 2 2 15,-1-2-5-15,-1 3 4 0,-5 1 0 16,10-4 0-16,-10 4 0 0,0 0 5 0,12 5 7 16,-4-1 4-16,-4 0 5 0,0 2 2 15,2 1-2-15,0 1-2 0,0-3-4 16,1 4 4-16,1 0 19 0,-1-1-3 0,1-1-5 15,1 3-2-15,-3-3-2 0,0-1-4 16,0 1 0-16,1-1-5 0,0 0-3 16,-1 0-9-16,2-1-53 0,2 1-74 15,-3-1-441-15,2-3 190 0,-5 1 125 0</inkml:trace>
  <inkml:trace contextRef="#ctx0" brushRef="#br0" timeOffset="101717.65">9546 14032 52 0,'-2'-2'52'0,"2"2"1"0,-6-8 0 0,1 7 5 16,5 1-3-16,-7-6-2 0,3 4-11 16,4 2-3-16,-8-6-2 0,4 4-5 0,-2-2-3 15,6 4 0-15,-9-3-6 0,4-1-2 16,5 4 8-16,-8-4 6 0,6 0-4 15,2 4 1-15,0 0 1 0,-11-4 1 16,11 4-8-16,0 0 2 0,-6-2-3 0,6 2-6 16,0 0 3-16,-6-1-5 0,6 1-2 0,0 0 2 15,0 0-3-15,0 0-1 16,-6-4-6-16,6 4 6 0,0 0-2 0,0 0-11 16,0 0 8-16,0 0 1 0,0 0-4 15,0 0 1-15,0 0 0 0,0 0 0 16,0 0 1-16,-5 9-3 0,5-9 2 0,2 10-6 15,-2-10 4-15,3 9 1 0,-3-5 1 16,2 2-7-16,-2 0 3 0,2-3 6 0,0 5-4 16,0-6 10-16,2 2-4 0,0 0-3 15,1-1 0-15,-1 1-2 0,2 0 1 16,0 0-3-16,1-2-1 0,2 2 4 16,-3-1 0-16,2-3-6 0,0 0 5 15,1 2 3-15,0 0-9 0,-9-2 9 0,18-2-1 16,-7 0-5-16,-2 2 5 0,1-5-3 15,1 1 4-15,-1-3-5 0,4 2 2 0,-4-2 1 16,2 1-9-16,-1-3 3 0,-3 1 6 16,3 0 0-16,0 1-2 0,-5 1 11 15,0 0 22-15,0 0-8 0,1-1 2 0,-2 2-3 16,1 1-4-16,-2-2-5 0,0 0 0 16,2 0 1-16,-4 0-4 0,2 3-4 0,1-1-2 15,-3 0 1-15,2 0-1 0,3 1-5 16,-3-1 4-16,-4 4 0 0,8-2-2 15,-1 0-2-15,-7 2-4 0,0 0 6 16,18 2 2-16,-6 0-8 0,-2-1 5 16,0 3-1-16,1 0 0 0,0-1-6 0,1 4 5 15,-1-4 2-15,4 0-4 0,-2 2 0 0,1-1 4 16,-1-3-1-16,2 5-2 0,2-4 2 16,-2 1 0-16,0-2 1 0,-1-1-2 15,2 0 3-15,2-1-4 0,-1-2-2 0,2-2 2 16,0-1-3-16,5 1 2 0,0-7 1 15,2 2-3-15,-1-1 2 0,1 1-5 16,4-3 5-16,-5 1-1 0,5-1-1 16,-4 6-2-16,-4-3-1 0,4 3-5 0,-5-3 7 15,0 5 3-15,-4-1-1 0,2 3 1 16,-2-2-4-16,0 3 2 0,-2 0-2 0,0 2 2 16,-3 0 0-16,1 0 2 0,2 2-2 15,-5 0-1-15,3 0 2 0,0 1 0 16,0 0 0-16,-3 0-2 0,2 1 3 15,0 0 1-15,-4 0-6 0,2-1 2 0,1 1 2 16,-3 1 0-16,3 0 1 0,-2 1-2 16,-1-2 0-16,0-1 0 0,0 1 0 15,2 0 0-15,-2 0 3 0,2-3-5 0,-1 4 2 16,0-4-3-16,3 2 6 0,-1-3-1 16,-1 0 3-16,5 0-8 0,0-4 5 0,-1-1-1 15,4 2-2-15,-4-1 1 0,3-2 5 16,-2 3-4-16,0 0-1 0,-1 0 0 15,0 1 4-15,-2-3-4 0,1 4 0 16,-3 1 0-16,1 1-4 0,0 2 4 0,-3-1 4 16,2 3-2-16,0 1-5 0,0 0 3 15,-2 0 1-15,-2 1 0 0,3-1 3 0,0 2-4 16,-1-1-2-16,-2-3 5 0,1 4 0 16,1-2-7-16,-2-1 8 0,3-2-7 15,0 4 6-15,-1-4 1 0,4 2-3 16,2-4 1-16,-2 1-2 0,1 0 4 0,1-2-5 15,2 0 1-15,0 0 4 0,4 0-1 16,-2 0-1-16,3-2-2 0,3-1-1 16,2 1 4-16,0-1 1 0,2-1-3 0,-1 1-4 15,3-1-2-15,0 0 8 0,-1 1-1 16,1-1 0-16,0 0-4 0,-1 0 2 0,1 2-1 16,0-2 5-16,-1 2-1 0,1 1-1 15,-4 1-2-15,-4 0-2 0,2 0 2 16,1 1 1-16,-3 1-1 0,0 0 0 15,0 2-1-15,-1-2 1 0,1 4 2 0,-4-2-4 16,4-1 4-16,-1 2-5 0,-2-2 4 16,2 1 0-16,-2 2-1 0,2-4 2 0,-2 1-1 15,0-1 1-15,0 0-3 0,1 2 0 16,-4-4 1-16,2 2 0 0,-4-1-1 16,1-1 4-16,0 0-3 0,-2 2 0 15,-1-2 3-15,-2 0-2 0,2-2-4 0,-2 4 1 16,-2-2 5-16,1 3-2 0,-9-3 0 15,15 0 2-15,-15 0 2 0,12 0-2 0,-12 0 3 16,9 0 3-16,-9 0 0 0,8 1 0 16,-8-1 0-16,8 0-1 0,-8 0 0 15,0 0-1-15,0 0 1 0,12 0 1 0,-12 0-7 16,0 0 5-16,0 0-1 0,8 0 2 16,-8 0-6-16,0 0-2 0,0 0 1 15,0 0 4-15,0 0-4 0,10 0 3 16,-10 0 1-16,0 0-3 0,11-1 4 0,-5-2-1 15,-6 3-3-15,13-3 2 16,-5 1-3-16,3-1 4 0,-3 2-2 0,3-1-3 0,0 2 1 16,-1-2-9-16,0 0 12 0,4 4-1 15,-2-2-5-15,-1 0 4 0,1 0 2 16,1 0-2-16,0 0 2 0,-1 0-3 0,2 0-2 16,-4-2 3-16,2 2-1 0,-3-1 1 15,2 1 2-15,-1-2 4 0,-10 2 8 16,15-3 1-16,-7 3 0 0,-2-3-2 0,-6 3-6 15,12-1 2-15,-8-2-3 0,-4 3-19 16,4-4-43-16,-4 4-70 0,0 0-504 16,-14-6 213-16,-2 5 141 0</inkml:trace>
  <inkml:trace contextRef="#ctx0" brushRef="#br0" timeOffset="104553.91">22400 8582 52 0,'0'0'59'0,"7"-5"-4"0,-7 5-9 15,0 0-5-15,6-3-4 0,-6 3-5 16,4-2-6-16,-4 2-1 0,0 0-1 16,0 0 0-16,0 0-8 0,10 0 3 0,-10 0-2 15,0 0-3-15,0 0 1 0,0 0 0 16,16 4-3-16,-16-4 0 0,8 1-3 15,-4 2 4-15,2 0-7 0,1 0 3 0,2-1 6 16,-1-1-5-16,2 2 1 0,1 0 3 16,-1-1 0-16,4 2-1 0,-2-2-4 15,0-1 0-15,4 2-2 0,0-2 2 16,3-1-1-16,1-1 0 0,2-2-5 0,6 0 2 16,0-1 2-16,1-1 0 0,7-4-2 15,3 2 0-15,-1-2-1 0,2-4 2 16,7 1-3-16,-3-2-3 0,0-1 4 0,-5 3 0 15,-6 1-2-15,3 0 0 0,-4-1-2 16,-6 4-1-16,-1 3 1 0,-6 0-1 16,0 1 2-16,0 1 1 0,-2-2-2 0,0 3 3 15,-4 0-2-15,2 2-3 0,-3 0 3 16,0 2-1-16,2-2 3 0,-2 2-3 0,3 3 0 16,-2-4 2-16,-1 1 0 0,3 2-2 15,-2-3 1-15,2 1 0 0,-1 0 1 16,0 0 0-16,0 0-2 0,3-2 0 15,-2 1-1-15,0-1 4 0,3 0-3 16,2 0 0-16,-1 3 2 0,0-3-3 0,2-3 0 16,3 3 3-16,-2 0-1 0,8 0 1 15,0 0 1-15,-1 0-2 0,3-1 8 0,0 1-10 16,-3-2-1-16,3 0 0 16,-2 2 2-16,-3 0 1 0,-1 0-1 0,-1 0 8 15,-1 0-9-15,-4 0 1 0,2 2-2 16,-1 0 2-16,0-1-1 0,-2 2-1 0,1-3-1 15,-2 2 1-15,2 1 2 0,-2 0-1 16,-1-2 2-16,1 0 1 0,0 2 0 16,0-1-2-16,-2 0 5 0,1 0-5 0,5-2-1 15,-4 2 1-15,4-2 2 0,1 0-5 16,0 0 3-16,2 0 1 0,5-2-1 0,-2 0 0 16,1 0 2-16,-1 0-4 0,2-1 2 15,-3 1 3-15,1 2-3 0,-4-3-1 16,4 1 1-16,-2 2 0 0,-1 0-2 15,-1 0 2-15,1-1 2 0,0 1-2 0,1 0-1 16,-1 0 0-16,3-2 4 0,-3 2-3 16,5 2 1-16,-2-2-1 0,1 0 2 15,-2 1 3-15,1 1-6 0,1 1 6 16,-1-1-5-16,-1 1 4 0,1 1 0 0,-2 0-2 16,1 0 2-16,1-1-4 0,2 1 1 15,-4 0-3-15,4-1 0 0,-3 0-3 0,3 0-1 16,0 1 1-16,-1-2 6 0,1 0-2 15,0 2-1-15,-1-2 0 0,-1-1 3 16,2-1-4-16,2 3 3 0,-5-2-1 0,5 1-2 16,-2-2 3-16,-1 3 0 0,-3-3-2 15,-2 0 1-15,0 0 1 0,-1 0 1 16,-3 0-3-16,-4 0 4 0,0 0 2 0,-2 0 9 16,-1 0 0-16,-3 1 3 0,1-1 0 15,0 0-6-15,-3 0-1 0,-8 0 2 16,14 2-3-16,-4-2 3 0,-10 0-2 15,12 0 1-15,-12 0 7 0,10 0-9 0,-10 0-1 16,11 0 0-16,-11 0 4 0,0 0-2 16,11 0 5-16,-11 0 2 0,0 0 5 15,8 0 0-15,-8 0-2 0,0 0-5 0,9 0 6 16,-9 0-3-16,0 0 2 0,0 0-1 16,8-2 3-16,-8 2-6 0,0 0-2 0,0 0-1 15,0 0-5-15,0 0-17 0,10 2-24 16,-10 0-35-16,0-2-313 0,-12 6 130 15,-5-1 86-15</inkml:trace>
  <inkml:trace contextRef="#ctx0" brushRef="#br0" timeOffset="110533.64">9605 6297 42 0,'0'0'58'0,"0"0"3"0,-10-7 4 0,10 7-3 16,0 0 2-16,0 0-10 0,0 0 0 15,0 0-1-15,0 0-11 0,0 0-4 0,0 0-1 16,0 0-5-16,0 0-5 0,0 0-7 16,0 0 3-16,0 0-3 0,-7 7-4 15,7-7-3-15,-4 5-1 0,4-5 2 0,-7 5-4 16,1-1 2-16,2 0 4 0,-1-1-1 15,-1 1-2-15,2 0 3 0,0 0 2 16,0 0-1-16,-2 1-6 0,1-1 3 0,0 2 0 16,-1 1-7-16,2-3-1 0,-2 4 0 15,2 0-2-15,-2 1 1 0,-1 1 2 16,-2 1-2-16,3 1 0 0,-2 1-1 16,1-2 1-16,1 1 0 0,-2 0 4 0,1 1-7 15,0-1 2-15,3 0 1 0,-2 2-3 16,0-1 3-16,2 0 2 0,0 1-4 0,-1-1-4 15,0-2 5-15,3 3 1 0,-2-3-3 16,2 1-3-16,2-1-1 0,-2 0 2 16,2 3-2-16,-2-1 2 0,2 3 2 15,0-3-2-15,0 4 0 0,0-2 9 0,2 2-14 16,-2-1 2-16,2-1 2 0,0 0 1 16,-2-2 1-16,2 3-2 0,0-3-2 15,0-1 2-15,1 1 1 0,-1-3 0 0,1 3-3 16,-3-2 3-16,2 0-3 0,0-1 6 15,2 1-2-15,-4-1-3 0,4 1 0 16,-2 1-3-16,2-3 5 0,-2 1-4 0,2-1 0 16,1 1 3-16,3-1 4 0,-3 1-5 15,-1 0 5-15,2-3 0 0,0 2-6 16,-1 2 0-16,1-4 5 0,0 0-4 0,0 2 0 16,4 0 2-16,-4-2-3 0,0 0 4 15,2-1-1-15,-2 2-2 0,1-1 4 0,2-1-4 16,-1 2 4-16,0-2 0 0,3-1-3 15,0 3 6-15,-3-3-3 0,5 2-4 16,-3-2 5-16,4 1-5 0,-2-1 1 16,2 0 1-16,1 0 1 0,-2-1 6 0,4 2-6 15,0-2 5-15,0-3-11 0,0 4 14 16,0-2-5-16,0-1-2 0,-1 0-2 0,2 0 1 16,-2 0 1-16,0-2-1 0,-2 1 0 15,-1-1 1-15,2 3 0 0,0-6 0 16,-3 3 2-16,6-1 3 0,-2-3 1 15,1 2 3-15,0-3-4 0,0-1-1 0,-1 0 3 16,2-2-1-16,-2 3-3 0,2-3 10 16,-1 0-9-16,-3 3 2 0,2-2-1 0,-4-2 1 15,2 2-7-15,-2 1 4 0,0-1 0 16,-1 1-1-16,-1-2 0 0,-2-2 2 16,3 3-4-16,0-1-2 0,-3-3 2 15,0-1 6-15,2 1-1 0,-2-1-1 16,0-1-3-16,-2 0 8 0,1 0-5 0,-3-4 1 15,2 3-5-15,-1-1 6 0,-1-2 0 16,0-1-1-16,-2 2-2 0,0-2 1 0,1 1-4 16,-1 0 3-16,0-2-1 0,0 2-6 15,-2-2 5-15,2 2 4 0,-2-1-2 16,0-1 0-16,0 2 6 0,0 0 9 16,2 0-1-16,-4-2-1 0,2 2-2 0,-2 1 12 15,2-1 3-15,-2 2 4 0,0-2-1 16,-3 3-5-16,3 0-1 0,-2-1-6 0,2 3 4 15,-2-2 0-15,-1 3-7 0,1-2-2 16,0-1-2-16,0 3 0 0,-1-3-5 16,1 1-1-16,0 0-5 0,0 3 6 0,0-1-1 15,0 1-2-15,-1-1-4 0,0 3 5 16,3-1-5-16,-2 1 4 0,0 0-2 16,0 1 0-16,0-1 0 0,2 1 0 0,-2-1-3 15,-1 0 0-15,1 1-2 0,2 1 2 16,-3-1 0-16,-1 1 0 0,2-2 2 0,-4 1-6 15,1-1 8-15,1 1-3 0,0-2 1 16,-5 2-5-16,4-1 4 0,-1 2-4 16,0 1 2-16,0-1 0 0,-2 1 2 15,0-1 2-15,2 0-4 0,-3 0 0 0,1 1-8 16,-1 1 5-16,2-1 0 0,-1 1 6 16,0-1-6-16,-2 2 3 0,0-1 1 0,2 0-1 15,-1 2 0-15,-2-1-1 0,2 0 1 16,1 2-5-16,0-1 4 0,-2 0 1 15,4 2-2-15,-2 0 0 0,-3 0-2 0,2 0 2 16,-1 2 0-16,-1 0 1 0,-1 2 0 16,-2-1-3-16,2 1 9 0,-2 2-4 15,0-1-3-15,1-1-2 0,0 2 6 16,-2-2-7-16,5 1 2 0,-4-1 2 0,6 2-18 16,0-2-25-16,-1 3-41 0,3-3-41 15,-1 4-414-15,0-5 183 0,3 3 121 16</inkml:trace>
  <inkml:trace contextRef="#ctx0" brushRef="#br0" timeOffset="111955.21">10284 5261 64 0,'0'0'68'0,"0"0"-13"0,0 0-4 0,0 0-4 16,0 0-7-16,0 6-3 0,0-6-6 15,0 0-2-15,0 0-5 0,0 0 3 0,0 0-4 16,0 0-3-16,0 0-5 16,0 0 1-16,0 0-2 0,0 0-1 0,0 0-1 15,0 0 1-15,0 0-5 0,0 6 2 0,0-6-3 16,-2 5 1-16,0 1-3 0,2 0 1 16,0 0 0-16,-2 3-1 0,2 1-2 15,-2 1 3-15,0 6 0 0,0 0-5 16,2 2 3-16,-5 8 2 0,3 2-3 15,-2 6 1-15,0 4 5 0,2 1-3 0,-2 2 0 16,2-2 2-16,-2 2 0 0,1 0-1 16,0-3 2-16,-1 0 2 0,2-1-6 0,0 1 3 15,0-10 1-15,0 0-3 0,0-4 4 16,0-5-3-16,0 2 1 0,0-5-5 16,2 0 3-16,0-4 1 0,-2 0-2 15,2-1-3-15,0-2-1 0,-2 1 2 0,2-3-3 16,0-1 2-16,-2 1-4 0,0-2 0 15,2-1-3-15,-3 1-10 0,1-2-9 0,2-4-22 16,-6 7-206-16,-1-3 86 0,3 0 56 16</inkml:trace>
  <inkml:trace contextRef="#ctx0" brushRef="#br0" timeOffset="112522.58">10043 6020 18 0,'0'0'44'0,"8"5"-2"16,-1-1-4-16,-3 2-3 0,3 1-5 16,1 1-4-16,-2-1 2 0,3 3-5 15,-1 0-2-15,-2 1-2 0,1-2 0 16,0 3 4-16,-1-3-2 0,-2 1-3 0,0 0 0 15,0 1 5-15,0-3 1 0,0 1 0 16,1 1-5-16,-3-2-2 0,1-1-2 0,1 1-3 16,-2-1 0-16,0 1-3 0,0-2 0 15,0-1 1-15,-2 1 1 0,2-1-1 16,0 0 4-16,0 0 13 0,-2-5 4 0,2 6 8 16,-2-6 4-16,0 5 4 0,3-1-3 15,-3-4-4-15,0 0-3 0,0 0-1 0,0 0-6 16,0 0-6-16,0 0 1 0,0 0-6 15,10-11 5-15,-8 6-5 0,0-4 0 16,2 2 1-16,1-2-5 0,-1-1 0 16,1 0-3-16,-1-1-3 0,2-2 8 0,2 2-7 15,0-1-14-15,4-2-8 0,-2 5-29 16,3-3-33-16,4-1-302 0,2 2 128 16,-3-5 85-16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F3A81-07D4-490D-9E60-5A25F84B8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194E97-7493-419E-84D3-F63F2C9BD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F6E90-A553-4E93-BC56-E575B6C8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DD245-5FB4-4B66-ACE2-70F5AD80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88D34-1518-486D-A14B-D29F4CE8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6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76BB-EA8C-4346-A369-C543E42C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4C111-1DBE-4A2E-BFAE-47C5C2D1A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30FAB-0ED1-4772-82F2-9AD511E63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6D13B-DC17-4BF5-88E8-5695431E1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BD0F6-21C7-42BB-9733-30EFE118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6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0C4FC0-6176-467E-AC61-FC360F9DE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183-5A84-4FDA-93CA-B2E6D8BB2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34656-6517-46D5-81F1-3DBD839B4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F058A-FAB5-439D-8DF8-032C68C46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B44E9-FAC4-4886-94D8-2FD802389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0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DA0A2-188C-45A8-A2AF-76DDE0E5C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55044-CB29-4417-8ABE-D3E8184A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4E049-E1C7-4C38-80CF-EE8EE329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8C008-9779-4B44-9191-3AD3F346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555E7-5CF5-443A-972D-FE84C558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1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73D70-6A8A-424C-AF59-A87F6759D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B2590-FBC1-46A8-B64E-B6A3572F4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3AB06-FF14-40F1-ACB0-A132C70F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6256-F6A7-4E7B-8BE8-AE0B1800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60AF4-60FD-4484-A7C0-ED99E8316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4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D92C2-10E1-4DD9-B76D-948A9F2F1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B885-335F-46EF-A68A-9DD8889EE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9A6AD-E9FB-473E-86C4-02C50CFC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968C3-5F12-4996-B7CB-A04CCB98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D2C8FA-4C5F-4D3E-B492-B3D578CA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A49F8-7487-4D93-8FFD-9A7284EFD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5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2F3E-EA50-4C8F-A9CB-B3C8FC88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3CA11-543B-42D4-B960-E51E6F97E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6503E-659B-4F9D-B6C8-45157E9C9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0E42F2-FF8D-4E66-8E21-D5D221465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233AB2-F3DB-4D42-95F6-260E8A7B9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7A511E-4EAA-4EED-B7FB-9BD70CBC9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60AEFB-E709-4D26-90DA-FC9DA8898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64301-B99F-42BD-9859-E2E952F5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71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A8FFE-9FBF-4C58-97E3-D4E784412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197EF4-8FC6-471B-BC28-CBE66D023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98E85-112A-470D-821B-5A3CA8A7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4EA738-2505-4042-B1BC-70834601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5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B48D3A-2514-439B-AE8A-84724B2A1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CFFDF5-3C6F-4DE6-A961-EBE6C7C5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356B0-98EA-450E-BC37-21A3B950C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92EEC-CE83-473B-9537-C3A4C64A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0FF4F-8F08-4E19-92DF-46E5F0606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5372F-AB01-4391-81FC-D1DB0CD93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B8AE0-34F5-49F0-95AB-A6105052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9E740-C9EC-4211-8997-5CC45CCF1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B27CF-8266-4197-ADE6-85BC7E97B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2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C665B-8DE1-4B4A-963C-EFC11C08A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675D4B-76D3-4234-8252-6214AB97C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F0734-81BF-43CC-8766-B9646F08D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CCEFD-CD35-4E41-9E70-333BA0FE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EA424-D859-41B5-B14B-66E50C53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D9E80-0E05-4FE3-A664-3721B457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3201DF-27FD-4C9D-BC9B-EC4438F58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82134-CBE9-434B-A7B1-4AE08F732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F6228-93D7-4D39-9F7D-2F0ADA589E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F2CB-2401-4378-9901-B5274A1CD491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E2370-6F46-42CE-9A14-1C71FA740F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24DD0-B4B5-499E-AE74-017D2DB7A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908D3-130D-4E5B-A0B3-43A1B9B4C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2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3D73E-BE4D-4D76-8629-C6A4B12F6E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נָתַן</a:t>
            </a:r>
            <a:r>
              <a:rPr lang="en-US" dirty="0"/>
              <a:t>   </a:t>
            </a:r>
            <a:r>
              <a:rPr lang="zh-CN" altLang="en-US" dirty="0"/>
              <a:t>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6EBC3-4912-4B9E-A582-6215847163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635060E-3D94-4488-B727-EE3700160673}"/>
                  </a:ext>
                </a:extLst>
              </p14:cNvPr>
              <p14:cNvContentPartPr/>
              <p14:nvPr/>
            </p14:nvContentPartPr>
            <p14:xfrm>
              <a:off x="3129840" y="671040"/>
              <a:ext cx="4896360" cy="42976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635060E-3D94-4488-B727-EE370016067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20480" y="661680"/>
                <a:ext cx="4915080" cy="431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60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7F8C0-4D37-4930-A458-FFA40CC3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68A33-E27B-4933-903B-80A386162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Miser</a:t>
            </a:r>
            <a:r>
              <a:rPr lang="en-US" altLang="zh-CN" dirty="0"/>
              <a:t>--------------Wiser</a:t>
            </a:r>
            <a:endParaRPr lang="en-US" dirty="0"/>
          </a:p>
          <a:p>
            <a:r>
              <a:rPr lang="en-US" dirty="0"/>
              <a:t>Miserable</a:t>
            </a:r>
          </a:p>
          <a:p>
            <a:r>
              <a:rPr lang="en-US" dirty="0"/>
              <a:t>Misery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77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54CC-F5CF-4929-850C-21B83DF9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</a:t>
            </a:r>
            <a:r>
              <a:rPr lang="en-US" dirty="0"/>
              <a:t>     Shin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1E2008-4952-4EFC-94E6-A33F6E8112BC}"/>
              </a:ext>
            </a:extLst>
          </p:cNvPr>
          <p:cNvSpPr/>
          <p:nvPr/>
        </p:nvSpPr>
        <p:spPr>
          <a:xfrm>
            <a:off x="295923" y="241688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首領無故地逼迫我，但我的心畏懼你的言語。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我喜愛你的話，好像人得了許多擄物。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謊話是我所恨惡所憎嫌的，唯你的律法是我所愛的。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我因你公義的典章，一天七次讚美你。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愛你律法的人有大平安，什麼都不能使他們絆腳。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耶和華啊，我仰望了你的救恩，遵行了你的命令。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我心裡守了你的法度，這法度我甚喜愛。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我遵守了你的訓詞和法度，因我一切所行的都在你面前。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D6A509-44CA-4578-9FDC-72A6B3AC7B21}"/>
              </a:ext>
            </a:extLst>
          </p:cNvPr>
          <p:cNvSpPr/>
          <p:nvPr/>
        </p:nvSpPr>
        <p:spPr>
          <a:xfrm>
            <a:off x="5587014" y="241688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161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שׂ</a:t>
            </a:r>
            <a:r>
              <a:rPr lang="he-IL" dirty="0"/>
              <a:t>ָ֭רִים רְדָפ֣וּנִי חִנָּ֑ם וּ֝מִדְּבָרְיךָ֗ פָּחַ֥ד לִבִּֽי׃ </a:t>
            </a:r>
            <a:br>
              <a:rPr lang="he-IL" dirty="0"/>
            </a:br>
            <a:r>
              <a:rPr lang="he-IL" baseline="30000" dirty="0"/>
              <a:t>162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שׂ</a:t>
            </a:r>
            <a:r>
              <a:rPr lang="he-IL" dirty="0"/>
              <a:t>ָ֣שׂ אָ֭נֹכִֽי עַל־אִמְרָתֶ֑ךָ כְּ֝מוֹצֵ֗א שָׁלָ֥ל רָֽב׃ </a:t>
            </a:r>
            <a:br>
              <a:rPr lang="he-IL" dirty="0"/>
            </a:br>
            <a:r>
              <a:rPr lang="he-IL" baseline="30000" dirty="0"/>
              <a:t>163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</a:t>
            </a:r>
            <a:r>
              <a:rPr lang="he-IL" dirty="0"/>
              <a:t>ֶׁ֣קֶר שָׂ֭נֵאתִי וַאֲתַעֵ֑בָה תּוֹרָתְךָ֥ אָהָֽבְתִּי׃ </a:t>
            </a:r>
            <a:br>
              <a:rPr lang="he-IL" dirty="0"/>
            </a:br>
            <a:r>
              <a:rPr lang="he-IL" baseline="30000" dirty="0"/>
              <a:t>164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שׁ</a:t>
            </a:r>
            <a:r>
              <a:rPr lang="he-IL" dirty="0"/>
              <a:t>ֶ֣בַע בַּ֭יּוֹם הִלַּלְתִּ֑יךָ עַ֝֗ל מִשְׁפְּטֵ֥י צִדְקֶֽךָ׃ </a:t>
            </a:r>
            <a:br>
              <a:rPr lang="he-IL" dirty="0"/>
            </a:br>
            <a:r>
              <a:rPr lang="he-IL" baseline="30000" dirty="0"/>
              <a:t>165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</a:t>
            </a:r>
            <a:r>
              <a:rPr lang="he-IL" dirty="0"/>
              <a:t>ָׁלֹ֣ום רָ֭ב לְאֹהֲבֵ֣י תוֹרָתֶ֑ךָ וְאֵֽין־לָ֥מוֹ מִכְשֹֽׁול׃ </a:t>
            </a:r>
            <a:br>
              <a:rPr lang="he-IL" dirty="0"/>
            </a:br>
            <a:r>
              <a:rPr lang="he-IL" baseline="30000" dirty="0"/>
              <a:t>166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שׂ</a:t>
            </a:r>
            <a:r>
              <a:rPr lang="he-IL" dirty="0"/>
              <a:t>ִבַּ֣רְתִּי לִֽישׁוּעָתְךָ֣ יְהוָ֑ה וּֽמִצְוֹתֶ֥יךָ עָשִֽׂיתִי׃ </a:t>
            </a:r>
            <a:br>
              <a:rPr lang="he-IL" dirty="0"/>
            </a:br>
            <a:r>
              <a:rPr lang="he-IL" baseline="30000" dirty="0"/>
              <a:t>167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שׁ</a:t>
            </a:r>
            <a:r>
              <a:rPr lang="he-IL" dirty="0"/>
              <a:t>ָֽמְרָ֣ה נַ֭פְשִׁי עֵדֹתֶ֑יךָ וָאֹהֲבֵ֥ם מְאֹֽד׃ </a:t>
            </a:r>
            <a:br>
              <a:rPr lang="he-IL" dirty="0"/>
            </a:br>
            <a:r>
              <a:rPr lang="he-IL" baseline="30000" dirty="0"/>
              <a:t>168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שָׁ</a:t>
            </a:r>
            <a:r>
              <a:rPr lang="he-IL" dirty="0"/>
              <a:t>מַ֣רְתִּי פִ֭קּוּדֶיךָ וְעֵדֹתֶ֑יךָ כִּ֖י כָל־דְּרָכַ֣י נֶגְדֶּֽךָ׃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45DC3-39E9-462E-AF7F-EEB87C82F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</a:t>
            </a:r>
            <a:r>
              <a:rPr lang="en-US" dirty="0"/>
              <a:t>     Tau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4E8178-638E-40EF-8031-002E3674D224}"/>
              </a:ext>
            </a:extLst>
          </p:cNvPr>
          <p:cNvSpPr/>
          <p:nvPr/>
        </p:nvSpPr>
        <p:spPr>
          <a:xfrm>
            <a:off x="233779" y="2305015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耶和華啊，願我的呼籲達到你面前，照你的話賜我悟性。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願我的懇求達到你面前，照你的話搭救我。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願我的嘴發出讚美的話，因為你將律例教訓我。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願我的舌頭歌唱你的話，因你一切的命令盡都公義。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願你用手幫助我，因我揀選了你的訓詞。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耶和華啊，我切慕你的救恩，你的律法也是我所喜愛的。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願我的性命存活，得以讚美你，願你的典章幫助我。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我如亡羊走迷了路，求你尋找僕人，因我不忘記你的命令。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C502BC-EF7C-4A69-825A-971F3B90C6BE}"/>
              </a:ext>
            </a:extLst>
          </p:cNvPr>
          <p:cNvSpPr/>
          <p:nvPr/>
        </p:nvSpPr>
        <p:spPr>
          <a:xfrm>
            <a:off x="5640279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169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ִּקְרַ֤ב רִנָּתִ֣י לְפָנֶ֣יךָ יְהוָ֑ה כִּדְבָרְךָ֥ הֲבִינֵֽנִי׃ </a:t>
            </a:r>
            <a:br>
              <a:rPr lang="he-IL" dirty="0"/>
            </a:br>
            <a:r>
              <a:rPr lang="he-IL" baseline="30000" dirty="0"/>
              <a:t>170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תָּ</a:t>
            </a:r>
            <a:r>
              <a:rPr lang="he-IL" dirty="0"/>
              <a:t>בֹ֣וא תְּחִנָּתִ֣י לְפָנֶ֑יךָ כְּ֝אִמְרָתְךָ֗ הַצִּילֵֽנִי׃ </a:t>
            </a:r>
            <a:br>
              <a:rPr lang="he-IL" dirty="0"/>
            </a:br>
            <a:r>
              <a:rPr lang="he-IL" baseline="30000" dirty="0"/>
              <a:t>171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ַּבַּ֣עְנָה שְׂפָתַ֣י תְּהִלָּ֑ה כִּ֖י תְלַמְּדֵ֣נִי חֻקֶּֽיךָ׃ </a:t>
            </a:r>
            <a:br>
              <a:rPr lang="he-IL" dirty="0"/>
            </a:br>
            <a:r>
              <a:rPr lang="he-IL" baseline="30000" dirty="0"/>
              <a:t>172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</a:t>
            </a:r>
            <a:r>
              <a:rPr lang="he-IL" dirty="0"/>
              <a:t>ַ֣עַן לְ֭שׁוֹנִי אִמְרָתֶ֑ךָ כִּ֖י כָל־מִצְוֹתֶ֣יךָ צֶּֽדֶק׃ </a:t>
            </a:r>
            <a:br>
              <a:rPr lang="he-IL" dirty="0"/>
            </a:br>
            <a:r>
              <a:rPr lang="he-IL" baseline="30000" dirty="0"/>
              <a:t>173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ְּהִֽי־יָדְךָ֥ לְעָזְרֵ֑נִי כִּ֖י פִקּוּדֶ֣יךָ בָחָֽרְתִּי׃ </a:t>
            </a:r>
            <a:br>
              <a:rPr lang="he-IL" dirty="0"/>
            </a:br>
            <a:r>
              <a:rPr lang="he-IL" baseline="30000" dirty="0"/>
              <a:t>174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</a:t>
            </a:r>
            <a:r>
              <a:rPr lang="he-IL" dirty="0"/>
              <a:t>ָאַ֣בְתִּי לִֽישׁוּעָתְךָ֣ יְהוָ֑ה וְ֝תֹֽורָתְךָ֗ שַׁעֲשֻׁעָֽי׃ </a:t>
            </a:r>
            <a:br>
              <a:rPr lang="he-IL" dirty="0"/>
            </a:br>
            <a:r>
              <a:rPr lang="he-IL" baseline="30000" dirty="0"/>
              <a:t>175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</a:t>
            </a:r>
            <a:r>
              <a:rPr lang="he-IL" dirty="0"/>
              <a:t>ְֽחִי־נַ֭פְשִׁי וּֽתְהַֽלְלֶ֑ךָּ וּֽמִשְׁפָּטֶ֥ךָ יַעֲזְרֻֽנִי׃ </a:t>
            </a:r>
            <a:br>
              <a:rPr lang="he-IL" dirty="0"/>
            </a:br>
            <a:r>
              <a:rPr lang="he-IL" baseline="30000" dirty="0"/>
              <a:t>176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תָּ</a:t>
            </a:r>
            <a:r>
              <a:rPr lang="he-IL" dirty="0"/>
              <a:t>עִ֗יתִי כְּשֶׂ֣ה אֹ֭בֵד בַּקֵּ֣שׁ עַבְדֶּ֑ךָ כִּ֥י מִ֝צְוֹתֶ֗יךָ לֹ֣א שָׁכָֽחְתִּי׃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26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EA3F-DE88-45AC-A9B6-722371A1D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B0E64-B0E0-4CF5-B2C9-0C0D5300C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我要向山舉目。我的幫助從何而來？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我的幫助從造天地的耶和華而來。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他必不叫你的腳搖動，保護你的必不打盹。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保護以色列的也不打盹，也不睡覺。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保護你的是耶和華，耶和華在你右邊蔭庇你。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白日，太陽必不傷你；夜間，月亮必不害你。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耶和華要保護你免受一切的災害，他要保護你的性命。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你出你入，耶和華要保護你，從今時直到永遠。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852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DA85-ECCB-4C59-964A-16ADE8F73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124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27905-D32B-4882-9BFC-72D626654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以色列人要說：「若不是耶和華幫助我們，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若不是耶和華幫助我們，當人起來攻擊我們，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向我們發怒的時候，就把我們活活地吞了。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那時波濤必漫過我們，河水必淹沒我們，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狂傲的水必淹沒我們。」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耶和華是應當稱頌的！他沒有把我們當野食交給他們吞吃*。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我們好像雀鳥從捕鳥人的網羅裡逃脫，網羅破裂，我們逃脫了。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我們得幫助，是在乎倚靠造天地之耶和華的名。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65084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1468-F72E-4242-A699-14837FF1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125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B40BF-CA29-4E05-8CD8-34D1BDF4E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倚靠耶和華的人好像錫安山，永不動搖。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眾山怎樣圍繞耶路撒冷，耶和華也照樣圍繞他的百姓，從今時直到永遠。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惡人的杖不常落在義人的份上，免得義人伸手作惡。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耶和華啊，求你善待那些為善和心裡正直的人。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至於那偏行彎曲道路的人，耶和華必使他和作惡的人一同出去受刑。願平安歸於以色列！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B5ED5BC-11B3-4D24-8C6B-7ADBE3CA706F}"/>
                  </a:ext>
                </a:extLst>
              </p14:cNvPr>
              <p14:cNvContentPartPr/>
              <p14:nvPr/>
            </p14:nvContentPartPr>
            <p14:xfrm>
              <a:off x="3380760" y="665280"/>
              <a:ext cx="6012360" cy="4399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B5ED5BC-11B3-4D24-8C6B-7ADBE3CA70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71400" y="655920"/>
                <a:ext cx="6031080" cy="4418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0457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838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KaiTi</vt:lpstr>
      <vt:lpstr>Arial</vt:lpstr>
      <vt:lpstr>Calibri</vt:lpstr>
      <vt:lpstr>Calibri Light</vt:lpstr>
      <vt:lpstr>Office Theme</vt:lpstr>
      <vt:lpstr>נָתַן   給</vt:lpstr>
      <vt:lpstr>PowerPoint Presentation</vt:lpstr>
      <vt:lpstr>ש     Shin</vt:lpstr>
      <vt:lpstr>ת     Tau</vt:lpstr>
      <vt:lpstr>詩篇121</vt:lpstr>
      <vt:lpstr>詩篇124</vt:lpstr>
      <vt:lpstr>詩篇125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     Shin</dc:title>
  <dc:creator>TAIYAN ZHANG</dc:creator>
  <cp:lastModifiedBy>TAIYAN ZHANG</cp:lastModifiedBy>
  <cp:revision>4</cp:revision>
  <dcterms:created xsi:type="dcterms:W3CDTF">2021-03-06T23:52:51Z</dcterms:created>
  <dcterms:modified xsi:type="dcterms:W3CDTF">2021-03-07T19:29:52Z</dcterms:modified>
</cp:coreProperties>
</file>