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5" r:id="rId7"/>
    <p:sldId id="264" r:id="rId8"/>
    <p:sldId id="256" r:id="rId9"/>
    <p:sldId id="258" r:id="rId10"/>
    <p:sldId id="25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B2A2-67BF-45A3-B7B3-661A6E748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9DCDB-0A19-4968-98EE-40356E892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1CA0E-0EA5-4BFF-8E15-C05DF639E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0D8-6B92-4254-9FE6-14E10DAB323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99638-6982-42FA-AC51-77BE6238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EE7BB-5921-4A2F-9E68-A5BA92C4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2403-E36C-402C-8F82-ECC01E36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7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E470-DACC-454B-99D4-76411F4A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1C462-8D4A-4AB3-A16D-74576A7F3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9BE0D-BEF8-4909-B402-34FA0766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0D8-6B92-4254-9FE6-14E10DAB323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776F3-FE84-4A47-83FA-A8315105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BEBD5-F2A3-4C45-A9C1-17144806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2403-E36C-402C-8F82-ECC01E36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6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66C2E-EB1D-47AA-9BB8-229D17843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1855F-874B-4F7B-900F-AC63B2A0B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71AF4-2734-4C5B-B3CD-8A070217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0D8-6B92-4254-9FE6-14E10DAB323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D41B9-F298-4ED0-8353-56A387F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5A9F-2956-41F6-9EBD-73F2A2A5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2403-E36C-402C-8F82-ECC01E36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CD3B-083F-47BF-9628-B4D2E824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8A484-D52F-4E48-A234-9F05EAF12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DF19F-B601-4664-80F0-FD653391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0D8-6B92-4254-9FE6-14E10DAB323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FBA43-29E2-44D8-97ED-CA12D6D3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292C0-AA7D-481F-9D3F-02BFC4B8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2403-E36C-402C-8F82-ECC01E36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5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7B2FB-02F1-49E0-8F91-2F2206A4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86942-DB78-4B66-BF59-4D4612AF4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D52A-3CA9-4FA5-A1B7-FC61FF98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0D8-6B92-4254-9FE6-14E10DAB323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5913B-9296-40C1-932C-63EC50F5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F4ABA-B3EA-4A99-8E68-755D4BBC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2403-E36C-402C-8F82-ECC01E36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5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8B49-B364-4E6B-92C1-7700E5B9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53714-640B-437C-AEDA-0A853C349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EFD30-3F41-4E88-AA03-87441E295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BA73C-28B3-4864-BF9D-6729E82D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0D8-6B92-4254-9FE6-14E10DAB323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94F1B-EFF7-4E79-86D1-2D6D7D07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EBC1C-89A1-479C-ABB2-483C809D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2403-E36C-402C-8F82-ECC01E36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9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FA24-3FF8-4667-8593-E419DE3B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C0CC1-837F-4535-A2D3-1D9B41126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4FCA6-3183-45DC-BCBF-580C9E745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36DD39-AE3E-44E6-88BA-3DDCEA47B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C0B23-4E4D-4455-B7A7-23C79C2C0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4C3E0B-AF81-4475-A398-F7CF1DF7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0D8-6B92-4254-9FE6-14E10DAB323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B1782-D97E-4DA4-B513-653500D4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9843E-D142-4CCB-B4ED-024F14A7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2403-E36C-402C-8F82-ECC01E36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7899-64DF-42B4-9D82-F2283F29B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E2036-A882-4EE7-8473-609AC36F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0D8-6B92-4254-9FE6-14E10DAB323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F67E5-9D61-4AD1-8E01-DB5DFCCD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FDE37-5EE2-49CD-B3E1-A90F25B5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2403-E36C-402C-8F82-ECC01E36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09796-17EE-4C55-AFE1-0EF151DC0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0D8-6B92-4254-9FE6-14E10DAB323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6C2903-D26A-468C-A1A2-E205E80A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31759-9A52-475B-A14C-34F93B44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2403-E36C-402C-8F82-ECC01E36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7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D1EE-A863-4F48-B71E-B517680B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687E6-54AD-485C-80CB-5CF9941BC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29485-1B34-4729-9D43-544D4E7A5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99F20-B37B-48B6-9750-7E43C442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0D8-6B92-4254-9FE6-14E10DAB323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CA84B-7394-496F-934B-6F273325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85FD0-BFAA-4042-B77C-1C3172B4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2403-E36C-402C-8F82-ECC01E36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8285-1061-4EA7-AA21-0B03FCCE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C6C01-7E4A-4714-9452-4CD9C9C0B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B41A0-1C84-4A1E-9EDB-53A713F91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179AE-B709-4D27-AC29-68BBF014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D0D8-6B92-4254-9FE6-14E10DAB323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E388F-F98E-40F3-90B4-C6621F3A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F020A-28CB-4218-9AD8-2644E65D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2403-E36C-402C-8F82-ECC01E36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7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883B4B-4792-444D-835B-EB8163F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869EA-52B4-4577-9C50-CE707CCA6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1649F-82B4-4ADB-B7B5-4ED561F4E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4D0D8-6B92-4254-9FE6-14E10DAB323F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4A7AF-32B5-4A77-9314-5BC412A36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EE467-B3D3-459F-85E2-7E724D307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92403-E36C-402C-8F82-ECC01E36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50371B-8EC1-4AF0-BE5D-DB6F027F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上行之詩 （</a:t>
            </a:r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120-134</a:t>
            </a:r>
            <a:r>
              <a:rPr lang="zh-CN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en-US" altLang="zh-C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15=7+8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A6826-02D9-42F9-965A-2C555D9EC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上行到哪裡？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D1D988-61BB-4C3A-A0FD-E844BD533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8" r="127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1124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0567-56F0-4473-A2E8-1869F4AE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80AFB-B216-4704-9C89-23D281508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上行*之詩。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我在急難中求告耶和華，他就應允我。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耶和華啊，求你救我脫離說謊的嘴唇和詭詐的舌頭。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詭詐的舌頭啊，要給你什麼呢？要拿什麼加給你呢？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就是勇士的利箭和羅騰木*的炭火。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我寄居在米設，住在基達帳篷之中有禍了！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我與那恨惡和睦的人許久同住。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我願和睦，但我發言，他們就要爭戰。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748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EA3F-DE88-45AC-A9B6-722371A1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B0E64-B0E0-4CF5-B2C9-0C0D5300C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我要向山舉目。我的幫助從何而來？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我的幫助從造天地的耶和華而來。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他必不叫你的腳搖動，保護你的必不打盹。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保護以色列的也不打盹，也不睡覺。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保護你的是耶和華，耶和華在你右邊蔭庇你。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白日，太陽必不傷你；夜間，月亮必不害你。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耶和華要保護你免受一切的災害，他要保護你的性命。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你出你入，耶和華要保護你，從今時直到永遠。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852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7C41-5E55-40B8-A86E-B8BBFE98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3707E-A649-4D63-9AED-C8E933127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大衛上行之詩。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人對我說「我們往耶和華的殿去」，我就歡喜。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耶路撒冷啊，我們的腳站在你的門內。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耶路撒冷被建造，如同連絡整齊的一座城。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眾支派，就是耶和華的支派，上那裡去，按以色列的常例*稱讚耶和華的名。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因為在那裡設立審判的寶座，就是大衛家的寶座。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你們要為耶路撒冷求平安：「耶路撒冷啊，愛你的人必然興旺。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願你城中平安，願你宮內興旺！」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因我弟兄和同伴的緣故，我要說：「願平安在你中間！」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因耶和華我們神殿的緣故，我要為你求福。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524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C23B2-0EFD-4C59-A64E-620D560F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7132-FB53-4460-A4DC-37ECE837E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坐在天上的主啊，我向你舉目！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看哪，僕人的眼睛怎樣望主人的手，使女的眼睛怎樣望主母的手，我們的眼睛也照樣望耶和華我們的神，直到他憐憫我們。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耶和華啊，求你憐憫我們，憐憫我們！因為我們被藐視，已到極處。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我們被那些安逸人的譏誚和驕傲人的藐視已到極處。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036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DA85-ECCB-4C59-964A-16ADE8F7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27905-D32B-4882-9BFC-72D626654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大衛上行之詩。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以色列人要說：「若不是耶和華幫助我們，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若不是耶和華幫助我們，當人起來攻擊我們，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向我們發怒的時候，就把我們活活地吞了。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那時波濤必漫過我們，河水必淹沒我們，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狂傲的水必淹沒我們。」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耶和華是應當稱頌的！他沒有把我們當野食交給他們吞吃*。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我們好像雀鳥從捕鳥人的網羅裡逃脫，網羅破裂，我們逃脫了。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我們得幫助，是在乎倚靠造天地之耶和華的名。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508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1468-F72E-4242-A699-14837FF1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B40BF-CA29-4E05-8CD8-34D1BDF4E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上行之詩。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倚靠耶和華的人好像錫安山，永不動搖。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眾山怎樣圍繞耶路撒冷，耶和華也照樣圍繞他的百姓，從今時直到永遠。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惡人的杖不常落在義人的份上，免得義人伸手作惡。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耶和華啊，求你善待那些為善和心裡正直的人。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至於那偏行彎曲道路的人，耶和華必使他和作惡的人一同出去受刑。願平安歸於以色列！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045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862C-5756-482A-B567-9D4DFB04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852B-1BFA-4C25-A65E-E140A5CC2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上行之詩。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當耶和華將那些被擄的帶回錫安的時候，我們好像做夢的人。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我們滿口喜笑、滿舌歡呼的時候，外邦中就有人說：「耶和華為他們行了大事！」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耶和華果然為我們行了大事，我們就歡喜。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耶和華啊，求你使我們被擄的人歸回，好像南地的河水復流。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流淚撒種的，必歡呼收割。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那帶種流淚出去的，必要歡歡樂樂地帶禾捆回來。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9250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1DDB-AD31-486D-B5D2-7D72E851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ED420-1FE3-45E3-857E-4A1E9627C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所羅門上行之詩。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若不是耶和華建造房屋，建造的人就枉然勞力；若不是耶和華看守城池，看守的人就枉然警醒。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你們清晨早起，夜晚安歇，吃勞碌得來的飯，本是枉然；唯有耶和華所親愛的，必叫他安然睡覺。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兒女是耶和華所賜的產業，所懷的胎是他所給的賞賜。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少年時所生的兒女，好像勇士手中的箭。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箭袋充滿的人便為有福！他們在城門口和仇敵說話的時候，必不至於羞愧。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573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6C6D-AFA9-48C6-A6DF-327A7EED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26D83-D6BE-4CB0-8652-5BD0D7F5C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上行之詩。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凡敬畏耶和華、遵行他道的人便為有福！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你要吃勞碌得來的，你要享福，事情順利。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你妻子在你的內室，好像多結果子的葡萄樹；你兒女圍繞你的桌子，好像橄欖栽子。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看哪，敬畏耶和華的人，必要這樣蒙福。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願耶和華從錫安賜福給你！願你一生一世看見耶路撒冷的好處，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願你看見你兒女的兒女！願平安歸於以色列！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06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AAC2-064D-49A9-BC53-C27C749D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DF50A-15A3-4AD1-B6CC-0AE4B20C5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上行之詩。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以色列當說：「從我幼年以來，敵人屢次苦害我。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從我幼年以來，敵人屢次苦害我，卻沒有勝了我。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如同扶犁的在我背上扶犁而耕，耕的犁溝甚長。」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耶和華是公義的，他砍斷了惡人的繩索。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願恨惡錫安的都蒙羞退後！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願他們像房頂上的草，未長成而枯乾，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收割的不夠一把，捆禾的也不滿懷，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過路的也不說：「願耶和華所賜的福歸於你們，我們奉耶和華的名給你們祝福！」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144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0947-DB8F-4312-9E44-84AD3F53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出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14-17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57508-C68A-4019-8421-1FBD9AF12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「一年三次，你要向我守節。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你要守除酵節，照我所吩咐你的，在亞筆月內所定的日期，吃無酵餅七天。誰也不可空手朝見我，因為你是這月出了埃及。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又要守收割節，所收的是你田間所種、勞碌得來初熟之物。並在年底收藏，要守收藏節。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一切的男丁要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一年三次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朝見主耶和華。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9630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E9274-525A-4BA1-9A8E-25748A42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DE308-837F-4B13-AA9C-726FA8177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上行之詩。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耶和華啊，我從深處向你求告。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主啊，求你聽我的聲音！願你側耳聽我懇求的聲音！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主耶和華啊，你若究察罪孽，誰能站得住呢？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但在你有赦免之恩，要叫人敬畏你。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我等候耶和華，我的心等候，我也仰望他的話。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我的心等候主，勝於守夜的等候天亮，勝於守夜的等候天亮。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以色列啊，你當仰望耶和華，因他有慈愛，有豐盛的救恩。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他必救贖以色列脫離一切的罪孽。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898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B58B-BAAF-4405-AEEF-DFFFCAB2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66E5A-E875-42E3-964B-A7B3C4EBE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大衛上行之詩。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耶和華啊，我的心不狂傲，我的眼不高大，重大和測不透的事，我也不敢行。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我的心平穩安靜，好像斷過奶的孩子在他母親的懷中，我的心在我裡面真像斷過奶的孩子。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以色列啊，你當仰望耶和華，從今時直到永遠。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50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66D2-16E2-46B7-854B-CFA4F125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C4F3F-1E18-463B-A181-9D4C0C9E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上行之詩。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耶和華啊，求你記念大衛所受的一切苦難。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他怎樣向耶和華起誓，向雅各的大能者許願，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說：「我必不進我的帳幕，也不上我的床榻。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我不容我的眼睛睡覺，也不容我的眼目打盹。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直等我為耶和華尋得所在，為雅各的大能者尋得居所。」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我們聽說約櫃在以法他，我們在基列耶琳就尋見了。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我們要進他的居所，在他腳凳前下拜。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耶和華啊，求你興起，和你有能力的約櫃同入安息之所。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願你的祭司披上公義，願你的聖民歡呼。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求你因你僕人大衛的緣故，不要厭棄你的受膏者。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耶和華向大衛憑誠實起了誓，必不反覆，說：「我要使你所生的坐在你的寶座上。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你的眾子若守我的約和我所教訓他們的法度，他們的子孫必永遠坐在你的寶座上。」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因為耶和華揀選了錫安，願意當做自己的居所，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說：「這是我永遠安息之所，我要住在這裡，因為是我所願意的。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我要使其中的糧食豐滿，使其中的窮人飽足。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我要使祭司披上救恩，聖民大聲歡呼。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我要叫大衛的角在那裡發生，我為我的受膏者預備明燈。</a:t>
            </a:r>
            <a:b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我要使他的仇敵披上羞恥，但他的冠冕要在頭上發光。」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9517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AE43-7E7D-4057-B148-F02A1C07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6B7AD-D58A-4BEA-B15A-F256CA109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大衛上行之詩。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看哪，弟兄和睦同居是何等地善，何等地美！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這好比那貴重的油澆在亞倫的頭上，流到鬍鬚，又流到他的衣襟。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又好比黑門的甘露降在錫安山，因為在那裡有耶和華所命定的福，就是永遠的生命。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2906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D7D7-35F7-4CE5-82E9-F7716635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詩篇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05366-2CBD-4A10-970A-10CC6DDE6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上行之詩。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耶和華的僕人，夜間站在耶和華殿中的，你們當稱頌耶和華！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你們當向聖所舉手，稱頌耶和華！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願造天地的耶和華，從錫安賜福給你們！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94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2105-300E-4AB5-9DC8-E78F2D87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申命記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1-8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2BAB0-C311-474D-A7E5-468AF383A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 </a:t>
            </a:r>
            <a:r>
              <a:rPr lang="en-US" altLang="zh-TW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「你要注意亞筆月，向耶和華你的神守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逾越節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，因為耶和華你的神在亞筆月夜間領你出埃及。</a:t>
            </a:r>
            <a:r>
              <a:rPr lang="en-US" altLang="zh-TW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你當在耶和華所選擇要立為他名的居所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，從牛群、羊群中，將逾越節的祭牲獻給耶和華你的神。</a:t>
            </a:r>
            <a:r>
              <a:rPr lang="en-US" altLang="zh-TW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你吃這祭牲，不可吃有酵的餅。七日之內要吃無酵餅，就是困苦餅（你本是急忙出了埃及地），要叫你一生一世記念你從埃及地出來的日子。</a:t>
            </a:r>
            <a:r>
              <a:rPr lang="en-US" altLang="zh-TW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在你四境之內，七日不可見麵酵，頭一日晚上所獻的肉一點不可留到早晨。</a:t>
            </a:r>
            <a:r>
              <a:rPr lang="en-US" altLang="zh-TW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在耶和華你神所賜的各城中，你不可獻逾越節的祭，</a:t>
            </a:r>
            <a:r>
              <a:rPr lang="en-US" altLang="zh-TW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只當在耶和華你神所選擇要立為他名的居所，晚上日落的時候，乃是你出埃及的時候，獻逾越節的祭。</a:t>
            </a:r>
            <a:r>
              <a:rPr lang="en-US" altLang="zh-TW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當在耶和華你神所選擇的地方把肉烤*了吃，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次日早晨就回到你的帳篷去。</a:t>
            </a:r>
            <a:r>
              <a:rPr lang="en-US" altLang="zh-TW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你要吃無酵餅六日，第七日要向耶和華你的神守嚴肅會，不可做工。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595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2D5F-DA00-4C80-B290-ACCC12776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申命記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9-12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2E744-5D4E-48E9-A85B-F6E302D8F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「你要計算七七日，從你開鐮收割禾稼時算起，共計七七日。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你要照耶和華你神所賜你的福，手裡拿著甘心祭，獻在耶和華你的神面前，守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七七節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你和你兒女、僕婢，並住在你城裡的利未人，以及在你們中間寄居的與孤兒寡婦，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都要在耶和華你神所選擇立為他名的居所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，在耶和華你的神面前歡樂。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你也要記念你在埃及做過奴僕。你要謹守遵行這些律例。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559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9616-F293-443B-B470-4EB258CA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申命記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13-22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FC929-17A4-48E8-9A52-5595E5BA7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「你把禾場的穀、酒榨的酒收藏以後，就要守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住棚節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七日。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守節的時候，你和你兒女、僕婢，並住在你城裡的利未人，以及寄居的與孤兒寡婦，都要歡樂。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在耶和華所選擇的地方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，你當向耶和華你的神守節七日。因為耶和華你神在你一切的土產上和你手裡所辦的事上要賜福於你，你就非常地歡樂。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你一切的男丁要在除酵節、七七節、住棚節，一年三次，在耶和華你神所選擇的地方朝見他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，卻不可空手朝見，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各人要按自己的力量，照耶和華你神所賜的福分，奉獻禮物。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「你要在耶和華你神所賜的各城裡，按著各支派設立審判官和官長，他們必按公義的審判判斷百姓。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不可屈枉正直，不可看人的外貌，也不可受賄賂，因為賄賂能叫智慧人的眼變瞎了，又能顛倒義人的話。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你要追求至公至義，好叫你存活，承受耶和華你神所賜你的地。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「你為耶和華你的神築壇，不可在壇旁栽什麼樹木作為木偶。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也不可為自己設立柱像，這是耶和華你神所恨惡的。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086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8AE57-8032-4D3A-AE4E-E5C228F1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利未記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4-8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6841B-C011-4C3E-A4D3-EE956B632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「耶和華的節期，就是你們到了日期要宣告為聖會的，乃是這些：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正月十四日黃昏的時候，是耶和華的逾越節。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這月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十五日是向耶和華守的無酵節，你們要吃無酵餅七日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第一日當有聖會，什麼勞碌的工都不可做。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要將火祭獻給耶和華七日。第七日是聖會，什麼勞碌的工都不可做。」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92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01D3B-2433-410D-8845-4FFE1A08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利未記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33-44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9B4FB-876F-47DE-B006-A40C24370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耶和華對摩西說：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「你曉諭以色列人說：</a:t>
            </a:r>
            <a:r>
              <a:rPr lang="zh-TW" alt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這七月十五日是住棚節，要在耶和華面前守這節七日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第一日當有聖會，什麼勞碌的工都不可做。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七日內要將火祭獻給耶和華。第八日當守聖會，要將火祭獻給耶和華。這是嚴肅會，什麼勞碌的工都不可做。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「這是耶和華的節期，就是你們要宣告為聖會的節期，要將火祭、燔祭、素祭、祭物並奠祭，各歸各日，獻給耶和華。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這是在耶和華的安息日以外，又在你們的供物和所許的願，並甘心獻給耶和華的以外。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39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「你們收藏了地的出產，就從七月十五日起，要守耶和華的節七日。第一日為聖安息，第八日也為聖安息。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40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第一日要拿美好樹上的果子和棕樹上的枝子，與茂密樹的枝條並河旁的柳枝，在耶和華你們的神面前歡樂七日。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每年七月間，要向耶和華守這節七日。這為你們世世代代永遠的定例。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你們要住在棚裡七日，凡以色列家的人都要住在棚裡，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好叫你們世世代代知道，我領以色列人出埃及地的時候曾使他們住在棚裡。我是耶和華你們的神。」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於是摩西將耶和華的節期傳給以色列人。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609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BE1F-41D4-476F-9134-F4F976EF9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36353-57B9-4E85-9177-DDA704BF4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E8ADC-5461-43A8-99C9-D110C33D8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DC7CC7-3EFE-4175-B2CD-FE209A4CEFBB}"/>
              </a:ext>
            </a:extLst>
          </p:cNvPr>
          <p:cNvSpPr txBox="1"/>
          <p:nvPr/>
        </p:nvSpPr>
        <p:spPr>
          <a:xfrm>
            <a:off x="9673977" y="398041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以西結聖殿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189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9060C-9990-4DCB-B1E5-9DBC79A8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以西結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40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20-31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B4FF88-A7B0-4B8E-A2D8-41AE22AA8D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他量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外院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朝北的門，長寬若干。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門洞的衛房，這旁三間，那旁三間。門洞的柱子和廊子，與第一門的尺寸一樣。門洞長五十肘，寬二十五肘。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其窗櫺和廊子並雕刻的棕樹，與朝東的門尺寸一樣。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登七層臺階上到這門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，前面有廊子。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內院有門與這門相對，北面、東面都是如此。他從這門量到那門，共一百肘。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3ACF2F-49F1-4E18-8448-B7506F8D6C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他帶我往南去，見朝南有門。又照先前的尺寸，量門洞的柱子和廊子。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門洞兩旁與廊子的周圍都有窗櫺，和先量的窗櫺一樣。門洞長五十肘，寬二十五肘。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登七層臺階上到這門，前面有廊子。柱上有雕刻的棕樹，這邊一棵，那邊一棵。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內院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朝南有門，從這門量到朝南的那門，共一百肘。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他帶我從南門到內院，就照先前的尺寸量南門。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29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衛房和柱子並廊子，都照先前的尺寸。門洞兩旁與廊子的周圍都有窗櫺。門洞長五十肘，寬二十五肘。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30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周圍有廊子，長二十五肘，寬五肘。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廊子朝著外院，柱上有雕刻的棕樹。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登八層臺階上到這門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3419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3589</Words>
  <Application>Microsoft Office PowerPoint</Application>
  <PresentationFormat>Widescreen</PresentationFormat>
  <Paragraphs>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KaiTi</vt:lpstr>
      <vt:lpstr>Arial</vt:lpstr>
      <vt:lpstr>Calibri</vt:lpstr>
      <vt:lpstr>Calibri Light</vt:lpstr>
      <vt:lpstr>Office Theme</vt:lpstr>
      <vt:lpstr>上行之詩 （120-134）15=7+8</vt:lpstr>
      <vt:lpstr>出23：14-17</vt:lpstr>
      <vt:lpstr>申命記16：1-8</vt:lpstr>
      <vt:lpstr>申命記16：9-12</vt:lpstr>
      <vt:lpstr>申命記16：13-22</vt:lpstr>
      <vt:lpstr>利未記23：4-8</vt:lpstr>
      <vt:lpstr>利未記23：33-44</vt:lpstr>
      <vt:lpstr>PowerPoint Presentation</vt:lpstr>
      <vt:lpstr>以西結40：20-31</vt:lpstr>
      <vt:lpstr>詩篇120</vt:lpstr>
      <vt:lpstr>詩篇121</vt:lpstr>
      <vt:lpstr>詩篇122</vt:lpstr>
      <vt:lpstr>詩篇123</vt:lpstr>
      <vt:lpstr>詩篇124</vt:lpstr>
      <vt:lpstr>詩篇125</vt:lpstr>
      <vt:lpstr>詩篇126</vt:lpstr>
      <vt:lpstr>詩篇127</vt:lpstr>
      <vt:lpstr>詩篇128</vt:lpstr>
      <vt:lpstr>詩篇129</vt:lpstr>
      <vt:lpstr>詩篇130</vt:lpstr>
      <vt:lpstr>詩篇131</vt:lpstr>
      <vt:lpstr>詩篇132</vt:lpstr>
      <vt:lpstr>詩篇133</vt:lpstr>
      <vt:lpstr>詩篇134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上行之詩 （120-134）15=7+8</dc:title>
  <dc:creator>TAIYAN ZHANG</dc:creator>
  <cp:lastModifiedBy>TAIYAN ZHANG</cp:lastModifiedBy>
  <cp:revision>7</cp:revision>
  <dcterms:created xsi:type="dcterms:W3CDTF">2020-12-20T01:23:32Z</dcterms:created>
  <dcterms:modified xsi:type="dcterms:W3CDTF">2020-12-20T05:17:15Z</dcterms:modified>
</cp:coreProperties>
</file>