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7"/>
  </p:notesMasterIdLst>
  <p:sldIdLst>
    <p:sldId id="282" r:id="rId2"/>
    <p:sldId id="301" r:id="rId3"/>
    <p:sldId id="302" r:id="rId4"/>
    <p:sldId id="305" r:id="rId5"/>
    <p:sldId id="306" r:id="rId6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89" autoAdjust="0"/>
    <p:restoredTop sz="94842" autoAdjust="0"/>
  </p:normalViewPr>
  <p:slideViewPr>
    <p:cSldViewPr>
      <p:cViewPr varScale="1">
        <p:scale>
          <a:sx n="67" d="100"/>
          <a:sy n="67" d="100"/>
        </p:scale>
        <p:origin x="598" y="5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a, Yiying" userId="aa6a9e03-c5b1-4834-9746-68923240f5ba" providerId="ADAL" clId="{F9C4FF71-9EF6-4289-A3DA-79671802DA45}"/>
    <pc:docChg chg="modSld">
      <pc:chgData name="Hua, Yiying" userId="aa6a9e03-c5b1-4834-9746-68923240f5ba" providerId="ADAL" clId="{F9C4FF71-9EF6-4289-A3DA-79671802DA45}" dt="2023-08-24T15:54:36.054" v="1"/>
      <pc:docMkLst>
        <pc:docMk/>
      </pc:docMkLst>
      <pc:sldChg chg="modSp mod">
        <pc:chgData name="Hua, Yiying" userId="aa6a9e03-c5b1-4834-9746-68923240f5ba" providerId="ADAL" clId="{F9C4FF71-9EF6-4289-A3DA-79671802DA45}" dt="2023-08-24T15:54:36.054" v="1"/>
        <pc:sldMkLst>
          <pc:docMk/>
          <pc:sldMk cId="3277803961" sldId="282"/>
        </pc:sldMkLst>
        <pc:spChg chg="mod">
          <ac:chgData name="Hua, Yiying" userId="aa6a9e03-c5b1-4834-9746-68923240f5ba" providerId="ADAL" clId="{F9C4FF71-9EF6-4289-A3DA-79671802DA45}" dt="2023-08-24T15:54:36.054" v="1"/>
          <ac:spMkLst>
            <pc:docMk/>
            <pc:sldMk cId="3277803961" sldId="282"/>
            <ac:spMk id="7" creationId="{0C43F516-8DA1-4641-90F3-9A9E7722E9DA}"/>
          </ac:spMkLst>
        </pc:spChg>
      </pc:sldChg>
    </pc:docChg>
  </pc:docChgLst>
  <pc:docChgLst>
    <pc:chgData name="Hua, Yiying" userId="aa6a9e03-c5b1-4834-9746-68923240f5ba" providerId="ADAL" clId="{E4ABDA08-46F6-42EC-A281-6FC83AABCB96}"/>
    <pc:docChg chg="custSel modSld">
      <pc:chgData name="Hua, Yiying" userId="aa6a9e03-c5b1-4834-9746-68923240f5ba" providerId="ADAL" clId="{E4ABDA08-46F6-42EC-A281-6FC83AABCB96}" dt="2023-12-03T08:01:55.345" v="1" actId="27636"/>
      <pc:docMkLst>
        <pc:docMk/>
      </pc:docMkLst>
      <pc:sldChg chg="modSp mod">
        <pc:chgData name="Hua, Yiying" userId="aa6a9e03-c5b1-4834-9746-68923240f5ba" providerId="ADAL" clId="{E4ABDA08-46F6-42EC-A281-6FC83AABCB96}" dt="2023-12-03T08:01:55.345" v="1" actId="27636"/>
        <pc:sldMkLst>
          <pc:docMk/>
          <pc:sldMk cId="1512849053" sldId="305"/>
        </pc:sldMkLst>
        <pc:spChg chg="mod">
          <ac:chgData name="Hua, Yiying" userId="aa6a9e03-c5b1-4834-9746-68923240f5ba" providerId="ADAL" clId="{E4ABDA08-46F6-42EC-A281-6FC83AABCB96}" dt="2023-12-03T08:01:55.345" v="1" actId="27636"/>
          <ac:spMkLst>
            <pc:docMk/>
            <pc:sldMk cId="1512849053" sldId="305"/>
            <ac:spMk id="3" creationId="{68AF53DC-E9BC-47E7-8CCA-25E4DC60DFCF}"/>
          </ac:spMkLst>
        </pc:spChg>
      </pc:sldChg>
    </pc:docChg>
  </pc:docChgLst>
  <pc:docChgLst>
    <pc:chgData name="Hua, Yiying" userId="aa6a9e03-c5b1-4834-9746-68923240f5ba" providerId="ADAL" clId="{2A7E081D-2687-4DD6-A8C6-ADCC9A635DCF}"/>
    <pc:docChg chg="undo custSel delSld modSld">
      <pc:chgData name="Hua, Yiying" userId="aa6a9e03-c5b1-4834-9746-68923240f5ba" providerId="ADAL" clId="{2A7E081D-2687-4DD6-A8C6-ADCC9A635DCF}" dt="2022-01-15T04:41:21.418" v="159" actId="20577"/>
      <pc:docMkLst>
        <pc:docMk/>
      </pc:docMkLst>
      <pc:sldChg chg="modSp mod">
        <pc:chgData name="Hua, Yiying" userId="aa6a9e03-c5b1-4834-9746-68923240f5ba" providerId="ADAL" clId="{2A7E081D-2687-4DD6-A8C6-ADCC9A635DCF}" dt="2022-01-10T03:44:55.298" v="73" actId="255"/>
        <pc:sldMkLst>
          <pc:docMk/>
          <pc:sldMk cId="2569553149" sldId="271"/>
        </pc:sldMkLst>
        <pc:spChg chg="mod">
          <ac:chgData name="Hua, Yiying" userId="aa6a9e03-c5b1-4834-9746-68923240f5ba" providerId="ADAL" clId="{2A7E081D-2687-4DD6-A8C6-ADCC9A635DCF}" dt="2022-01-10T03:44:55.298" v="73" actId="255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33:48.462" v="32" actId="113"/>
          <ac:spMkLst>
            <pc:docMk/>
            <pc:sldMk cId="2569553149" sldId="271"/>
            <ac:spMk id="3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30:41.806" v="16" actId="2696"/>
        <pc:sldMkLst>
          <pc:docMk/>
          <pc:sldMk cId="858900382" sldId="272"/>
        </pc:sldMkLst>
      </pc:sldChg>
      <pc:sldChg chg="modSp del mod">
        <pc:chgData name="Hua, Yiying" userId="aa6a9e03-c5b1-4834-9746-68923240f5ba" providerId="ADAL" clId="{2A7E081D-2687-4DD6-A8C6-ADCC9A635DCF}" dt="2022-01-10T03:39:33.766" v="39" actId="2696"/>
        <pc:sldMkLst>
          <pc:docMk/>
          <pc:sldMk cId="3249573143" sldId="274"/>
        </pc:sldMkLst>
        <pc:spChg chg="mod">
          <ac:chgData name="Hua, Yiying" userId="aa6a9e03-c5b1-4834-9746-68923240f5ba" providerId="ADAL" clId="{2A7E081D-2687-4DD6-A8C6-ADCC9A635DCF}" dt="2022-01-10T03:39:00.494" v="38"/>
          <ac:spMkLst>
            <pc:docMk/>
            <pc:sldMk cId="3249573143" sldId="274"/>
            <ac:spMk id="2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46:15.817" v="84" actId="2696"/>
        <pc:sldMkLst>
          <pc:docMk/>
          <pc:sldMk cId="104291633" sldId="275"/>
        </pc:sldMkLst>
      </pc:sldChg>
      <pc:sldChg chg="addSp delSp modSp mod">
        <pc:chgData name="Hua, Yiying" userId="aa6a9e03-c5b1-4834-9746-68923240f5ba" providerId="ADAL" clId="{2A7E081D-2687-4DD6-A8C6-ADCC9A635DCF}" dt="2022-01-15T04:41:21.418" v="159" actId="20577"/>
        <pc:sldMkLst>
          <pc:docMk/>
          <pc:sldMk cId="2690074874" sldId="276"/>
        </pc:sldMkLst>
        <pc:spChg chg="mod">
          <ac:chgData name="Hua, Yiying" userId="aa6a9e03-c5b1-4834-9746-68923240f5ba" providerId="ADAL" clId="{2A7E081D-2687-4DD6-A8C6-ADCC9A635DCF}" dt="2022-01-10T03:45:02.952" v="74" actId="255"/>
          <ac:spMkLst>
            <pc:docMk/>
            <pc:sldMk cId="2690074874" sldId="276"/>
            <ac:spMk id="2" creationId="{00000000-0000-0000-0000-000000000000}"/>
          </ac:spMkLst>
        </pc:spChg>
        <pc:spChg chg="add del mod">
          <ac:chgData name="Hua, Yiying" userId="aa6a9e03-c5b1-4834-9746-68923240f5ba" providerId="ADAL" clId="{2A7E081D-2687-4DD6-A8C6-ADCC9A635DCF}" dt="2022-01-15T04:41:21.418" v="159" actId="20577"/>
          <ac:spMkLst>
            <pc:docMk/>
            <pc:sldMk cId="2690074874" sldId="276"/>
            <ac:spMk id="3" creationId="{00000000-0000-0000-0000-000000000000}"/>
          </ac:spMkLst>
        </pc:spChg>
        <pc:spChg chg="add del">
          <ac:chgData name="Hua, Yiying" userId="aa6a9e03-c5b1-4834-9746-68923240f5ba" providerId="ADAL" clId="{2A7E081D-2687-4DD6-A8C6-ADCC9A635DCF}" dt="2022-01-15T04:30:06.574" v="112"/>
          <ac:spMkLst>
            <pc:docMk/>
            <pc:sldMk cId="2690074874" sldId="276"/>
            <ac:spMk id="4" creationId="{C96F3239-B922-4A20-B9AB-4038D2742C8C}"/>
          </ac:spMkLst>
        </pc:spChg>
        <pc:spChg chg="add del">
          <ac:chgData name="Hua, Yiying" userId="aa6a9e03-c5b1-4834-9746-68923240f5ba" providerId="ADAL" clId="{2A7E081D-2687-4DD6-A8C6-ADCC9A635DCF}" dt="2022-01-15T04:30:45.713" v="114"/>
          <ac:spMkLst>
            <pc:docMk/>
            <pc:sldMk cId="2690074874" sldId="276"/>
            <ac:spMk id="5" creationId="{338F44D3-CDBE-41B4-8796-AE2AD9EBF188}"/>
          </ac:spMkLst>
        </pc:spChg>
        <pc:spChg chg="add del mod">
          <ac:chgData name="Hua, Yiying" userId="aa6a9e03-c5b1-4834-9746-68923240f5ba" providerId="ADAL" clId="{2A7E081D-2687-4DD6-A8C6-ADCC9A635DCF}" dt="2022-01-15T04:32:23.683" v="129" actId="478"/>
          <ac:spMkLst>
            <pc:docMk/>
            <pc:sldMk cId="2690074874" sldId="276"/>
            <ac:spMk id="6" creationId="{5FE246A9-110B-4D9E-B64B-5C2E30458C7A}"/>
          </ac:spMkLst>
        </pc:spChg>
        <pc:spChg chg="add del mod">
          <ac:chgData name="Hua, Yiying" userId="aa6a9e03-c5b1-4834-9746-68923240f5ba" providerId="ADAL" clId="{2A7E081D-2687-4DD6-A8C6-ADCC9A635DCF}" dt="2022-01-15T04:32:13.205" v="127" actId="6549"/>
          <ac:spMkLst>
            <pc:docMk/>
            <pc:sldMk cId="2690074874" sldId="276"/>
            <ac:spMk id="7" creationId="{B9EA8725-32C1-4D61-8322-0C2F889CDFAE}"/>
          </ac:spMkLst>
        </pc:spChg>
        <pc:spChg chg="add del mod">
          <ac:chgData name="Hua, Yiying" userId="aa6a9e03-c5b1-4834-9746-68923240f5ba" providerId="ADAL" clId="{2A7E081D-2687-4DD6-A8C6-ADCC9A635DCF}" dt="2022-01-15T04:31:31.301" v="121" actId="478"/>
          <ac:spMkLst>
            <pc:docMk/>
            <pc:sldMk cId="2690074874" sldId="276"/>
            <ac:spMk id="8" creationId="{AD876161-D42B-4FDE-B461-73DB535D8E8E}"/>
          </ac:spMkLst>
        </pc:spChg>
      </pc:sldChg>
      <pc:sldChg chg="modSp del mod">
        <pc:chgData name="Hua, Yiying" userId="aa6a9e03-c5b1-4834-9746-68923240f5ba" providerId="ADAL" clId="{2A7E081D-2687-4DD6-A8C6-ADCC9A635DCF}" dt="2022-01-11T04:25:24.603" v="110" actId="2696"/>
        <pc:sldMkLst>
          <pc:docMk/>
          <pc:sldMk cId="2637403387" sldId="277"/>
        </pc:sldMkLst>
        <pc:spChg chg="mod">
          <ac:chgData name="Hua, Yiying" userId="aa6a9e03-c5b1-4834-9746-68923240f5ba" providerId="ADAL" clId="{2A7E081D-2687-4DD6-A8C6-ADCC9A635DCF}" dt="2022-01-10T03:44:47.146" v="72" actId="255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46:57.020" v="99" actId="20577"/>
          <ac:spMkLst>
            <pc:docMk/>
            <pc:sldMk cId="2637403387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2A7E081D-2687-4DD6-A8C6-ADCC9A635DCF}" dt="2022-01-11T04:04:04.126" v="109"/>
        <pc:sldMkLst>
          <pc:docMk/>
          <pc:sldMk cId="977146412" sldId="278"/>
        </pc:sldMkLst>
        <pc:spChg chg="mod">
          <ac:chgData name="Hua, Yiying" userId="aa6a9e03-c5b1-4834-9746-68923240f5ba" providerId="ADAL" clId="{2A7E081D-2687-4DD6-A8C6-ADCC9A635DCF}" dt="2022-01-10T03:45:54.219" v="80" actId="6549"/>
          <ac:spMkLst>
            <pc:docMk/>
            <pc:sldMk cId="977146412" sldId="278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1T04:04:04.126" v="109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E4CE9B9B-DF85-4601-A335-6820B234EA4A}"/>
    <pc:docChg chg="undo custSel addSld delSld modSld">
      <pc:chgData name="Hua, Yiying" userId="aa6a9e03-c5b1-4834-9746-68923240f5ba" providerId="ADAL" clId="{E4CE9B9B-DF85-4601-A335-6820B234EA4A}" dt="2021-07-11T17:11:11.799" v="255"/>
      <pc:docMkLst>
        <pc:docMk/>
      </pc:docMkLst>
      <pc:sldChg chg="del">
        <pc:chgData name="Hua, Yiying" userId="aa6a9e03-c5b1-4834-9746-68923240f5ba" providerId="ADAL" clId="{E4CE9B9B-DF85-4601-A335-6820B234EA4A}" dt="2021-07-10T19:26:00.633" v="58" actId="2696"/>
        <pc:sldMkLst>
          <pc:docMk/>
          <pc:sldMk cId="3956195288" sldId="264"/>
        </pc:sldMkLst>
      </pc:sldChg>
      <pc:sldChg chg="addSp delSp modSp mod modClrScheme chgLayout">
        <pc:chgData name="Hua, Yiying" userId="aa6a9e03-c5b1-4834-9746-68923240f5ba" providerId="ADAL" clId="{E4CE9B9B-DF85-4601-A335-6820B234EA4A}" dt="2021-07-11T17:11:11.799" v="255"/>
        <pc:sldMkLst>
          <pc:docMk/>
          <pc:sldMk cId="272398827" sldId="267"/>
        </pc:sldMkLst>
        <pc:spChg chg="add del mod">
          <ac:chgData name="Hua, Yiying" userId="aa6a9e03-c5b1-4834-9746-68923240f5ba" providerId="ADAL" clId="{E4CE9B9B-DF85-4601-A335-6820B234EA4A}" dt="2021-07-10T20:25:27.139" v="159" actId="948"/>
          <ac:spMkLst>
            <pc:docMk/>
            <pc:sldMk cId="272398827" sldId="267"/>
            <ac:spMk id="3" creationId="{00000000-0000-0000-0000-000000000000}"/>
          </ac:spMkLst>
        </pc:spChg>
        <pc:spChg chg="add del mod">
          <ac:chgData name="Hua, Yiying" userId="aa6a9e03-c5b1-4834-9746-68923240f5ba" providerId="ADAL" clId="{E4CE9B9B-DF85-4601-A335-6820B234EA4A}" dt="2021-07-10T19:18:18.207" v="41"/>
          <ac:spMkLst>
            <pc:docMk/>
            <pc:sldMk cId="272398827" sldId="267"/>
            <ac:spMk id="4" creationId="{0B18F02D-D74C-45FE-BC26-5014349C6636}"/>
          </ac:spMkLst>
        </pc:spChg>
        <pc:spChg chg="add del mod">
          <ac:chgData name="Hua, Yiying" userId="aa6a9e03-c5b1-4834-9746-68923240f5ba" providerId="ADAL" clId="{E4CE9B9B-DF85-4601-A335-6820B234EA4A}" dt="2021-07-10T19:18:13.887" v="33"/>
          <ac:spMkLst>
            <pc:docMk/>
            <pc:sldMk cId="272398827" sldId="267"/>
            <ac:spMk id="5" creationId="{A2697DBB-7678-465F-AD1A-C5CAF170B18B}"/>
          </ac:spMkLst>
        </pc:spChg>
        <pc:spChg chg="add del mod">
          <ac:chgData name="Hua, Yiying" userId="aa6a9e03-c5b1-4834-9746-68923240f5ba" providerId="ADAL" clId="{E4CE9B9B-DF85-4601-A335-6820B234EA4A}" dt="2021-07-10T19:18:08.312" v="24" actId="478"/>
          <ac:spMkLst>
            <pc:docMk/>
            <pc:sldMk cId="272398827" sldId="267"/>
            <ac:spMk id="7" creationId="{1F6C0444-FDAD-4578-8DEA-62FB65BC84C9}"/>
          </ac:spMkLst>
        </pc:spChg>
        <pc:spChg chg="add del mod">
          <ac:chgData name="Hua, Yiying" userId="aa6a9e03-c5b1-4834-9746-68923240f5ba" providerId="ADAL" clId="{E4CE9B9B-DF85-4601-A335-6820B234EA4A}" dt="2021-07-10T19:19:07.640" v="48"/>
          <ac:spMkLst>
            <pc:docMk/>
            <pc:sldMk cId="272398827" sldId="267"/>
            <ac:spMk id="8" creationId="{7F8436FF-E089-48F6-9F2B-906808EB0F62}"/>
          </ac:spMkLst>
        </pc:spChg>
        <pc:spChg chg="add del mod">
          <ac:chgData name="Hua, Yiying" userId="aa6a9e03-c5b1-4834-9746-68923240f5ba" providerId="ADAL" clId="{E4CE9B9B-DF85-4601-A335-6820B234EA4A}" dt="2021-07-10T19:18:53.494" v="44"/>
          <ac:spMkLst>
            <pc:docMk/>
            <pc:sldMk cId="272398827" sldId="267"/>
            <ac:spMk id="9" creationId="{52B63CE5-7814-42B8-A238-E13DCA7DCF6C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0" creationId="{8A90D769-EDB3-485B-9ED6-897B34CCEF44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1" creationId="{56B0B7AD-C9D5-4774-87E0-AD2A1739ABE8}"/>
          </ac:spMkLst>
        </pc:spChg>
        <pc:spChg chg="add mod">
          <ac:chgData name="Hua, Yiying" userId="aa6a9e03-c5b1-4834-9746-68923240f5ba" providerId="ADAL" clId="{E4CE9B9B-DF85-4601-A335-6820B234EA4A}" dt="2021-07-11T17:11:11.799" v="255"/>
          <ac:spMkLst>
            <pc:docMk/>
            <pc:sldMk cId="272398827" sldId="267"/>
            <ac:spMk id="12" creationId="{DAD25C54-9DA5-40B9-9483-EC0730194F19}"/>
          </ac:spMkLst>
        </pc:spChg>
        <pc:graphicFrameChg chg="add del mod">
          <ac:chgData name="Hua, Yiying" userId="aa6a9e03-c5b1-4834-9746-68923240f5ba" providerId="ADAL" clId="{E4CE9B9B-DF85-4601-A335-6820B234EA4A}" dt="2021-07-10T19:13:49.878" v="1"/>
          <ac:graphicFrameMkLst>
            <pc:docMk/>
            <pc:sldMk cId="272398827" sldId="267"/>
            <ac:graphicFrameMk id="2" creationId="{2E812B29-1299-4E7E-842F-C862151100C6}"/>
          </ac:graphicFrameMkLst>
        </pc:graphicFrameChg>
      </pc:sldChg>
      <pc:sldChg chg="addSp delSp modSp del mod">
        <pc:chgData name="Hua, Yiying" userId="aa6a9e03-c5b1-4834-9746-68923240f5ba" providerId="ADAL" clId="{E4CE9B9B-DF85-4601-A335-6820B234EA4A}" dt="2021-07-10T19:44:13.295" v="81" actId="2696"/>
        <pc:sldMkLst>
          <pc:docMk/>
          <pc:sldMk cId="2513516882" sldId="268"/>
        </pc:sldMkLst>
        <pc:spChg chg="add mod">
          <ac:chgData name="Hua, Yiying" userId="aa6a9e03-c5b1-4834-9746-68923240f5ba" providerId="ADAL" clId="{E4CE9B9B-DF85-4601-A335-6820B234EA4A}" dt="2021-07-10T19:41:57.633" v="69" actId="27636"/>
          <ac:spMkLst>
            <pc:docMk/>
            <pc:sldMk cId="2513516882" sldId="268"/>
            <ac:spMk id="2" creationId="{65C4511D-15FB-4964-B46C-61023E734A50}"/>
          </ac:spMkLst>
        </pc:spChg>
        <pc:spChg chg="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3" creationId="{00000000-0000-0000-0000-000000000000}"/>
          </ac:spMkLst>
        </pc:spChg>
        <pc:spChg chg="add mod">
          <ac:chgData name="Hua, Yiying" userId="aa6a9e03-c5b1-4834-9746-68923240f5ba" providerId="ADAL" clId="{E4CE9B9B-DF85-4601-A335-6820B234EA4A}" dt="2021-07-10T19:41:46.589" v="67" actId="14100"/>
          <ac:spMkLst>
            <pc:docMk/>
            <pc:sldMk cId="2513516882" sldId="268"/>
            <ac:spMk id="4" creationId="{85204412-DE5C-43D2-9B5F-5A0EB376F513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5" creationId="{AC9D50CA-4803-4682-823F-6D8E20FD0D37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6" creationId="{1C50C115-734E-4E17-B8A3-09BA492B7A12}"/>
          </ac:spMkLst>
        </pc:spChg>
      </pc:sldChg>
      <pc:sldChg chg="addSp delSp modSp new mod modNotesTx">
        <pc:chgData name="Hua, Yiying" userId="aa6a9e03-c5b1-4834-9746-68923240f5ba" providerId="ADAL" clId="{E4CE9B9B-DF85-4601-A335-6820B234EA4A}" dt="2021-07-11T04:55:51.767" v="232" actId="1076"/>
        <pc:sldMkLst>
          <pc:docMk/>
          <pc:sldMk cId="766260379" sldId="269"/>
        </pc:sldMkLst>
        <pc:spChg chg="del mod">
          <ac:chgData name="Hua, Yiying" userId="aa6a9e03-c5b1-4834-9746-68923240f5ba" providerId="ADAL" clId="{E4CE9B9B-DF85-4601-A335-6820B234EA4A}" dt="2021-07-11T04:46:06.947" v="194" actId="478"/>
          <ac:spMkLst>
            <pc:docMk/>
            <pc:sldMk cId="766260379" sldId="269"/>
            <ac:spMk id="2" creationId="{48901455-F9D5-416B-8B8F-932E10160FAC}"/>
          </ac:spMkLst>
        </pc:spChg>
        <pc:spChg chg="mod">
          <ac:chgData name="Hua, Yiying" userId="aa6a9e03-c5b1-4834-9746-68923240f5ba" providerId="ADAL" clId="{E4CE9B9B-DF85-4601-A335-6820B234EA4A}" dt="2021-07-11T04:49:26.125" v="208" actId="14100"/>
          <ac:spMkLst>
            <pc:docMk/>
            <pc:sldMk cId="766260379" sldId="269"/>
            <ac:spMk id="3" creationId="{45DD3AAD-8351-41F4-B1E8-943CAA4C57CD}"/>
          </ac:spMkLst>
        </pc:spChg>
        <pc:spChg chg="add del mod">
          <ac:chgData name="Hua, Yiying" userId="aa6a9e03-c5b1-4834-9746-68923240f5ba" providerId="ADAL" clId="{E4CE9B9B-DF85-4601-A335-6820B234EA4A}" dt="2021-07-10T20:16:46.314" v="92"/>
          <ac:spMkLst>
            <pc:docMk/>
            <pc:sldMk cId="766260379" sldId="269"/>
            <ac:spMk id="4" creationId="{3760BF84-2142-43DD-B7B4-1F485BB16781}"/>
          </ac:spMkLst>
        </pc:spChg>
        <pc:spChg chg="add del mod">
          <ac:chgData name="Hua, Yiying" userId="aa6a9e03-c5b1-4834-9746-68923240f5ba" providerId="ADAL" clId="{E4CE9B9B-DF85-4601-A335-6820B234EA4A}" dt="2021-07-11T04:40:59.017" v="174"/>
          <ac:spMkLst>
            <pc:docMk/>
            <pc:sldMk cId="766260379" sldId="269"/>
            <ac:spMk id="5" creationId="{768926E1-F21B-4F30-9137-7B82B30752CD}"/>
          </ac:spMkLst>
        </pc:spChg>
        <pc:spChg chg="add del mod">
          <ac:chgData name="Hua, Yiying" userId="aa6a9e03-c5b1-4834-9746-68923240f5ba" providerId="ADAL" clId="{E4CE9B9B-DF85-4601-A335-6820B234EA4A}" dt="2021-07-11T04:41:36.668" v="179"/>
          <ac:spMkLst>
            <pc:docMk/>
            <pc:sldMk cId="766260379" sldId="269"/>
            <ac:spMk id="6" creationId="{5D9FE712-A553-4FE2-A67B-CF79B85A2539}"/>
          </ac:spMkLst>
        </pc:spChg>
        <pc:spChg chg="add del mod">
          <ac:chgData name="Hua, Yiying" userId="aa6a9e03-c5b1-4834-9746-68923240f5ba" providerId="ADAL" clId="{E4CE9B9B-DF85-4601-A335-6820B234EA4A}" dt="2021-07-11T04:45:56.315" v="193" actId="478"/>
          <ac:spMkLst>
            <pc:docMk/>
            <pc:sldMk cId="766260379" sldId="269"/>
            <ac:spMk id="7" creationId="{2E5F5698-7F53-46AD-9AF2-B6A9DE88EF2E}"/>
          </ac:spMkLst>
        </pc:spChg>
        <pc:spChg chg="add del mod">
          <ac:chgData name="Hua, Yiying" userId="aa6a9e03-c5b1-4834-9746-68923240f5ba" providerId="ADAL" clId="{E4CE9B9B-DF85-4601-A335-6820B234EA4A}" dt="2021-07-11T04:46:11.243" v="195" actId="478"/>
          <ac:spMkLst>
            <pc:docMk/>
            <pc:sldMk cId="766260379" sldId="269"/>
            <ac:spMk id="9" creationId="{BE51375B-EB22-4878-854D-CF4DFA1850C7}"/>
          </ac:spMkLst>
        </pc:spChg>
        <pc:spChg chg="add mod">
          <ac:chgData name="Hua, Yiying" userId="aa6a9e03-c5b1-4834-9746-68923240f5ba" providerId="ADAL" clId="{E4CE9B9B-DF85-4601-A335-6820B234EA4A}" dt="2021-07-11T04:55:51.767" v="232" actId="1076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E4CE9B9B-DF85-4601-A335-6820B234EA4A}" dt="2021-07-10T19:20:15.815" v="57" actId="47"/>
        <pc:sldMkLst>
          <pc:docMk/>
          <pc:sldMk cId="2014330789" sldId="270"/>
        </pc:sldMkLst>
      </pc:sldChg>
      <pc:sldChg chg="delSp modSp new mod">
        <pc:chgData name="Hua, Yiying" userId="aa6a9e03-c5b1-4834-9746-68923240f5ba" providerId="ADAL" clId="{E4CE9B9B-DF85-4601-A335-6820B234EA4A}" dt="2021-07-11T05:09:06.723" v="252" actId="27636"/>
        <pc:sldMkLst>
          <pc:docMk/>
          <pc:sldMk cId="3589681835" sldId="270"/>
        </pc:sldMkLst>
        <pc:spChg chg="del">
          <ac:chgData name="Hua, Yiying" userId="aa6a9e03-c5b1-4834-9746-68923240f5ba" providerId="ADAL" clId="{E4CE9B9B-DF85-4601-A335-6820B234EA4A}" dt="2021-07-10T19:53:49.506" v="85" actId="478"/>
          <ac:spMkLst>
            <pc:docMk/>
            <pc:sldMk cId="3589681835" sldId="270"/>
            <ac:spMk id="2" creationId="{E793DD05-38F6-4D67-AE40-78BB2ED70E4A}"/>
          </ac:spMkLst>
        </pc:spChg>
        <pc:spChg chg="mod">
          <ac:chgData name="Hua, Yiying" userId="aa6a9e03-c5b1-4834-9746-68923240f5ba" providerId="ADAL" clId="{E4CE9B9B-DF85-4601-A335-6820B234EA4A}" dt="2021-07-11T05:09:06.723" v="252" actId="27636"/>
          <ac:spMkLst>
            <pc:docMk/>
            <pc:sldMk cId="3589681835" sldId="270"/>
            <ac:spMk id="3" creationId="{59C2CC4B-ED98-4BEC-8549-03A6F885395D}"/>
          </ac:spMkLst>
        </pc:spChg>
      </pc:sldChg>
    </pc:docChg>
  </pc:docChgLst>
  <pc:docChgLst>
    <pc:chgData name="Hua, Yiying" userId="aa6a9e03-c5b1-4834-9746-68923240f5ba" providerId="ADAL" clId="{68B266C2-1EA2-4AF1-AAC5-CD6031D1164A}"/>
    <pc:docChg chg="undo custSel addSld delSld modSld sldOrd">
      <pc:chgData name="Hua, Yiying" userId="aa6a9e03-c5b1-4834-9746-68923240f5ba" providerId="ADAL" clId="{68B266C2-1EA2-4AF1-AAC5-CD6031D1164A}" dt="2024-01-26T03:58:19.224" v="868" actId="2711"/>
      <pc:docMkLst>
        <pc:docMk/>
      </pc:docMkLst>
      <pc:sldChg chg="del">
        <pc:chgData name="Hua, Yiying" userId="aa6a9e03-c5b1-4834-9746-68923240f5ba" providerId="ADAL" clId="{68B266C2-1EA2-4AF1-AAC5-CD6031D1164A}" dt="2024-01-20T19:34:52.061" v="24" actId="2696"/>
        <pc:sldMkLst>
          <pc:docMk/>
          <pc:sldMk cId="3720631790" sldId="280"/>
        </pc:sldMkLst>
      </pc:sldChg>
      <pc:sldChg chg="modSp mod">
        <pc:chgData name="Hua, Yiying" userId="aa6a9e03-c5b1-4834-9746-68923240f5ba" providerId="ADAL" clId="{68B266C2-1EA2-4AF1-AAC5-CD6031D1164A}" dt="2024-01-23T04:02:15.803" v="589" actId="20577"/>
        <pc:sldMkLst>
          <pc:docMk/>
          <pc:sldMk cId="3277803961" sldId="282"/>
        </pc:sldMkLst>
        <pc:spChg chg="mod">
          <ac:chgData name="Hua, Yiying" userId="aa6a9e03-c5b1-4834-9746-68923240f5ba" providerId="ADAL" clId="{68B266C2-1EA2-4AF1-AAC5-CD6031D1164A}" dt="2024-01-20T19:32:25.819" v="2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68B266C2-1EA2-4AF1-AAC5-CD6031D1164A}" dt="2024-01-23T04:02:15.803" v="589" actId="20577"/>
          <ac:spMkLst>
            <pc:docMk/>
            <pc:sldMk cId="3277803961" sldId="282"/>
            <ac:spMk id="7" creationId="{0C43F516-8DA1-4641-90F3-9A9E7722E9DA}"/>
          </ac:spMkLst>
        </pc:spChg>
      </pc:sldChg>
      <pc:sldChg chg="del">
        <pc:chgData name="Hua, Yiying" userId="aa6a9e03-c5b1-4834-9746-68923240f5ba" providerId="ADAL" clId="{68B266C2-1EA2-4AF1-AAC5-CD6031D1164A}" dt="2024-01-20T19:34:14.197" v="16" actId="2696"/>
        <pc:sldMkLst>
          <pc:docMk/>
          <pc:sldMk cId="2206226824" sldId="283"/>
        </pc:sldMkLst>
      </pc:sldChg>
      <pc:sldChg chg="modSp add del mod">
        <pc:chgData name="Hua, Yiying" userId="aa6a9e03-c5b1-4834-9746-68923240f5ba" providerId="ADAL" clId="{68B266C2-1EA2-4AF1-AAC5-CD6031D1164A}" dt="2024-01-20T20:29:17.931" v="143" actId="2696"/>
        <pc:sldMkLst>
          <pc:docMk/>
          <pc:sldMk cId="3355519190" sldId="285"/>
        </pc:sldMkLst>
        <pc:spChg chg="mod">
          <ac:chgData name="Hua, Yiying" userId="aa6a9e03-c5b1-4834-9746-68923240f5ba" providerId="ADAL" clId="{68B266C2-1EA2-4AF1-AAC5-CD6031D1164A}" dt="2024-01-20T20:16:55.075" v="136" actId="20577"/>
          <ac:spMkLst>
            <pc:docMk/>
            <pc:sldMk cId="3355519190" sldId="285"/>
            <ac:spMk id="3" creationId="{68AF53DC-E9BC-47E7-8CCA-25E4DC60DFCF}"/>
          </ac:spMkLst>
        </pc:spChg>
      </pc:sldChg>
      <pc:sldChg chg="ord">
        <pc:chgData name="Hua, Yiying" userId="aa6a9e03-c5b1-4834-9746-68923240f5ba" providerId="ADAL" clId="{68B266C2-1EA2-4AF1-AAC5-CD6031D1164A}" dt="2024-01-20T20:00:10.479" v="46"/>
        <pc:sldMkLst>
          <pc:docMk/>
          <pc:sldMk cId="1450666517" sldId="287"/>
        </pc:sldMkLst>
      </pc:sldChg>
      <pc:sldChg chg="modSp mod">
        <pc:chgData name="Hua, Yiying" userId="aa6a9e03-c5b1-4834-9746-68923240f5ba" providerId="ADAL" clId="{68B266C2-1EA2-4AF1-AAC5-CD6031D1164A}" dt="2024-01-26T03:30:24.907" v="757" actId="20577"/>
        <pc:sldMkLst>
          <pc:docMk/>
          <pc:sldMk cId="1583209183" sldId="301"/>
        </pc:sldMkLst>
        <pc:spChg chg="mod">
          <ac:chgData name="Hua, Yiying" userId="aa6a9e03-c5b1-4834-9746-68923240f5ba" providerId="ADAL" clId="{68B266C2-1EA2-4AF1-AAC5-CD6031D1164A}" dt="2024-01-20T19:34:28.395" v="17"/>
          <ac:spMkLst>
            <pc:docMk/>
            <pc:sldMk cId="1583209183" sldId="301"/>
            <ac:spMk id="3" creationId="{1DC17C74-3DDA-4BE0-88AE-3A90DDEBDA1C}"/>
          </ac:spMkLst>
        </pc:spChg>
        <pc:spChg chg="mod">
          <ac:chgData name="Hua, Yiying" userId="aa6a9e03-c5b1-4834-9746-68923240f5ba" providerId="ADAL" clId="{68B266C2-1EA2-4AF1-AAC5-CD6031D1164A}" dt="2024-01-26T03:30:24.907" v="757" actId="20577"/>
          <ac:spMkLst>
            <pc:docMk/>
            <pc:sldMk cId="1583209183" sldId="301"/>
            <ac:spMk id="8" creationId="{F12401B8-13D8-485F-A7A2-41E422E6616F}"/>
          </ac:spMkLst>
        </pc:spChg>
      </pc:sldChg>
      <pc:sldChg chg="del">
        <pc:chgData name="Hua, Yiying" userId="aa6a9e03-c5b1-4834-9746-68923240f5ba" providerId="ADAL" clId="{68B266C2-1EA2-4AF1-AAC5-CD6031D1164A}" dt="2024-01-20T19:34:38.471" v="18" actId="2696"/>
        <pc:sldMkLst>
          <pc:docMk/>
          <pc:sldMk cId="2049860061" sldId="302"/>
        </pc:sldMkLst>
      </pc:sldChg>
      <pc:sldChg chg="modSp mod">
        <pc:chgData name="Hua, Yiying" userId="aa6a9e03-c5b1-4834-9746-68923240f5ba" providerId="ADAL" clId="{68B266C2-1EA2-4AF1-AAC5-CD6031D1164A}" dt="2024-01-26T03:58:05.811" v="867" actId="2711"/>
        <pc:sldMkLst>
          <pc:docMk/>
          <pc:sldMk cId="3320678564" sldId="302"/>
        </pc:sldMkLst>
        <pc:spChg chg="mod">
          <ac:chgData name="Hua, Yiying" userId="aa6a9e03-c5b1-4834-9746-68923240f5ba" providerId="ADAL" clId="{68B266C2-1EA2-4AF1-AAC5-CD6031D1164A}" dt="2024-01-26T03:58:05.811" v="867" actId="2711"/>
          <ac:spMkLst>
            <pc:docMk/>
            <pc:sldMk cId="3320678564" sldId="302"/>
            <ac:spMk id="3" creationId="{68AF53DC-E9BC-47E7-8CCA-25E4DC60DFCF}"/>
          </ac:spMkLst>
        </pc:spChg>
      </pc:sldChg>
      <pc:sldChg chg="del">
        <pc:chgData name="Hua, Yiying" userId="aa6a9e03-c5b1-4834-9746-68923240f5ba" providerId="ADAL" clId="{68B266C2-1EA2-4AF1-AAC5-CD6031D1164A}" dt="2024-01-20T19:34:40.567" v="19" actId="2696"/>
        <pc:sldMkLst>
          <pc:docMk/>
          <pc:sldMk cId="120899616" sldId="303"/>
        </pc:sldMkLst>
      </pc:sldChg>
      <pc:sldChg chg="modSp del mod">
        <pc:chgData name="Hua, Yiying" userId="aa6a9e03-c5b1-4834-9746-68923240f5ba" providerId="ADAL" clId="{68B266C2-1EA2-4AF1-AAC5-CD6031D1164A}" dt="2024-01-20T20:36:08.723" v="164" actId="2696"/>
        <pc:sldMkLst>
          <pc:docMk/>
          <pc:sldMk cId="560604842" sldId="303"/>
        </pc:sldMkLst>
        <pc:spChg chg="mod">
          <ac:chgData name="Hua, Yiying" userId="aa6a9e03-c5b1-4834-9746-68923240f5ba" providerId="ADAL" clId="{68B266C2-1EA2-4AF1-AAC5-CD6031D1164A}" dt="2024-01-20T20:31:25.079" v="154" actId="20577"/>
          <ac:spMkLst>
            <pc:docMk/>
            <pc:sldMk cId="560604842" sldId="303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68B266C2-1EA2-4AF1-AAC5-CD6031D1164A}" dt="2024-01-20T20:57:19.976" v="323" actId="2696"/>
        <pc:sldMkLst>
          <pc:docMk/>
          <pc:sldMk cId="3813014426" sldId="304"/>
        </pc:sldMkLst>
        <pc:spChg chg="mod">
          <ac:chgData name="Hua, Yiying" userId="aa6a9e03-c5b1-4834-9746-68923240f5ba" providerId="ADAL" clId="{68B266C2-1EA2-4AF1-AAC5-CD6031D1164A}" dt="2024-01-20T20:36:19.302" v="165" actId="12"/>
          <ac:spMkLst>
            <pc:docMk/>
            <pc:sldMk cId="3813014426" sldId="304"/>
            <ac:spMk id="3" creationId="{68AF53DC-E9BC-47E7-8CCA-25E4DC60DFCF}"/>
          </ac:spMkLst>
        </pc:spChg>
      </pc:sldChg>
      <pc:sldChg chg="del">
        <pc:chgData name="Hua, Yiying" userId="aa6a9e03-c5b1-4834-9746-68923240f5ba" providerId="ADAL" clId="{68B266C2-1EA2-4AF1-AAC5-CD6031D1164A}" dt="2024-01-20T19:34:42.521" v="20" actId="2696"/>
        <pc:sldMkLst>
          <pc:docMk/>
          <pc:sldMk cId="4225703631" sldId="304"/>
        </pc:sldMkLst>
      </pc:sldChg>
      <pc:sldChg chg="modSp mod">
        <pc:chgData name="Hua, Yiying" userId="aa6a9e03-c5b1-4834-9746-68923240f5ba" providerId="ADAL" clId="{68B266C2-1EA2-4AF1-AAC5-CD6031D1164A}" dt="2024-01-26T03:58:19.224" v="868" actId="2711"/>
        <pc:sldMkLst>
          <pc:docMk/>
          <pc:sldMk cId="354855946" sldId="305"/>
        </pc:sldMkLst>
        <pc:spChg chg="mod">
          <ac:chgData name="Hua, Yiying" userId="aa6a9e03-c5b1-4834-9746-68923240f5ba" providerId="ADAL" clId="{68B266C2-1EA2-4AF1-AAC5-CD6031D1164A}" dt="2024-01-26T03:58:19.224" v="868" actId="2711"/>
          <ac:spMkLst>
            <pc:docMk/>
            <pc:sldMk cId="354855946" sldId="305"/>
            <ac:spMk id="3" creationId="{68AF53DC-E9BC-47E7-8CCA-25E4DC60DFCF}"/>
          </ac:spMkLst>
        </pc:spChg>
      </pc:sldChg>
      <pc:sldChg chg="del">
        <pc:chgData name="Hua, Yiying" userId="aa6a9e03-c5b1-4834-9746-68923240f5ba" providerId="ADAL" clId="{68B266C2-1EA2-4AF1-AAC5-CD6031D1164A}" dt="2024-01-20T19:34:45.096" v="21" actId="2696"/>
        <pc:sldMkLst>
          <pc:docMk/>
          <pc:sldMk cId="1512849053" sldId="305"/>
        </pc:sldMkLst>
      </pc:sldChg>
      <pc:sldChg chg="del">
        <pc:chgData name="Hua, Yiying" userId="aa6a9e03-c5b1-4834-9746-68923240f5ba" providerId="ADAL" clId="{68B266C2-1EA2-4AF1-AAC5-CD6031D1164A}" dt="2024-01-20T19:34:47.063" v="22" actId="2696"/>
        <pc:sldMkLst>
          <pc:docMk/>
          <pc:sldMk cId="2581258590" sldId="306"/>
        </pc:sldMkLst>
      </pc:sldChg>
      <pc:sldChg chg="modSp mod">
        <pc:chgData name="Hua, Yiying" userId="aa6a9e03-c5b1-4834-9746-68923240f5ba" providerId="ADAL" clId="{68B266C2-1EA2-4AF1-AAC5-CD6031D1164A}" dt="2024-01-21T08:47:34.106" v="570" actId="6549"/>
        <pc:sldMkLst>
          <pc:docMk/>
          <pc:sldMk cId="3486129144" sldId="306"/>
        </pc:sldMkLst>
        <pc:spChg chg="mod">
          <ac:chgData name="Hua, Yiying" userId="aa6a9e03-c5b1-4834-9746-68923240f5ba" providerId="ADAL" clId="{68B266C2-1EA2-4AF1-AAC5-CD6031D1164A}" dt="2024-01-21T08:47:34.106" v="570" actId="6549"/>
          <ac:spMkLst>
            <pc:docMk/>
            <pc:sldMk cId="3486129144" sldId="306"/>
            <ac:spMk id="3" creationId="{68AF53DC-E9BC-47E7-8CCA-25E4DC60DFCF}"/>
          </ac:spMkLst>
        </pc:spChg>
      </pc:sldChg>
      <pc:sldChg chg="del">
        <pc:chgData name="Hua, Yiying" userId="aa6a9e03-c5b1-4834-9746-68923240f5ba" providerId="ADAL" clId="{68B266C2-1EA2-4AF1-AAC5-CD6031D1164A}" dt="2024-01-20T19:34:49.749" v="23" actId="2696"/>
        <pc:sldMkLst>
          <pc:docMk/>
          <pc:sldMk cId="2392967888" sldId="307"/>
        </pc:sldMkLst>
      </pc:sldChg>
      <pc:sldChg chg="modSp mod">
        <pc:chgData name="Hua, Yiying" userId="aa6a9e03-c5b1-4834-9746-68923240f5ba" providerId="ADAL" clId="{68B266C2-1EA2-4AF1-AAC5-CD6031D1164A}" dt="2024-01-21T10:03:35.308" v="571" actId="6549"/>
        <pc:sldMkLst>
          <pc:docMk/>
          <pc:sldMk cId="2767326523" sldId="307"/>
        </pc:sldMkLst>
        <pc:spChg chg="mod">
          <ac:chgData name="Hua, Yiying" userId="aa6a9e03-c5b1-4834-9746-68923240f5ba" providerId="ADAL" clId="{68B266C2-1EA2-4AF1-AAC5-CD6031D1164A}" dt="2024-01-21T10:03:35.308" v="571" actId="6549"/>
          <ac:spMkLst>
            <pc:docMk/>
            <pc:sldMk cId="2767326523" sldId="307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68B266C2-1EA2-4AF1-AAC5-CD6031D1164A}" dt="2024-01-20T22:06:15.634" v="546" actId="2696"/>
        <pc:sldMkLst>
          <pc:docMk/>
          <pc:sldMk cId="3244445399" sldId="308"/>
        </pc:sldMkLst>
        <pc:spChg chg="mod">
          <ac:chgData name="Hua, Yiying" userId="aa6a9e03-c5b1-4834-9746-68923240f5ba" providerId="ADAL" clId="{68B266C2-1EA2-4AF1-AAC5-CD6031D1164A}" dt="2024-01-20T21:36:27.096" v="493"/>
          <ac:spMkLst>
            <pc:docMk/>
            <pc:sldMk cId="3244445399" sldId="308"/>
            <ac:spMk id="3" creationId="{68AF53DC-E9BC-47E7-8CCA-25E4DC60DFCF}"/>
          </ac:spMkLst>
        </pc:spChg>
      </pc:sldChg>
      <pc:sldChg chg="modSp mod">
        <pc:chgData name="Hua, Yiying" userId="aa6a9e03-c5b1-4834-9746-68923240f5ba" providerId="ADAL" clId="{68B266C2-1EA2-4AF1-AAC5-CD6031D1164A}" dt="2024-01-26T03:34:27.410" v="784" actId="255"/>
        <pc:sldMkLst>
          <pc:docMk/>
          <pc:sldMk cId="4103464049" sldId="308"/>
        </pc:sldMkLst>
        <pc:spChg chg="mod">
          <ac:chgData name="Hua, Yiying" userId="aa6a9e03-c5b1-4834-9746-68923240f5ba" providerId="ADAL" clId="{68B266C2-1EA2-4AF1-AAC5-CD6031D1164A}" dt="2024-01-26T03:34:27.410" v="784" actId="255"/>
          <ac:spMkLst>
            <pc:docMk/>
            <pc:sldMk cId="4103464049" sldId="308"/>
            <ac:spMk id="3" creationId="{68AF53DC-E9BC-47E7-8CCA-25E4DC60DFCF}"/>
          </ac:spMkLst>
        </pc:spChg>
      </pc:sldChg>
      <pc:sldChg chg="modSp mod">
        <pc:chgData name="Hua, Yiying" userId="aa6a9e03-c5b1-4834-9746-68923240f5ba" providerId="ADAL" clId="{68B266C2-1EA2-4AF1-AAC5-CD6031D1164A}" dt="2024-01-26T03:57:11.723" v="864" actId="113"/>
        <pc:sldMkLst>
          <pc:docMk/>
          <pc:sldMk cId="1404245539" sldId="309"/>
        </pc:sldMkLst>
        <pc:spChg chg="mod">
          <ac:chgData name="Hua, Yiying" userId="aa6a9e03-c5b1-4834-9746-68923240f5ba" providerId="ADAL" clId="{68B266C2-1EA2-4AF1-AAC5-CD6031D1164A}" dt="2024-01-26T03:57:11.723" v="864" actId="113"/>
          <ac:spMkLst>
            <pc:docMk/>
            <pc:sldMk cId="1404245539" sldId="309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68B266C2-1EA2-4AF1-AAC5-CD6031D1164A}" dt="2024-01-26T03:34:54.197" v="785" actId="2696"/>
        <pc:sldMkLst>
          <pc:docMk/>
          <pc:sldMk cId="1287391369" sldId="310"/>
        </pc:sldMkLst>
        <pc:spChg chg="mod">
          <ac:chgData name="Hua, Yiying" userId="aa6a9e03-c5b1-4834-9746-68923240f5ba" providerId="ADAL" clId="{68B266C2-1EA2-4AF1-AAC5-CD6031D1164A}" dt="2024-01-26T03:30:06.661" v="753"/>
          <ac:spMkLst>
            <pc:docMk/>
            <pc:sldMk cId="1287391369" sldId="310"/>
            <ac:spMk id="3" creationId="{68AF53DC-E9BC-47E7-8CCA-25E4DC60DFCF}"/>
          </ac:spMkLst>
        </pc:spChg>
      </pc:sldChg>
    </pc:docChg>
  </pc:docChgLst>
  <pc:docChgLst>
    <pc:chgData name="Hua, Yiying" userId="aa6a9e03-c5b1-4834-9746-68923240f5ba" providerId="ADAL" clId="{A9E70658-D1C7-4B7C-81C2-8959D632CD85}"/>
    <pc:docChg chg="undo custSel addSld delSld modSld">
      <pc:chgData name="Hua, Yiying" userId="aa6a9e03-c5b1-4834-9746-68923240f5ba" providerId="ADAL" clId="{A9E70658-D1C7-4B7C-81C2-8959D632CD85}" dt="2022-11-13T14:44:54.925" v="527" actId="20577"/>
      <pc:docMkLst>
        <pc:docMk/>
      </pc:docMkLst>
      <pc:sldChg chg="addSp delSp modSp mod">
        <pc:chgData name="Hua, Yiying" userId="aa6a9e03-c5b1-4834-9746-68923240f5ba" providerId="ADAL" clId="{A9E70658-D1C7-4B7C-81C2-8959D632CD85}" dt="2022-11-13T14:44:54.925" v="527" actId="20577"/>
        <pc:sldMkLst>
          <pc:docMk/>
          <pc:sldMk cId="2569553149" sldId="271"/>
        </pc:sldMkLst>
        <pc:spChg chg="mod">
          <ac:chgData name="Hua, Yiying" userId="aa6a9e03-c5b1-4834-9746-68923240f5ba" providerId="ADAL" clId="{A9E70658-D1C7-4B7C-81C2-8959D632CD85}" dt="2022-11-13T14:44:54.925" v="527" actId="20577"/>
          <ac:spMkLst>
            <pc:docMk/>
            <pc:sldMk cId="2569553149" sldId="271"/>
            <ac:spMk id="3" creationId="{00000000-0000-0000-0000-000000000000}"/>
          </ac:spMkLst>
        </pc:spChg>
        <pc:spChg chg="add del mod">
          <ac:chgData name="Hua, Yiying" userId="aa6a9e03-c5b1-4834-9746-68923240f5ba" providerId="ADAL" clId="{A9E70658-D1C7-4B7C-81C2-8959D632CD85}" dt="2022-11-12T21:35:53.834" v="124" actId="478"/>
          <ac:spMkLst>
            <pc:docMk/>
            <pc:sldMk cId="2569553149" sldId="271"/>
            <ac:spMk id="4" creationId="{1C365966-88A7-4009-97BA-A231CD1BABDE}"/>
          </ac:spMkLst>
        </pc:spChg>
        <pc:spChg chg="del">
          <ac:chgData name="Hua, Yiying" userId="aa6a9e03-c5b1-4834-9746-68923240f5ba" providerId="ADAL" clId="{A9E70658-D1C7-4B7C-81C2-8959D632CD85}" dt="2022-11-12T21:35:50.427" v="123" actId="478"/>
          <ac:spMkLst>
            <pc:docMk/>
            <pc:sldMk cId="2569553149" sldId="271"/>
            <ac:spMk id="6" creationId="{02C7229C-4229-4E2E-A134-5A988320FB65}"/>
          </ac:spMkLst>
        </pc:spChg>
        <pc:spChg chg="add mod">
          <ac:chgData name="Hua, Yiying" userId="aa6a9e03-c5b1-4834-9746-68923240f5ba" providerId="ADAL" clId="{A9E70658-D1C7-4B7C-81C2-8959D632CD85}" dt="2022-11-12T22:04:48.823" v="278" actId="20577"/>
          <ac:spMkLst>
            <pc:docMk/>
            <pc:sldMk cId="2569553149" sldId="271"/>
            <ac:spMk id="7" creationId="{BFE78365-E6F3-4D61-A194-B391947A583C}"/>
          </ac:spMkLst>
        </pc:spChg>
      </pc:sldChg>
      <pc:sldChg chg="modSp mod">
        <pc:chgData name="Hua, Yiying" userId="aa6a9e03-c5b1-4834-9746-68923240f5ba" providerId="ADAL" clId="{A9E70658-D1C7-4B7C-81C2-8959D632CD85}" dt="2022-11-12T21:00:00.021" v="6" actId="20577"/>
        <pc:sldMkLst>
          <pc:docMk/>
          <pc:sldMk cId="3277803961" sldId="282"/>
        </pc:sldMkLst>
        <pc:spChg chg="mod">
          <ac:chgData name="Hua, Yiying" userId="aa6a9e03-c5b1-4834-9746-68923240f5ba" providerId="ADAL" clId="{A9E70658-D1C7-4B7C-81C2-8959D632CD85}" dt="2022-11-12T20:59:44.285" v="2" actId="6549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A9E70658-D1C7-4B7C-81C2-8959D632CD85}" dt="2022-11-12T21:00:00.021" v="6" actId="20577"/>
          <ac:spMkLst>
            <pc:docMk/>
            <pc:sldMk cId="3277803961" sldId="282"/>
            <ac:spMk id="7" creationId="{0C43F516-8DA1-4641-90F3-9A9E7722E9DA}"/>
          </ac:spMkLst>
        </pc:spChg>
      </pc:sldChg>
      <pc:sldChg chg="del">
        <pc:chgData name="Hua, Yiying" userId="aa6a9e03-c5b1-4834-9746-68923240f5ba" providerId="ADAL" clId="{A9E70658-D1C7-4B7C-81C2-8959D632CD85}" dt="2022-11-12T21:36:34.320" v="133" actId="2696"/>
        <pc:sldMkLst>
          <pc:docMk/>
          <pc:sldMk cId="302014876" sldId="284"/>
        </pc:sldMkLst>
      </pc:sldChg>
      <pc:sldChg chg="del">
        <pc:chgData name="Hua, Yiying" userId="aa6a9e03-c5b1-4834-9746-68923240f5ba" providerId="ADAL" clId="{A9E70658-D1C7-4B7C-81C2-8959D632CD85}" dt="2022-11-12T21:36:17.700" v="128" actId="2696"/>
        <pc:sldMkLst>
          <pc:docMk/>
          <pc:sldMk cId="2598367115" sldId="285"/>
        </pc:sldMkLst>
      </pc:sldChg>
      <pc:sldChg chg="del">
        <pc:chgData name="Hua, Yiying" userId="aa6a9e03-c5b1-4834-9746-68923240f5ba" providerId="ADAL" clId="{A9E70658-D1C7-4B7C-81C2-8959D632CD85}" dt="2022-11-12T21:36:26.432" v="131" actId="2696"/>
        <pc:sldMkLst>
          <pc:docMk/>
          <pc:sldMk cId="36992399" sldId="286"/>
        </pc:sldMkLst>
      </pc:sldChg>
      <pc:sldChg chg="del">
        <pc:chgData name="Hua, Yiying" userId="aa6a9e03-c5b1-4834-9746-68923240f5ba" providerId="ADAL" clId="{A9E70658-D1C7-4B7C-81C2-8959D632CD85}" dt="2022-11-12T21:36:14.240" v="127" actId="2696"/>
        <pc:sldMkLst>
          <pc:docMk/>
          <pc:sldMk cId="681280001" sldId="288"/>
        </pc:sldMkLst>
      </pc:sldChg>
      <pc:sldChg chg="del">
        <pc:chgData name="Hua, Yiying" userId="aa6a9e03-c5b1-4834-9746-68923240f5ba" providerId="ADAL" clId="{A9E70658-D1C7-4B7C-81C2-8959D632CD85}" dt="2022-11-12T21:36:08.394" v="126" actId="2696"/>
        <pc:sldMkLst>
          <pc:docMk/>
          <pc:sldMk cId="1213746555" sldId="289"/>
        </pc:sldMkLst>
      </pc:sldChg>
      <pc:sldChg chg="del">
        <pc:chgData name="Hua, Yiying" userId="aa6a9e03-c5b1-4834-9746-68923240f5ba" providerId="ADAL" clId="{A9E70658-D1C7-4B7C-81C2-8959D632CD85}" dt="2022-11-12T21:36:20.965" v="129" actId="2696"/>
        <pc:sldMkLst>
          <pc:docMk/>
          <pc:sldMk cId="1067993133" sldId="290"/>
        </pc:sldMkLst>
      </pc:sldChg>
      <pc:sldChg chg="del">
        <pc:chgData name="Hua, Yiying" userId="aa6a9e03-c5b1-4834-9746-68923240f5ba" providerId="ADAL" clId="{A9E70658-D1C7-4B7C-81C2-8959D632CD85}" dt="2022-11-12T21:36:23.515" v="130" actId="2696"/>
        <pc:sldMkLst>
          <pc:docMk/>
          <pc:sldMk cId="109595018" sldId="291"/>
        </pc:sldMkLst>
      </pc:sldChg>
      <pc:sldChg chg="del">
        <pc:chgData name="Hua, Yiying" userId="aa6a9e03-c5b1-4834-9746-68923240f5ba" providerId="ADAL" clId="{A9E70658-D1C7-4B7C-81C2-8959D632CD85}" dt="2022-11-12T21:36:30.185" v="132" actId="2696"/>
        <pc:sldMkLst>
          <pc:docMk/>
          <pc:sldMk cId="3023248352" sldId="292"/>
        </pc:sldMkLst>
      </pc:sldChg>
      <pc:sldChg chg="modSp mod">
        <pc:chgData name="Hua, Yiying" userId="aa6a9e03-c5b1-4834-9746-68923240f5ba" providerId="ADAL" clId="{A9E70658-D1C7-4B7C-81C2-8959D632CD85}" dt="2022-11-13T07:11:21.952" v="485" actId="14100"/>
        <pc:sldMkLst>
          <pc:docMk/>
          <pc:sldMk cId="3650433057" sldId="293"/>
        </pc:sldMkLst>
        <pc:spChg chg="mod">
          <ac:chgData name="Hua, Yiying" userId="aa6a9e03-c5b1-4834-9746-68923240f5ba" providerId="ADAL" clId="{A9E70658-D1C7-4B7C-81C2-8959D632CD85}" dt="2022-11-12T21:35:37.611" v="122" actId="1076"/>
          <ac:spMkLst>
            <pc:docMk/>
            <pc:sldMk cId="3650433057" sldId="293"/>
            <ac:spMk id="2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3T07:11:21.952" v="485" actId="14100"/>
          <ac:spMkLst>
            <pc:docMk/>
            <pc:sldMk cId="3650433057" sldId="293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A9E70658-D1C7-4B7C-81C2-8959D632CD85}" dt="2022-11-12T22:04:24.077" v="270" actId="20577"/>
        <pc:sldMkLst>
          <pc:docMk/>
          <pc:sldMk cId="2788213371" sldId="294"/>
        </pc:sldMkLst>
        <pc:spChg chg="mod">
          <ac:chgData name="Hua, Yiying" userId="aa6a9e03-c5b1-4834-9746-68923240f5ba" providerId="ADAL" clId="{A9E70658-D1C7-4B7C-81C2-8959D632CD85}" dt="2022-11-12T22:04:24.077" v="270" actId="20577"/>
          <ac:spMkLst>
            <pc:docMk/>
            <pc:sldMk cId="2788213371" sldId="294"/>
            <ac:spMk id="3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2T21:17:58.439" v="50" actId="1076"/>
          <ac:spMkLst>
            <pc:docMk/>
            <pc:sldMk cId="2788213371" sldId="294"/>
            <ac:spMk id="8" creationId="{8B5405AE-29E5-4A8B-BA78-F7EE0A25708F}"/>
          </ac:spMkLst>
        </pc:spChg>
      </pc:sldChg>
      <pc:sldChg chg="modSp mod">
        <pc:chgData name="Hua, Yiying" userId="aa6a9e03-c5b1-4834-9746-68923240f5ba" providerId="ADAL" clId="{A9E70658-D1C7-4B7C-81C2-8959D632CD85}" dt="2022-11-13T07:18:58.377" v="499" actId="207"/>
        <pc:sldMkLst>
          <pc:docMk/>
          <pc:sldMk cId="368551856" sldId="295"/>
        </pc:sldMkLst>
        <pc:spChg chg="mod">
          <ac:chgData name="Hua, Yiying" userId="aa6a9e03-c5b1-4834-9746-68923240f5ba" providerId="ADAL" clId="{A9E70658-D1C7-4B7C-81C2-8959D632CD85}" dt="2022-11-13T07:18:58.377" v="499" actId="207"/>
          <ac:spMkLst>
            <pc:docMk/>
            <pc:sldMk cId="368551856" sldId="295"/>
            <ac:spMk id="3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2T22:04:35.807" v="274" actId="20577"/>
          <ac:spMkLst>
            <pc:docMk/>
            <pc:sldMk cId="368551856" sldId="295"/>
            <ac:spMk id="7" creationId="{BFE78365-E6F3-4D61-A194-B391947A583C}"/>
          </ac:spMkLst>
        </pc:spChg>
      </pc:sldChg>
      <pc:sldChg chg="modSp mod">
        <pc:chgData name="Hua, Yiying" userId="aa6a9e03-c5b1-4834-9746-68923240f5ba" providerId="ADAL" clId="{A9E70658-D1C7-4B7C-81C2-8959D632CD85}" dt="2022-11-13T00:11:23.954" v="470" actId="207"/>
        <pc:sldMkLst>
          <pc:docMk/>
          <pc:sldMk cId="2001975239" sldId="296"/>
        </pc:sldMkLst>
        <pc:spChg chg="mod">
          <ac:chgData name="Hua, Yiying" userId="aa6a9e03-c5b1-4834-9746-68923240f5ba" providerId="ADAL" clId="{A9E70658-D1C7-4B7C-81C2-8959D632CD85}" dt="2022-11-13T00:11:23.954" v="470" actId="207"/>
          <ac:spMkLst>
            <pc:docMk/>
            <pc:sldMk cId="2001975239" sldId="296"/>
            <ac:spMk id="3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2T22:04:40.509" v="276" actId="20577"/>
          <ac:spMkLst>
            <pc:docMk/>
            <pc:sldMk cId="2001975239" sldId="296"/>
            <ac:spMk id="7" creationId="{BFE78365-E6F3-4D61-A194-B391947A583C}"/>
          </ac:spMkLst>
        </pc:spChg>
      </pc:sldChg>
      <pc:sldChg chg="modSp mod">
        <pc:chgData name="Hua, Yiying" userId="aa6a9e03-c5b1-4834-9746-68923240f5ba" providerId="ADAL" clId="{A9E70658-D1C7-4B7C-81C2-8959D632CD85}" dt="2022-11-13T07:03:41.524" v="477" actId="6549"/>
        <pc:sldMkLst>
          <pc:docMk/>
          <pc:sldMk cId="664486567" sldId="297"/>
        </pc:sldMkLst>
        <pc:spChg chg="mod">
          <ac:chgData name="Hua, Yiying" userId="aa6a9e03-c5b1-4834-9746-68923240f5ba" providerId="ADAL" clId="{A9E70658-D1C7-4B7C-81C2-8959D632CD85}" dt="2022-11-13T07:03:41.524" v="477" actId="6549"/>
          <ac:spMkLst>
            <pc:docMk/>
            <pc:sldMk cId="664486567" sldId="297"/>
            <ac:spMk id="3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2T22:04:29.663" v="272" actId="20577"/>
          <ac:spMkLst>
            <pc:docMk/>
            <pc:sldMk cId="664486567" sldId="297"/>
            <ac:spMk id="7" creationId="{BFE78365-E6F3-4D61-A194-B391947A583C}"/>
          </ac:spMkLst>
        </pc:spChg>
      </pc:sldChg>
      <pc:sldChg chg="new del">
        <pc:chgData name="Hua, Yiying" userId="aa6a9e03-c5b1-4834-9746-68923240f5ba" providerId="ADAL" clId="{A9E70658-D1C7-4B7C-81C2-8959D632CD85}" dt="2022-11-12T22:14:58.396" v="295" actId="2696"/>
        <pc:sldMkLst>
          <pc:docMk/>
          <pc:sldMk cId="2643980815" sldId="298"/>
        </pc:sldMkLst>
      </pc:sldChg>
      <pc:sldChg chg="del">
        <pc:chgData name="Hua, Yiying" userId="aa6a9e03-c5b1-4834-9746-68923240f5ba" providerId="ADAL" clId="{A9E70658-D1C7-4B7C-81C2-8959D632CD85}" dt="2022-11-12T23:34:16.606" v="369" actId="2696"/>
        <pc:sldMkLst>
          <pc:docMk/>
          <pc:sldMk cId="535266401" sldId="299"/>
        </pc:sldMkLst>
      </pc:sldChg>
      <pc:sldChg chg="new del">
        <pc:chgData name="Hua, Yiying" userId="aa6a9e03-c5b1-4834-9746-68923240f5ba" providerId="ADAL" clId="{A9E70658-D1C7-4B7C-81C2-8959D632CD85}" dt="2022-11-12T22:15:15.685" v="297" actId="2696"/>
        <pc:sldMkLst>
          <pc:docMk/>
          <pc:sldMk cId="2613250190" sldId="300"/>
        </pc:sldMkLst>
      </pc:sldChg>
      <pc:sldChg chg="modSp mod">
        <pc:chgData name="Hua, Yiying" userId="aa6a9e03-c5b1-4834-9746-68923240f5ba" providerId="ADAL" clId="{A9E70658-D1C7-4B7C-81C2-8959D632CD85}" dt="2022-11-13T07:11:29.191" v="486"/>
        <pc:sldMkLst>
          <pc:docMk/>
          <pc:sldMk cId="3565482008" sldId="301"/>
        </pc:sldMkLst>
        <pc:spChg chg="mod">
          <ac:chgData name="Hua, Yiying" userId="aa6a9e03-c5b1-4834-9746-68923240f5ba" providerId="ADAL" clId="{A9E70658-D1C7-4B7C-81C2-8959D632CD85}" dt="2022-11-12T22:16:12.066" v="301" actId="1076"/>
          <ac:spMkLst>
            <pc:docMk/>
            <pc:sldMk cId="3565482008" sldId="301"/>
            <ac:spMk id="2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3T07:11:29.191" v="486"/>
          <ac:spMkLst>
            <pc:docMk/>
            <pc:sldMk cId="3565482008" sldId="301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D5EB94DF-1A12-4DBB-83F9-B8F140322D03}"/>
    <pc:docChg chg="undo custSel addSld delSld modSld modMainMaster">
      <pc:chgData name="Hua, Yiying" userId="aa6a9e03-c5b1-4834-9746-68923240f5ba" providerId="ADAL" clId="{D5EB94DF-1A12-4DBB-83F9-B8F140322D03}" dt="2022-12-07T14:37:00.001" v="819"/>
      <pc:docMkLst>
        <pc:docMk/>
      </pc:docMkLst>
      <pc:sldChg chg="addSp delSp modSp mod">
        <pc:chgData name="Hua, Yiying" userId="aa6a9e03-c5b1-4834-9746-68923240f5ba" providerId="ADAL" clId="{D5EB94DF-1A12-4DBB-83F9-B8F140322D03}" dt="2022-12-07T14:36:07.153" v="809"/>
        <pc:sldMkLst>
          <pc:docMk/>
          <pc:sldMk cId="2569553149" sldId="271"/>
        </pc:sldMkLst>
        <pc:spChg chg="mod">
          <ac:chgData name="Hua, Yiying" userId="aa6a9e03-c5b1-4834-9746-68923240f5ba" providerId="ADAL" clId="{D5EB94DF-1A12-4DBB-83F9-B8F140322D03}" dt="2022-12-07T14:29:40.812" v="766" actId="1076"/>
          <ac:spMkLst>
            <pc:docMk/>
            <pc:sldMk cId="2569553149" sldId="271"/>
            <ac:spMk id="3" creationId="{00000000-0000-0000-0000-000000000000}"/>
          </ac:spMkLst>
        </pc:spChg>
        <pc:spChg chg="add del mod">
          <ac:chgData name="Hua, Yiying" userId="aa6a9e03-c5b1-4834-9746-68923240f5ba" providerId="ADAL" clId="{D5EB94DF-1A12-4DBB-83F9-B8F140322D03}" dt="2022-12-07T14:36:05.096" v="808" actId="478"/>
          <ac:spMkLst>
            <pc:docMk/>
            <pc:sldMk cId="2569553149" sldId="271"/>
            <ac:spMk id="4" creationId="{E59A7E03-7474-4E97-BA70-9074318AF442}"/>
          </ac:spMkLst>
        </pc:spChg>
        <pc:spChg chg="add del mod">
          <ac:chgData name="Hua, Yiying" userId="aa6a9e03-c5b1-4834-9746-68923240f5ba" providerId="ADAL" clId="{D5EB94DF-1A12-4DBB-83F9-B8F140322D03}" dt="2022-11-30T00:21:59.061" v="245" actId="478"/>
          <ac:spMkLst>
            <pc:docMk/>
            <pc:sldMk cId="2569553149" sldId="271"/>
            <ac:spMk id="5" creationId="{488455D7-4E3B-44B4-904E-B4F21A82A584}"/>
          </ac:spMkLst>
        </pc:spChg>
        <pc:spChg chg="add mod">
          <ac:chgData name="Hua, Yiying" userId="aa6a9e03-c5b1-4834-9746-68923240f5ba" providerId="ADAL" clId="{D5EB94DF-1A12-4DBB-83F9-B8F140322D03}" dt="2022-12-07T14:36:07.153" v="809"/>
          <ac:spMkLst>
            <pc:docMk/>
            <pc:sldMk cId="2569553149" sldId="271"/>
            <ac:spMk id="5" creationId="{C707328E-E103-4B31-AF30-41B6DC67F13F}"/>
          </ac:spMkLst>
        </pc:spChg>
        <pc:spChg chg="del mod">
          <ac:chgData name="Hua, Yiying" userId="aa6a9e03-c5b1-4834-9746-68923240f5ba" providerId="ADAL" clId="{D5EB94DF-1A12-4DBB-83F9-B8F140322D03}" dt="2022-11-30T00:21:54.798" v="244" actId="478"/>
          <ac:spMkLst>
            <pc:docMk/>
            <pc:sldMk cId="2569553149" sldId="271"/>
            <ac:spMk id="7" creationId="{BFE78365-E6F3-4D61-A194-B391947A583C}"/>
          </ac:spMkLst>
        </pc:spChg>
      </pc:sldChg>
      <pc:sldChg chg="addSp delSp modSp mod setBg">
        <pc:chgData name="Hua, Yiying" userId="aa6a9e03-c5b1-4834-9746-68923240f5ba" providerId="ADAL" clId="{D5EB94DF-1A12-4DBB-83F9-B8F140322D03}" dt="2022-12-07T14:24:38.378" v="740"/>
        <pc:sldMkLst>
          <pc:docMk/>
          <pc:sldMk cId="3277803961" sldId="282"/>
        </pc:sldMkLst>
        <pc:spChg chg="add del">
          <ac:chgData name="Hua, Yiying" userId="aa6a9e03-c5b1-4834-9746-68923240f5ba" providerId="ADAL" clId="{D5EB94DF-1A12-4DBB-83F9-B8F140322D03}" dt="2022-12-07T14:24:36.962" v="738" actId="22"/>
          <ac:spMkLst>
            <pc:docMk/>
            <pc:sldMk cId="3277803961" sldId="282"/>
            <ac:spMk id="5" creationId="{3498159C-3861-4B5B-B3DE-9ACDA85421ED}"/>
          </ac:spMkLst>
        </pc:spChg>
        <pc:spChg chg="mod">
          <ac:chgData name="Hua, Yiying" userId="aa6a9e03-c5b1-4834-9746-68923240f5ba" providerId="ADAL" clId="{D5EB94DF-1A12-4DBB-83F9-B8F140322D03}" dt="2022-12-07T14:22:06.014" v="731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D5EB94DF-1A12-4DBB-83F9-B8F140322D03}" dt="2022-12-07T14:22:06.014" v="731"/>
          <ac:spMkLst>
            <pc:docMk/>
            <pc:sldMk cId="3277803961" sldId="282"/>
            <ac:spMk id="7" creationId="{0C43F516-8DA1-4641-90F3-9A9E7722E9DA}"/>
          </ac:spMkLst>
        </pc:spChg>
      </pc:sldChg>
      <pc:sldChg chg="modSp mod">
        <pc:chgData name="Hua, Yiying" userId="aa6a9e03-c5b1-4834-9746-68923240f5ba" providerId="ADAL" clId="{D5EB94DF-1A12-4DBB-83F9-B8F140322D03}" dt="2022-12-07T14:30:44.545" v="771" actId="255"/>
        <pc:sldMkLst>
          <pc:docMk/>
          <pc:sldMk cId="3650433057" sldId="293"/>
        </pc:sldMkLst>
        <pc:spChg chg="mod">
          <ac:chgData name="Hua, Yiying" userId="aa6a9e03-c5b1-4834-9746-68923240f5ba" providerId="ADAL" clId="{D5EB94DF-1A12-4DBB-83F9-B8F140322D03}" dt="2022-12-07T14:30:44.545" v="771" actId="255"/>
          <ac:spMkLst>
            <pc:docMk/>
            <pc:sldMk cId="3650433057" sldId="293"/>
            <ac:spMk id="2" creationId="{00000000-0000-0000-0000-000000000000}"/>
          </ac:spMkLst>
        </pc:spChg>
        <pc:spChg chg="mod">
          <ac:chgData name="Hua, Yiying" userId="aa6a9e03-c5b1-4834-9746-68923240f5ba" providerId="ADAL" clId="{D5EB94DF-1A12-4DBB-83F9-B8F140322D03}" dt="2022-12-07T14:28:58.606" v="762" actId="1076"/>
          <ac:spMkLst>
            <pc:docMk/>
            <pc:sldMk cId="3650433057" sldId="293"/>
            <ac:spMk id="3" creationId="{00000000-0000-0000-0000-000000000000}"/>
          </ac:spMkLst>
        </pc:spChg>
      </pc:sldChg>
      <pc:sldChg chg="modSp del mod">
        <pc:chgData name="Hua, Yiying" userId="aa6a9e03-c5b1-4834-9746-68923240f5ba" providerId="ADAL" clId="{D5EB94DF-1A12-4DBB-83F9-B8F140322D03}" dt="2022-11-30T00:23:58.936" v="254" actId="2696"/>
        <pc:sldMkLst>
          <pc:docMk/>
          <pc:sldMk cId="2788213371" sldId="294"/>
        </pc:sldMkLst>
        <pc:spChg chg="mod">
          <ac:chgData name="Hua, Yiying" userId="aa6a9e03-c5b1-4834-9746-68923240f5ba" providerId="ADAL" clId="{D5EB94DF-1A12-4DBB-83F9-B8F140322D03}" dt="2022-11-30T00:06:29.055" v="191" actId="1076"/>
          <ac:spMkLst>
            <pc:docMk/>
            <pc:sldMk cId="2788213371" sldId="294"/>
            <ac:spMk id="8" creationId="{8B5405AE-29E5-4A8B-BA78-F7EE0A25708F}"/>
          </ac:spMkLst>
        </pc:spChg>
      </pc:sldChg>
      <pc:sldChg chg="del">
        <pc:chgData name="Hua, Yiying" userId="aa6a9e03-c5b1-4834-9746-68923240f5ba" providerId="ADAL" clId="{D5EB94DF-1A12-4DBB-83F9-B8F140322D03}" dt="2022-11-30T00:23:30.457" v="250" actId="2696"/>
        <pc:sldMkLst>
          <pc:docMk/>
          <pc:sldMk cId="368551856" sldId="295"/>
        </pc:sldMkLst>
      </pc:sldChg>
      <pc:sldChg chg="del">
        <pc:chgData name="Hua, Yiying" userId="aa6a9e03-c5b1-4834-9746-68923240f5ba" providerId="ADAL" clId="{D5EB94DF-1A12-4DBB-83F9-B8F140322D03}" dt="2022-11-30T00:23:34.041" v="251" actId="2696"/>
        <pc:sldMkLst>
          <pc:docMk/>
          <pc:sldMk cId="2001975239" sldId="296"/>
        </pc:sldMkLst>
      </pc:sldChg>
      <pc:sldChg chg="del">
        <pc:chgData name="Hua, Yiying" userId="aa6a9e03-c5b1-4834-9746-68923240f5ba" providerId="ADAL" clId="{D5EB94DF-1A12-4DBB-83F9-B8F140322D03}" dt="2022-11-30T00:23:27.681" v="249" actId="2696"/>
        <pc:sldMkLst>
          <pc:docMk/>
          <pc:sldMk cId="664486567" sldId="297"/>
        </pc:sldMkLst>
      </pc:sldChg>
      <pc:sldChg chg="modSp del mod">
        <pc:chgData name="Hua, Yiying" userId="aa6a9e03-c5b1-4834-9746-68923240f5ba" providerId="ADAL" clId="{D5EB94DF-1A12-4DBB-83F9-B8F140322D03}" dt="2022-12-03T16:57:13.891" v="669" actId="2696"/>
        <pc:sldMkLst>
          <pc:docMk/>
          <pc:sldMk cId="3565482008" sldId="301"/>
        </pc:sldMkLst>
        <pc:spChg chg="mod">
          <ac:chgData name="Hua, Yiying" userId="aa6a9e03-c5b1-4834-9746-68923240f5ba" providerId="ADAL" clId="{D5EB94DF-1A12-4DBB-83F9-B8F140322D03}" dt="2022-11-30T00:23:50.364" v="253" actId="20577"/>
          <ac:spMkLst>
            <pc:docMk/>
            <pc:sldMk cId="3565482008" sldId="301"/>
            <ac:spMk id="3" creationId="{00000000-0000-0000-0000-000000000000}"/>
          </ac:spMkLst>
        </pc:spChg>
      </pc:sldChg>
      <pc:sldChg chg="addSp delSp modSp new mod">
        <pc:chgData name="Hua, Yiying" userId="aa6a9e03-c5b1-4834-9746-68923240f5ba" providerId="ADAL" clId="{D5EB94DF-1A12-4DBB-83F9-B8F140322D03}" dt="2022-12-07T14:29:59.602" v="768" actId="255"/>
        <pc:sldMkLst>
          <pc:docMk/>
          <pc:sldMk cId="998463842" sldId="302"/>
        </pc:sldMkLst>
        <pc:spChg chg="del">
          <ac:chgData name="Hua, Yiying" userId="aa6a9e03-c5b1-4834-9746-68923240f5ba" providerId="ADAL" clId="{D5EB94DF-1A12-4DBB-83F9-B8F140322D03}" dt="2022-11-29T23:31:27.915" v="12" actId="478"/>
          <ac:spMkLst>
            <pc:docMk/>
            <pc:sldMk cId="998463842" sldId="302"/>
            <ac:spMk id="2" creationId="{3A30CE4E-BB0E-4FFA-B873-23D43BD43322}"/>
          </ac:spMkLst>
        </pc:spChg>
        <pc:spChg chg="mod">
          <ac:chgData name="Hua, Yiying" userId="aa6a9e03-c5b1-4834-9746-68923240f5ba" providerId="ADAL" clId="{D5EB94DF-1A12-4DBB-83F9-B8F140322D03}" dt="2022-12-07T14:28:13.864" v="756" actId="1076"/>
          <ac:spMkLst>
            <pc:docMk/>
            <pc:sldMk cId="998463842" sldId="302"/>
            <ac:spMk id="3" creationId="{4A952978-3DF8-4292-97EF-7AC056D96162}"/>
          </ac:spMkLst>
        </pc:spChg>
        <pc:spChg chg="add del">
          <ac:chgData name="Hua, Yiying" userId="aa6a9e03-c5b1-4834-9746-68923240f5ba" providerId="ADAL" clId="{D5EB94DF-1A12-4DBB-83F9-B8F140322D03}" dt="2022-11-29T23:31:37.793" v="14" actId="22"/>
          <ac:spMkLst>
            <pc:docMk/>
            <pc:sldMk cId="998463842" sldId="302"/>
            <ac:spMk id="5" creationId="{DDF0483F-561D-41F4-B070-9CBF000D16D6}"/>
          </ac:spMkLst>
        </pc:spChg>
        <pc:spChg chg="add mod">
          <ac:chgData name="Hua, Yiying" userId="aa6a9e03-c5b1-4834-9746-68923240f5ba" providerId="ADAL" clId="{D5EB94DF-1A12-4DBB-83F9-B8F140322D03}" dt="2022-12-07T14:29:59.602" v="768" actId="255"/>
          <ac:spMkLst>
            <pc:docMk/>
            <pc:sldMk cId="998463842" sldId="302"/>
            <ac:spMk id="6" creationId="{EAF8E9AB-CBE0-4F76-8499-93E5ADECC250}"/>
          </ac:spMkLst>
        </pc:spChg>
      </pc:sldChg>
      <pc:sldChg chg="addSp delSp modSp new mod">
        <pc:chgData name="Hua, Yiying" userId="aa6a9e03-c5b1-4834-9746-68923240f5ba" providerId="ADAL" clId="{D5EB94DF-1A12-4DBB-83F9-B8F140322D03}" dt="2022-12-07T14:30:11.156" v="769" actId="255"/>
        <pc:sldMkLst>
          <pc:docMk/>
          <pc:sldMk cId="1012163028" sldId="303"/>
        </pc:sldMkLst>
        <pc:spChg chg="del">
          <ac:chgData name="Hua, Yiying" userId="aa6a9e03-c5b1-4834-9746-68923240f5ba" providerId="ADAL" clId="{D5EB94DF-1A12-4DBB-83F9-B8F140322D03}" dt="2022-11-30T00:00:52.810" v="152" actId="478"/>
          <ac:spMkLst>
            <pc:docMk/>
            <pc:sldMk cId="1012163028" sldId="303"/>
            <ac:spMk id="2" creationId="{0F02D429-0F9E-4292-B909-1E9A6958BD4A}"/>
          </ac:spMkLst>
        </pc:spChg>
        <pc:spChg chg="mod">
          <ac:chgData name="Hua, Yiying" userId="aa6a9e03-c5b1-4834-9746-68923240f5ba" providerId="ADAL" clId="{D5EB94DF-1A12-4DBB-83F9-B8F140322D03}" dt="2022-12-07T14:28:25.081" v="757" actId="1076"/>
          <ac:spMkLst>
            <pc:docMk/>
            <pc:sldMk cId="1012163028" sldId="303"/>
            <ac:spMk id="3" creationId="{5E8B6B2F-2A0C-4435-8636-81A907D73DA7}"/>
          </ac:spMkLst>
        </pc:spChg>
        <pc:spChg chg="add mod">
          <ac:chgData name="Hua, Yiying" userId="aa6a9e03-c5b1-4834-9746-68923240f5ba" providerId="ADAL" clId="{D5EB94DF-1A12-4DBB-83F9-B8F140322D03}" dt="2022-12-07T14:30:11.156" v="769" actId="255"/>
          <ac:spMkLst>
            <pc:docMk/>
            <pc:sldMk cId="1012163028" sldId="303"/>
            <ac:spMk id="4" creationId="{1C781107-C4BA-4C31-9941-5C0D6735F548}"/>
          </ac:spMkLst>
        </pc:spChg>
      </pc:sldChg>
      <pc:sldChg chg="addSp delSp modSp mod">
        <pc:chgData name="Hua, Yiying" userId="aa6a9e03-c5b1-4834-9746-68923240f5ba" providerId="ADAL" clId="{D5EB94DF-1A12-4DBB-83F9-B8F140322D03}" dt="2022-12-07T14:36:20.075" v="811"/>
        <pc:sldMkLst>
          <pc:docMk/>
          <pc:sldMk cId="2808378762" sldId="304"/>
        </pc:sldMkLst>
        <pc:spChg chg="mod">
          <ac:chgData name="Hua, Yiying" userId="aa6a9e03-c5b1-4834-9746-68923240f5ba" providerId="ADAL" clId="{D5EB94DF-1A12-4DBB-83F9-B8F140322D03}" dt="2022-12-07T14:31:13.374" v="773" actId="1076"/>
          <ac:spMkLst>
            <pc:docMk/>
            <pc:sldMk cId="2808378762" sldId="304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18.387" v="810" actId="478"/>
          <ac:spMkLst>
            <pc:docMk/>
            <pc:sldMk cId="2808378762" sldId="304"/>
            <ac:spMk id="4" creationId="{E59A7E03-7474-4E97-BA70-9074318AF442}"/>
          </ac:spMkLst>
        </pc:spChg>
        <pc:spChg chg="add mod">
          <ac:chgData name="Hua, Yiying" userId="aa6a9e03-c5b1-4834-9746-68923240f5ba" providerId="ADAL" clId="{D5EB94DF-1A12-4DBB-83F9-B8F140322D03}" dt="2022-12-07T14:36:20.075" v="811"/>
          <ac:spMkLst>
            <pc:docMk/>
            <pc:sldMk cId="2808378762" sldId="304"/>
            <ac:spMk id="5" creationId="{2302EB64-83D5-40D0-8CCE-4542201CC413}"/>
          </ac:spMkLst>
        </pc:spChg>
      </pc:sldChg>
      <pc:sldChg chg="addSp delSp modSp mod">
        <pc:chgData name="Hua, Yiying" userId="aa6a9e03-c5b1-4834-9746-68923240f5ba" providerId="ADAL" clId="{D5EB94DF-1A12-4DBB-83F9-B8F140322D03}" dt="2022-12-07T14:36:49.056" v="817"/>
        <pc:sldMkLst>
          <pc:docMk/>
          <pc:sldMk cId="1799493975" sldId="305"/>
        </pc:sldMkLst>
        <pc:spChg chg="mod">
          <ac:chgData name="Hua, Yiying" userId="aa6a9e03-c5b1-4834-9746-68923240f5ba" providerId="ADAL" clId="{D5EB94DF-1A12-4DBB-83F9-B8F140322D03}" dt="2022-12-07T14:34:08.430" v="791" actId="1076"/>
          <ac:spMkLst>
            <pc:docMk/>
            <pc:sldMk cId="1799493975" sldId="305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47.536" v="816" actId="478"/>
          <ac:spMkLst>
            <pc:docMk/>
            <pc:sldMk cId="1799493975" sldId="305"/>
            <ac:spMk id="4" creationId="{E59A7E03-7474-4E97-BA70-9074318AF442}"/>
          </ac:spMkLst>
        </pc:spChg>
        <pc:spChg chg="add mod">
          <ac:chgData name="Hua, Yiying" userId="aa6a9e03-c5b1-4834-9746-68923240f5ba" providerId="ADAL" clId="{D5EB94DF-1A12-4DBB-83F9-B8F140322D03}" dt="2022-12-07T14:36:49.056" v="817"/>
          <ac:spMkLst>
            <pc:docMk/>
            <pc:sldMk cId="1799493975" sldId="305"/>
            <ac:spMk id="5" creationId="{435EF520-2B51-42C8-B76E-B8BEFCF9CD27}"/>
          </ac:spMkLst>
        </pc:spChg>
      </pc:sldChg>
      <pc:sldChg chg="addSp delSp modSp mod setBg">
        <pc:chgData name="Hua, Yiying" userId="aa6a9e03-c5b1-4834-9746-68923240f5ba" providerId="ADAL" clId="{D5EB94DF-1A12-4DBB-83F9-B8F140322D03}" dt="2022-12-07T14:37:00.001" v="819"/>
        <pc:sldMkLst>
          <pc:docMk/>
          <pc:sldMk cId="656184081" sldId="306"/>
        </pc:sldMkLst>
        <pc:spChg chg="mod">
          <ac:chgData name="Hua, Yiying" userId="aa6a9e03-c5b1-4834-9746-68923240f5ba" providerId="ADAL" clId="{D5EB94DF-1A12-4DBB-83F9-B8F140322D03}" dt="2022-12-07T14:26:43.412" v="751" actId="14100"/>
          <ac:spMkLst>
            <pc:docMk/>
            <pc:sldMk cId="656184081" sldId="306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59.323" v="818" actId="478"/>
          <ac:spMkLst>
            <pc:docMk/>
            <pc:sldMk cId="656184081" sldId="306"/>
            <ac:spMk id="4" creationId="{E59A7E03-7474-4E97-BA70-9074318AF442}"/>
          </ac:spMkLst>
        </pc:spChg>
        <pc:spChg chg="add mod">
          <ac:chgData name="Hua, Yiying" userId="aa6a9e03-c5b1-4834-9746-68923240f5ba" providerId="ADAL" clId="{D5EB94DF-1A12-4DBB-83F9-B8F140322D03}" dt="2022-12-07T14:37:00.001" v="819"/>
          <ac:spMkLst>
            <pc:docMk/>
            <pc:sldMk cId="656184081" sldId="306"/>
            <ac:spMk id="5" creationId="{7807A95C-AAAB-4184-A156-48AC404786C8}"/>
          </ac:spMkLst>
        </pc:spChg>
      </pc:sldChg>
      <pc:sldChg chg="modSp mod">
        <pc:chgData name="Hua, Yiying" userId="aa6a9e03-c5b1-4834-9746-68923240f5ba" providerId="ADAL" clId="{D5EB94DF-1A12-4DBB-83F9-B8F140322D03}" dt="2022-12-07T14:30:25.564" v="770" actId="255"/>
        <pc:sldMkLst>
          <pc:docMk/>
          <pc:sldMk cId="1266524329" sldId="307"/>
        </pc:sldMkLst>
        <pc:spChg chg="mod">
          <ac:chgData name="Hua, Yiying" userId="aa6a9e03-c5b1-4834-9746-68923240f5ba" providerId="ADAL" clId="{D5EB94DF-1A12-4DBB-83F9-B8F140322D03}" dt="2022-12-07T14:28:40.064" v="759" actId="1076"/>
          <ac:spMkLst>
            <pc:docMk/>
            <pc:sldMk cId="1266524329" sldId="307"/>
            <ac:spMk id="3" creationId="{5E8B6B2F-2A0C-4435-8636-81A907D73DA7}"/>
          </ac:spMkLst>
        </pc:spChg>
        <pc:spChg chg="mod">
          <ac:chgData name="Hua, Yiying" userId="aa6a9e03-c5b1-4834-9746-68923240f5ba" providerId="ADAL" clId="{D5EB94DF-1A12-4DBB-83F9-B8F140322D03}" dt="2022-12-07T14:30:25.564" v="770" actId="255"/>
          <ac:spMkLst>
            <pc:docMk/>
            <pc:sldMk cId="1266524329" sldId="307"/>
            <ac:spMk id="4" creationId="{1C781107-C4BA-4C31-9941-5C0D6735F548}"/>
          </ac:spMkLst>
        </pc:spChg>
      </pc:sldChg>
      <pc:sldChg chg="modSp del mod">
        <pc:chgData name="Hua, Yiying" userId="aa6a9e03-c5b1-4834-9746-68923240f5ba" providerId="ADAL" clId="{D5EB94DF-1A12-4DBB-83F9-B8F140322D03}" dt="2022-12-03T16:02:05.107" v="535" actId="47"/>
        <pc:sldMkLst>
          <pc:docMk/>
          <pc:sldMk cId="872828001" sldId="308"/>
        </pc:sldMkLst>
        <pc:spChg chg="mod">
          <ac:chgData name="Hua, Yiying" userId="aa6a9e03-c5b1-4834-9746-68923240f5ba" providerId="ADAL" clId="{D5EB94DF-1A12-4DBB-83F9-B8F140322D03}" dt="2022-12-03T15:57:28.347" v="510" actId="6549"/>
          <ac:spMkLst>
            <pc:docMk/>
            <pc:sldMk cId="872828001" sldId="308"/>
            <ac:spMk id="3" creationId="{00000000-0000-0000-0000-000000000000}"/>
          </ac:spMkLst>
        </pc:spChg>
      </pc:sldChg>
      <pc:sldChg chg="addSp delSp modSp mod modClrScheme chgLayout">
        <pc:chgData name="Hua, Yiying" userId="aa6a9e03-c5b1-4834-9746-68923240f5ba" providerId="ADAL" clId="{D5EB94DF-1A12-4DBB-83F9-B8F140322D03}" dt="2022-12-07T14:36:30.782" v="813"/>
        <pc:sldMkLst>
          <pc:docMk/>
          <pc:sldMk cId="2224147718" sldId="309"/>
        </pc:sldMkLst>
        <pc:spChg chg="add del mod">
          <ac:chgData name="Hua, Yiying" userId="aa6a9e03-c5b1-4834-9746-68923240f5ba" providerId="ADAL" clId="{D5EB94DF-1A12-4DBB-83F9-B8F140322D03}" dt="2022-12-03T16:39:18.468" v="590"/>
          <ac:spMkLst>
            <pc:docMk/>
            <pc:sldMk cId="2224147718" sldId="309"/>
            <ac:spMk id="2" creationId="{25C7BCAB-FD90-4825-AC58-3A5329DEBE18}"/>
          </ac:spMkLst>
        </pc:spChg>
        <pc:spChg chg="mod ord">
          <ac:chgData name="Hua, Yiying" userId="aa6a9e03-c5b1-4834-9746-68923240f5ba" providerId="ADAL" clId="{D5EB94DF-1A12-4DBB-83F9-B8F140322D03}" dt="2022-12-07T14:31:46.294" v="776" actId="1076"/>
          <ac:spMkLst>
            <pc:docMk/>
            <pc:sldMk cId="2224147718" sldId="309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29.179" v="812" actId="478"/>
          <ac:spMkLst>
            <pc:docMk/>
            <pc:sldMk cId="2224147718" sldId="309"/>
            <ac:spMk id="4" creationId="{E59A7E03-7474-4E97-BA70-9074318AF442}"/>
          </ac:spMkLst>
        </pc:spChg>
        <pc:spChg chg="add del mod ord">
          <ac:chgData name="Hua, Yiying" userId="aa6a9e03-c5b1-4834-9746-68923240f5ba" providerId="ADAL" clId="{D5EB94DF-1A12-4DBB-83F9-B8F140322D03}" dt="2022-12-03T16:39:37.258" v="594" actId="700"/>
          <ac:spMkLst>
            <pc:docMk/>
            <pc:sldMk cId="2224147718" sldId="309"/>
            <ac:spMk id="5" creationId="{307D6427-3B15-4DF7-B6BE-32A73906E6E6}"/>
          </ac:spMkLst>
        </pc:spChg>
        <pc:spChg chg="add del mod ord">
          <ac:chgData name="Hua, Yiying" userId="aa6a9e03-c5b1-4834-9746-68923240f5ba" providerId="ADAL" clId="{D5EB94DF-1A12-4DBB-83F9-B8F140322D03}" dt="2022-12-03T16:39:37.258" v="594" actId="700"/>
          <ac:spMkLst>
            <pc:docMk/>
            <pc:sldMk cId="2224147718" sldId="309"/>
            <ac:spMk id="6" creationId="{34F9A57A-6A92-4145-83E4-86925C859E85}"/>
          </ac:spMkLst>
        </pc:spChg>
        <pc:spChg chg="add mod">
          <ac:chgData name="Hua, Yiying" userId="aa6a9e03-c5b1-4834-9746-68923240f5ba" providerId="ADAL" clId="{D5EB94DF-1A12-4DBB-83F9-B8F140322D03}" dt="2022-12-07T14:36:30.782" v="813"/>
          <ac:spMkLst>
            <pc:docMk/>
            <pc:sldMk cId="2224147718" sldId="309"/>
            <ac:spMk id="6" creationId="{9F369DEB-39A1-4EA5-9F56-55AC20C3F9F1}"/>
          </ac:spMkLst>
        </pc:spChg>
        <pc:spChg chg="add del mod ord">
          <ac:chgData name="Hua, Yiying" userId="aa6a9e03-c5b1-4834-9746-68923240f5ba" providerId="ADAL" clId="{D5EB94DF-1A12-4DBB-83F9-B8F140322D03}" dt="2022-12-03T16:39:37.258" v="594" actId="700"/>
          <ac:spMkLst>
            <pc:docMk/>
            <pc:sldMk cId="2224147718" sldId="309"/>
            <ac:spMk id="7" creationId="{73FEAD5F-5025-4812-96D1-EAF3C80E4B17}"/>
          </ac:spMkLst>
        </pc:spChg>
        <pc:spChg chg="add del mod ord">
          <ac:chgData name="Hua, Yiying" userId="aa6a9e03-c5b1-4834-9746-68923240f5ba" providerId="ADAL" clId="{D5EB94DF-1A12-4DBB-83F9-B8F140322D03}" dt="2022-12-03T16:39:37.258" v="594" actId="700"/>
          <ac:spMkLst>
            <pc:docMk/>
            <pc:sldMk cId="2224147718" sldId="309"/>
            <ac:spMk id="8" creationId="{0E7371DD-3056-4397-B2B6-C9706964B37C}"/>
          </ac:spMkLst>
        </pc:spChg>
        <pc:spChg chg="add del mod ord">
          <ac:chgData name="Hua, Yiying" userId="aa6a9e03-c5b1-4834-9746-68923240f5ba" providerId="ADAL" clId="{D5EB94DF-1A12-4DBB-83F9-B8F140322D03}" dt="2022-12-03T16:55:34.770" v="663" actId="478"/>
          <ac:spMkLst>
            <pc:docMk/>
            <pc:sldMk cId="2224147718" sldId="309"/>
            <ac:spMk id="9" creationId="{E0D897FC-49CF-487D-818A-3F5978848DE6}"/>
          </ac:spMkLst>
        </pc:spChg>
        <pc:spChg chg="add mod ord">
          <ac:chgData name="Hua, Yiying" userId="aa6a9e03-c5b1-4834-9746-68923240f5ba" providerId="ADAL" clId="{D5EB94DF-1A12-4DBB-83F9-B8F140322D03}" dt="2022-12-07T14:32:05.990" v="778" actId="1076"/>
          <ac:spMkLst>
            <pc:docMk/>
            <pc:sldMk cId="2224147718" sldId="309"/>
            <ac:spMk id="10" creationId="{7F3D4FA6-7F94-4984-A97B-F3962FA4FCB9}"/>
          </ac:spMkLst>
        </pc:spChg>
        <pc:spChg chg="add del mod ord">
          <ac:chgData name="Hua, Yiying" userId="aa6a9e03-c5b1-4834-9746-68923240f5ba" providerId="ADAL" clId="{D5EB94DF-1A12-4DBB-83F9-B8F140322D03}" dt="2022-12-03T16:42:09.003" v="622" actId="478"/>
          <ac:spMkLst>
            <pc:docMk/>
            <pc:sldMk cId="2224147718" sldId="309"/>
            <ac:spMk id="11" creationId="{AACD46F9-509B-4C56-B6CF-986BC05B82C8}"/>
          </ac:spMkLst>
        </pc:spChg>
        <pc:spChg chg="add mod ord">
          <ac:chgData name="Hua, Yiying" userId="aa6a9e03-c5b1-4834-9746-68923240f5ba" providerId="ADAL" clId="{D5EB94DF-1A12-4DBB-83F9-B8F140322D03}" dt="2022-12-07T14:31:54.384" v="777" actId="1076"/>
          <ac:spMkLst>
            <pc:docMk/>
            <pc:sldMk cId="2224147718" sldId="309"/>
            <ac:spMk id="12" creationId="{AA045FA0-D38F-4A6B-A5F6-31C09D86EDC3}"/>
          </ac:spMkLst>
        </pc:spChg>
        <pc:spChg chg="add del mod">
          <ac:chgData name="Hua, Yiying" userId="aa6a9e03-c5b1-4834-9746-68923240f5ba" providerId="ADAL" clId="{D5EB94DF-1A12-4DBB-83F9-B8F140322D03}" dt="2022-12-03T16:55:39.414" v="664" actId="478"/>
          <ac:spMkLst>
            <pc:docMk/>
            <pc:sldMk cId="2224147718" sldId="309"/>
            <ac:spMk id="14" creationId="{D44966D9-10E7-4790-8081-4F07BE531A92}"/>
          </ac:spMkLst>
        </pc:spChg>
      </pc:sldChg>
      <pc:sldChg chg="addSp delSp modSp mod">
        <pc:chgData name="Hua, Yiying" userId="aa6a9e03-c5b1-4834-9746-68923240f5ba" providerId="ADAL" clId="{D5EB94DF-1A12-4DBB-83F9-B8F140322D03}" dt="2022-12-07T14:36:40" v="815"/>
        <pc:sldMkLst>
          <pc:docMk/>
          <pc:sldMk cId="2750142345" sldId="310"/>
        </pc:sldMkLst>
        <pc:spChg chg="mod">
          <ac:chgData name="Hua, Yiying" userId="aa6a9e03-c5b1-4834-9746-68923240f5ba" providerId="ADAL" clId="{D5EB94DF-1A12-4DBB-83F9-B8F140322D03}" dt="2022-12-07T14:33:59.239" v="790" actId="1076"/>
          <ac:spMkLst>
            <pc:docMk/>
            <pc:sldMk cId="2750142345" sldId="310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39.337" v="814" actId="478"/>
          <ac:spMkLst>
            <pc:docMk/>
            <pc:sldMk cId="2750142345" sldId="310"/>
            <ac:spMk id="4" creationId="{E59A7E03-7474-4E97-BA70-9074318AF442}"/>
          </ac:spMkLst>
        </pc:spChg>
        <pc:spChg chg="add mod">
          <ac:chgData name="Hua, Yiying" userId="aa6a9e03-c5b1-4834-9746-68923240f5ba" providerId="ADAL" clId="{D5EB94DF-1A12-4DBB-83F9-B8F140322D03}" dt="2022-12-07T14:36:40" v="815"/>
          <ac:spMkLst>
            <pc:docMk/>
            <pc:sldMk cId="2750142345" sldId="310"/>
            <ac:spMk id="5" creationId="{B2BDFA8F-DE20-43EE-90CD-236D23CD2BAD}"/>
          </ac:spMkLst>
        </pc:spChg>
      </pc:sldChg>
      <pc:sldChg chg="del">
        <pc:chgData name="Hua, Yiying" userId="aa6a9e03-c5b1-4834-9746-68923240f5ba" providerId="ADAL" clId="{D5EB94DF-1A12-4DBB-83F9-B8F140322D03}" dt="2022-12-07T14:24:35.715" v="737"/>
        <pc:sldMkLst>
          <pc:docMk/>
          <pc:sldMk cId="2939190914" sldId="311"/>
        </pc:sldMkLst>
      </pc:sldChg>
      <pc:sldMasterChg chg="setBg modSldLayout">
        <pc:chgData name="Hua, Yiying" userId="aa6a9e03-c5b1-4834-9746-68923240f5ba" providerId="ADAL" clId="{D5EB94DF-1A12-4DBB-83F9-B8F140322D03}" dt="2022-12-07T14:24:39.206" v="741"/>
        <pc:sldMasterMkLst>
          <pc:docMk/>
          <pc:sldMasterMk cId="0" sldId="2147483696"/>
        </pc:sldMasterMkLst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697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698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699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0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1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2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3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4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5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6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7"/>
          </pc:sldLayoutMkLst>
        </pc:sldLayoutChg>
      </pc:sldMasterChg>
    </pc:docChg>
  </pc:docChgLst>
  <pc:docChgLst>
    <pc:chgData name="Hua, Yiying" userId="aa6a9e03-c5b1-4834-9746-68923240f5ba" providerId="ADAL" clId="{650CB005-7745-43EA-AC3F-B4E8BB7F28BB}"/>
    <pc:docChg chg="undo custSel delSld modSld sldOrd modMainMaster modNotesMaster">
      <pc:chgData name="Hua, Yiying" userId="aa6a9e03-c5b1-4834-9746-68923240f5ba" providerId="ADAL" clId="{650CB005-7745-43EA-AC3F-B4E8BB7F28BB}" dt="2022-10-23T05:02:45.059" v="1266" actId="207"/>
      <pc:docMkLst>
        <pc:docMk/>
      </pc:docMkLst>
      <pc:sldChg chg="addSp delSp modSp mod modNotes">
        <pc:chgData name="Hua, Yiying" userId="aa6a9e03-c5b1-4834-9746-68923240f5ba" providerId="ADAL" clId="{650CB005-7745-43EA-AC3F-B4E8BB7F28BB}" dt="2022-10-16T02:55:49.695" v="1251" actId="20577"/>
        <pc:sldMkLst>
          <pc:docMk/>
          <pc:sldMk cId="2569553149" sldId="271"/>
        </pc:sldMkLst>
        <pc:spChg chg="del mod">
          <ac:chgData name="Hua, Yiying" userId="aa6a9e03-c5b1-4834-9746-68923240f5ba" providerId="ADAL" clId="{650CB005-7745-43EA-AC3F-B4E8BB7F28BB}" dt="2022-10-16T02:54:16.413" v="1248" actId="478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7:45:22.520" v="1173" actId="207"/>
          <ac:spMkLst>
            <pc:docMk/>
            <pc:sldMk cId="2569553149" sldId="271"/>
            <ac:spMk id="3" creationId="{00000000-0000-0000-0000-000000000000}"/>
          </ac:spMkLst>
        </pc:spChg>
        <pc:spChg chg="add del">
          <ac:chgData name="Hua, Yiying" userId="aa6a9e03-c5b1-4834-9746-68923240f5ba" providerId="ADAL" clId="{650CB005-7745-43EA-AC3F-B4E8BB7F28BB}" dt="2022-10-10T23:53:53.037" v="25"/>
          <ac:spMkLst>
            <pc:docMk/>
            <pc:sldMk cId="2569553149" sldId="271"/>
            <ac:spMk id="4" creationId="{6065B4C4-94F9-4ECA-9712-E91E5034186E}"/>
          </ac:spMkLst>
        </pc:spChg>
        <pc:spChg chg="add del mod">
          <ac:chgData name="Hua, Yiying" userId="aa6a9e03-c5b1-4834-9746-68923240f5ba" providerId="ADAL" clId="{650CB005-7745-43EA-AC3F-B4E8BB7F28BB}" dt="2022-10-16T02:54:19.533" v="1249" actId="478"/>
          <ac:spMkLst>
            <pc:docMk/>
            <pc:sldMk cId="2569553149" sldId="271"/>
            <ac:spMk id="5" creationId="{BDFC4FF4-05B4-43EE-AD0A-3B9A21BCEA36}"/>
          </ac:spMkLst>
        </pc:spChg>
        <pc:spChg chg="add mod">
          <ac:chgData name="Hua, Yiying" userId="aa6a9e03-c5b1-4834-9746-68923240f5ba" providerId="ADAL" clId="{650CB005-7745-43EA-AC3F-B4E8BB7F28BB}" dt="2022-10-16T02:55:49.695" v="1251" actId="20577"/>
          <ac:spMkLst>
            <pc:docMk/>
            <pc:sldMk cId="2569553149" sldId="271"/>
            <ac:spMk id="6" creationId="{02C7229C-4229-4E2E-A134-5A988320FB65}"/>
          </ac:spMkLst>
        </pc:spChg>
      </pc:sldChg>
      <pc:sldChg chg="del">
        <pc:chgData name="Hua, Yiying" userId="aa6a9e03-c5b1-4834-9746-68923240f5ba" providerId="ADAL" clId="{650CB005-7745-43EA-AC3F-B4E8BB7F28BB}" dt="2022-10-11T00:08:23.159" v="75" actId="2696"/>
        <pc:sldMkLst>
          <pc:docMk/>
          <pc:sldMk cId="2690074874" sldId="276"/>
        </pc:sldMkLst>
      </pc:sldChg>
      <pc:sldChg chg="modSp del mod">
        <pc:chgData name="Hua, Yiying" userId="aa6a9e03-c5b1-4834-9746-68923240f5ba" providerId="ADAL" clId="{650CB005-7745-43EA-AC3F-B4E8BB7F28BB}" dt="2022-10-11T00:09:05.970" v="79" actId="2696"/>
        <pc:sldMkLst>
          <pc:docMk/>
          <pc:sldMk cId="3008852362" sldId="277"/>
        </pc:sldMkLst>
        <pc:spChg chg="mod">
          <ac:chgData name="Hua, Yiying" userId="aa6a9e03-c5b1-4834-9746-68923240f5ba" providerId="ADAL" clId="{650CB005-7745-43EA-AC3F-B4E8BB7F28BB}" dt="2022-10-11T00:08:51.014" v="78"/>
          <ac:spMkLst>
            <pc:docMk/>
            <pc:sldMk cId="3008852362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650CB005-7745-43EA-AC3F-B4E8BB7F28BB}" dt="2022-10-11T00:21:39.874" v="105"/>
        <pc:sldMkLst>
          <pc:docMk/>
          <pc:sldMk cId="3277803961" sldId="282"/>
        </pc:sldMkLst>
        <pc:spChg chg="mod">
          <ac:chgData name="Hua, Yiying" userId="aa6a9e03-c5b1-4834-9746-68923240f5ba" providerId="ADAL" clId="{650CB005-7745-43EA-AC3F-B4E8BB7F28BB}" dt="2022-10-10T14:58:53.449" v="0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650CB005-7745-43EA-AC3F-B4E8BB7F28BB}" dt="2022-10-11T00:21:39.874" v="105"/>
          <ac:spMkLst>
            <pc:docMk/>
            <pc:sldMk cId="3277803961" sldId="282"/>
            <ac:spMk id="7" creationId="{0C43F516-8DA1-4641-90F3-9A9E7722E9DA}"/>
          </ac:spMkLst>
        </pc:spChg>
      </pc:sldChg>
      <pc:sldChg chg="modSp del mod modNotes">
        <pc:chgData name="Hua, Yiying" userId="aa6a9e03-c5b1-4834-9746-68923240f5ba" providerId="ADAL" clId="{650CB005-7745-43EA-AC3F-B4E8BB7F28BB}" dt="2022-10-11T00:29:29.091" v="166" actId="2696"/>
        <pc:sldMkLst>
          <pc:docMk/>
          <pc:sldMk cId="3095936134" sldId="283"/>
        </pc:sldMkLst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k cId="3095936134" sldId="283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k cId="3095936134" sldId="283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41.822" v="1259" actId="20577"/>
        <pc:sldMkLst>
          <pc:docMk/>
          <pc:sldMk cId="302014876" sldId="284"/>
        </pc:sldMkLst>
        <pc:spChg chg="del">
          <ac:chgData name="Hua, Yiying" userId="aa6a9e03-c5b1-4834-9746-68923240f5ba" providerId="ADAL" clId="{650CB005-7745-43EA-AC3F-B4E8BB7F28BB}" dt="2022-10-16T02:53:35.328" v="1245" actId="478"/>
          <ac:spMkLst>
            <pc:docMk/>
            <pc:sldMk cId="302014876" sldId="284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29:03.841" v="165" actId="115"/>
          <ac:spMkLst>
            <pc:docMk/>
            <pc:sldMk cId="302014876" sldId="284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3:40.323" v="1246" actId="478"/>
          <ac:spMkLst>
            <pc:docMk/>
            <pc:sldMk cId="302014876" sldId="284"/>
            <ac:spMk id="5" creationId="{DFFB74F5-5F71-489A-B1E6-1496DA8552D7}"/>
          </ac:spMkLst>
        </pc:spChg>
        <pc:spChg chg="add mod">
          <ac:chgData name="Hua, Yiying" userId="aa6a9e03-c5b1-4834-9746-68923240f5ba" providerId="ADAL" clId="{650CB005-7745-43EA-AC3F-B4E8BB7F28BB}" dt="2022-10-16T02:56:41.822" v="1259" actId="20577"/>
          <ac:spMkLst>
            <pc:docMk/>
            <pc:sldMk cId="302014876" sldId="284"/>
            <ac:spMk id="6" creationId="{1D843824-9434-4C7A-94E5-25BB5E0AD1E9}"/>
          </ac:spMkLst>
        </pc:spChg>
      </pc:sldChg>
      <pc:sldChg chg="addSp modSp del mod modClrScheme chgLayout modNotes">
        <pc:chgData name="Hua, Yiying" userId="aa6a9e03-c5b1-4834-9746-68923240f5ba" providerId="ADAL" clId="{650CB005-7745-43EA-AC3F-B4E8BB7F28BB}" dt="2022-10-11T00:24:07.651" v="113" actId="2696"/>
        <pc:sldMkLst>
          <pc:docMk/>
          <pc:sldMk cId="1237917922" sldId="284"/>
        </pc:sldMkLst>
        <pc:spChg chg="mod ord">
          <ac:chgData name="Hua, Yiying" userId="aa6a9e03-c5b1-4834-9746-68923240f5ba" providerId="ADAL" clId="{650CB005-7745-43EA-AC3F-B4E8BB7F28BB}" dt="2022-10-11T00:24:00.122" v="112" actId="700"/>
          <ac:spMkLst>
            <pc:docMk/>
            <pc:sldMk cId="1237917922" sldId="284"/>
            <ac:spMk id="2" creationId="{00000000-0000-0000-0000-000000000000}"/>
          </ac:spMkLst>
        </pc:spChg>
        <pc:spChg chg="mod ord">
          <ac:chgData name="Hua, Yiying" userId="aa6a9e03-c5b1-4834-9746-68923240f5ba" providerId="ADAL" clId="{650CB005-7745-43EA-AC3F-B4E8BB7F28BB}" dt="2022-10-11T00:24:00.122" v="112" actId="700"/>
          <ac:spMkLst>
            <pc:docMk/>
            <pc:sldMk cId="1237917922" sldId="284"/>
            <ac:spMk id="3" creationId="{00000000-0000-0000-0000-000000000000}"/>
          </ac:spMkLst>
        </pc:spChg>
        <pc:spChg chg="add mod ord">
          <ac:chgData name="Hua, Yiying" userId="aa6a9e03-c5b1-4834-9746-68923240f5ba" providerId="ADAL" clId="{650CB005-7745-43EA-AC3F-B4E8BB7F28BB}" dt="2022-10-11T00:24:00.122" v="112" actId="700"/>
          <ac:spMkLst>
            <pc:docMk/>
            <pc:sldMk cId="1237917922" sldId="284"/>
            <ac:spMk id="4" creationId="{2469C19E-E20A-41CE-81A6-C719FA4F39EF}"/>
          </ac:spMkLst>
        </pc:spChg>
      </pc:sldChg>
      <pc:sldChg chg="addSp delSp modSp mod">
        <pc:chgData name="Hua, Yiying" userId="aa6a9e03-c5b1-4834-9746-68923240f5ba" providerId="ADAL" clId="{650CB005-7745-43EA-AC3F-B4E8BB7F28BB}" dt="2022-10-16T03:07:26.443" v="1262" actId="6549"/>
        <pc:sldMkLst>
          <pc:docMk/>
          <pc:sldMk cId="2598367115" sldId="285"/>
        </pc:sldMkLst>
        <pc:spChg chg="del mod">
          <ac:chgData name="Hua, Yiying" userId="aa6a9e03-c5b1-4834-9746-68923240f5ba" providerId="ADAL" clId="{650CB005-7745-43EA-AC3F-B4E8BB7F28BB}" dt="2022-10-16T02:52:13.172" v="1230" actId="478"/>
          <ac:spMkLst>
            <pc:docMk/>
            <pc:sldMk cId="2598367115" sldId="285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6T03:07:26.443" v="1262" actId="6549"/>
          <ac:spMkLst>
            <pc:docMk/>
            <pc:sldMk cId="2598367115" sldId="28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18.523" v="1231" actId="478"/>
          <ac:spMkLst>
            <pc:docMk/>
            <pc:sldMk cId="2598367115" sldId="285"/>
            <ac:spMk id="5" creationId="{3964F6C3-1B4F-4556-BE75-02756DA28089}"/>
          </ac:spMkLst>
        </pc:spChg>
        <pc:spChg chg="add mod">
          <ac:chgData name="Hua, Yiying" userId="aa6a9e03-c5b1-4834-9746-68923240f5ba" providerId="ADAL" clId="{650CB005-7745-43EA-AC3F-B4E8BB7F28BB}" dt="2022-10-16T02:56:09.783" v="1254" actId="20577"/>
          <ac:spMkLst>
            <pc:docMk/>
            <pc:sldMk cId="2598367115" sldId="285"/>
            <ac:spMk id="6" creationId="{A7D718A2-4E27-457B-9F25-38EC2B4DB7D4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29.042" v="1257" actId="20577"/>
        <pc:sldMkLst>
          <pc:docMk/>
          <pc:sldMk cId="36992399" sldId="286"/>
        </pc:sldMkLst>
        <pc:spChg chg="del">
          <ac:chgData name="Hua, Yiying" userId="aa6a9e03-c5b1-4834-9746-68923240f5ba" providerId="ADAL" clId="{650CB005-7745-43EA-AC3F-B4E8BB7F28BB}" dt="2022-10-16T02:53:05.466" v="1239" actId="478"/>
          <ac:spMkLst>
            <pc:docMk/>
            <pc:sldMk cId="36992399" sldId="286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03:30:43.644" v="729" actId="948"/>
          <ac:spMkLst>
            <pc:docMk/>
            <pc:sldMk cId="36992399" sldId="286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3:12.145" v="1240" actId="478"/>
          <ac:spMkLst>
            <pc:docMk/>
            <pc:sldMk cId="36992399" sldId="286"/>
            <ac:spMk id="5" creationId="{59CA175D-A31D-4538-AD8A-DFBC7095335F}"/>
          </ac:spMkLst>
        </pc:spChg>
        <pc:spChg chg="add mod">
          <ac:chgData name="Hua, Yiying" userId="aa6a9e03-c5b1-4834-9746-68923240f5ba" providerId="ADAL" clId="{650CB005-7745-43EA-AC3F-B4E8BB7F28BB}" dt="2022-10-16T02:56:29.042" v="1257" actId="20577"/>
          <ac:spMkLst>
            <pc:docMk/>
            <pc:sldMk cId="36992399" sldId="286"/>
            <ac:spMk id="6" creationId="{962F9EBC-8E75-4AAB-B609-9EBEFC8CE8EA}"/>
          </ac:spMkLst>
        </pc:spChg>
      </pc:sldChg>
      <pc:sldChg chg="del">
        <pc:chgData name="Hua, Yiying" userId="aa6a9e03-c5b1-4834-9746-68923240f5ba" providerId="ADAL" clId="{650CB005-7745-43EA-AC3F-B4E8BB7F28BB}" dt="2022-10-11T00:42:13.045" v="243" actId="2696"/>
        <pc:sldMkLst>
          <pc:docMk/>
          <pc:sldMk cId="1582820455" sldId="287"/>
        </pc:sldMkLst>
      </pc:sldChg>
      <pc:sldChg chg="addSp delSp modSp mod">
        <pc:chgData name="Hua, Yiying" userId="aa6a9e03-c5b1-4834-9746-68923240f5ba" providerId="ADAL" clId="{650CB005-7745-43EA-AC3F-B4E8BB7F28BB}" dt="2022-10-16T02:56:01.115" v="1253" actId="20577"/>
        <pc:sldMkLst>
          <pc:docMk/>
          <pc:sldMk cId="681280001" sldId="288"/>
        </pc:sldMkLst>
        <pc:spChg chg="del">
          <ac:chgData name="Hua, Yiying" userId="aa6a9e03-c5b1-4834-9746-68923240f5ba" providerId="ADAL" clId="{650CB005-7745-43EA-AC3F-B4E8BB7F28BB}" dt="2022-10-16T02:51:55.692" v="1226" actId="478"/>
          <ac:spMkLst>
            <pc:docMk/>
            <pc:sldMk cId="681280001" sldId="288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04:54:06.653" v="932" actId="20577"/>
          <ac:spMkLst>
            <pc:docMk/>
            <pc:sldMk cId="681280001" sldId="288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02.985" v="1228" actId="478"/>
          <ac:spMkLst>
            <pc:docMk/>
            <pc:sldMk cId="681280001" sldId="288"/>
            <ac:spMk id="5" creationId="{3C581BCB-AC52-4E7F-B518-30EA540779C6}"/>
          </ac:spMkLst>
        </pc:spChg>
        <pc:spChg chg="add mod">
          <ac:chgData name="Hua, Yiying" userId="aa6a9e03-c5b1-4834-9746-68923240f5ba" providerId="ADAL" clId="{650CB005-7745-43EA-AC3F-B4E8BB7F28BB}" dt="2022-10-16T02:56:01.115" v="1253" actId="20577"/>
          <ac:spMkLst>
            <pc:docMk/>
            <pc:sldMk cId="681280001" sldId="288"/>
            <ac:spMk id="6" creationId="{F4A1FDA8-DD08-4A06-B17C-0A79CEBA09B2}"/>
          </ac:spMkLst>
        </pc:spChg>
      </pc:sldChg>
      <pc:sldChg chg="modSp mod ord">
        <pc:chgData name="Hua, Yiying" userId="aa6a9e03-c5b1-4834-9746-68923240f5ba" providerId="ADAL" clId="{650CB005-7745-43EA-AC3F-B4E8BB7F28BB}" dt="2022-10-16T02:55:55.825" v="1252" actId="20577"/>
        <pc:sldMkLst>
          <pc:docMk/>
          <pc:sldMk cId="1213746555" sldId="289"/>
        </pc:sldMkLst>
        <pc:spChg chg="mod">
          <ac:chgData name="Hua, Yiying" userId="aa6a9e03-c5b1-4834-9746-68923240f5ba" providerId="ADAL" clId="{650CB005-7745-43EA-AC3F-B4E8BB7F28BB}" dt="2022-10-16T02:55:55.825" v="1252" actId="20577"/>
          <ac:spMkLst>
            <pc:docMk/>
            <pc:sldMk cId="1213746555" sldId="289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7:45:34.899" v="1174" actId="207"/>
          <ac:spMkLst>
            <pc:docMk/>
            <pc:sldMk cId="1213746555" sldId="289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15.944" v="1255" actId="20577"/>
        <pc:sldMkLst>
          <pc:docMk/>
          <pc:sldMk cId="1067993133" sldId="290"/>
        </pc:sldMkLst>
        <pc:spChg chg="del">
          <ac:chgData name="Hua, Yiying" userId="aa6a9e03-c5b1-4834-9746-68923240f5ba" providerId="ADAL" clId="{650CB005-7745-43EA-AC3F-B4E8BB7F28BB}" dt="2022-10-16T02:52:31.066" v="1233" actId="478"/>
          <ac:spMkLst>
            <pc:docMk/>
            <pc:sldMk cId="1067993133" sldId="290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8:04:40.563" v="1190"/>
          <ac:spMkLst>
            <pc:docMk/>
            <pc:sldMk cId="1067993133" sldId="290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39.390" v="1234" actId="478"/>
          <ac:spMkLst>
            <pc:docMk/>
            <pc:sldMk cId="1067993133" sldId="290"/>
            <ac:spMk id="5" creationId="{A033070E-C6FE-4BA3-8E61-90C0DB95E73A}"/>
          </ac:spMkLst>
        </pc:spChg>
        <pc:spChg chg="add mod">
          <ac:chgData name="Hua, Yiying" userId="aa6a9e03-c5b1-4834-9746-68923240f5ba" providerId="ADAL" clId="{650CB005-7745-43EA-AC3F-B4E8BB7F28BB}" dt="2022-10-16T02:56:15.944" v="1255" actId="20577"/>
          <ac:spMkLst>
            <pc:docMk/>
            <pc:sldMk cId="1067993133" sldId="290"/>
            <ac:spMk id="6" creationId="{99F06F28-F5E7-4844-BF89-9E8024A7EA9A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21.675" v="1256" actId="20577"/>
        <pc:sldMkLst>
          <pc:docMk/>
          <pc:sldMk cId="109595018" sldId="291"/>
        </pc:sldMkLst>
        <pc:spChg chg="del">
          <ac:chgData name="Hua, Yiying" userId="aa6a9e03-c5b1-4834-9746-68923240f5ba" providerId="ADAL" clId="{650CB005-7745-43EA-AC3F-B4E8BB7F28BB}" dt="2022-10-16T02:52:49.504" v="1236" actId="478"/>
          <ac:spMkLst>
            <pc:docMk/>
            <pc:sldMk cId="109595018" sldId="291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8:05:49.776" v="1191" actId="6549"/>
          <ac:spMkLst>
            <pc:docMk/>
            <pc:sldMk cId="109595018" sldId="291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57.741" v="1237" actId="478"/>
          <ac:spMkLst>
            <pc:docMk/>
            <pc:sldMk cId="109595018" sldId="291"/>
            <ac:spMk id="5" creationId="{D38FC61A-92C8-471A-B07B-F552D4C5C48E}"/>
          </ac:spMkLst>
        </pc:spChg>
        <pc:spChg chg="add mod">
          <ac:chgData name="Hua, Yiying" userId="aa6a9e03-c5b1-4834-9746-68923240f5ba" providerId="ADAL" clId="{650CB005-7745-43EA-AC3F-B4E8BB7F28BB}" dt="2022-10-16T02:56:21.675" v="1256" actId="20577"/>
          <ac:spMkLst>
            <pc:docMk/>
            <pc:sldMk cId="109595018" sldId="291"/>
            <ac:spMk id="6" creationId="{5CFD0EB3-8202-4224-842F-D6226A336FCE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34.981" v="1258" actId="20577"/>
        <pc:sldMkLst>
          <pc:docMk/>
          <pc:sldMk cId="3023248352" sldId="292"/>
        </pc:sldMkLst>
        <pc:spChg chg="del">
          <ac:chgData name="Hua, Yiying" userId="aa6a9e03-c5b1-4834-9746-68923240f5ba" providerId="ADAL" clId="{650CB005-7745-43EA-AC3F-B4E8BB7F28BB}" dt="2022-10-16T02:53:21.762" v="1242" actId="478"/>
          <ac:spMkLst>
            <pc:docMk/>
            <pc:sldMk cId="3023248352" sldId="292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7:47:09.697" v="1177" actId="207"/>
          <ac:spMkLst>
            <pc:docMk/>
            <pc:sldMk cId="3023248352" sldId="292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3:26.333" v="1243" actId="478"/>
          <ac:spMkLst>
            <pc:docMk/>
            <pc:sldMk cId="3023248352" sldId="292"/>
            <ac:spMk id="5" creationId="{61CC1308-B698-46EF-955C-F403618EB8B4}"/>
          </ac:spMkLst>
        </pc:spChg>
        <pc:spChg chg="add mod">
          <ac:chgData name="Hua, Yiying" userId="aa6a9e03-c5b1-4834-9746-68923240f5ba" providerId="ADAL" clId="{650CB005-7745-43EA-AC3F-B4E8BB7F28BB}" dt="2022-10-16T02:56:34.981" v="1258" actId="20577"/>
          <ac:spMkLst>
            <pc:docMk/>
            <pc:sldMk cId="3023248352" sldId="292"/>
            <ac:spMk id="6" creationId="{838C047E-00A2-4C23-AD90-4F01CA7F01E9}"/>
          </ac:spMkLst>
        </pc:spChg>
      </pc:sldChg>
      <pc:sldChg chg="modSp mod">
        <pc:chgData name="Hua, Yiying" userId="aa6a9e03-c5b1-4834-9746-68923240f5ba" providerId="ADAL" clId="{650CB005-7745-43EA-AC3F-B4E8BB7F28BB}" dt="2022-10-23T05:02:45.059" v="1266" actId="207"/>
        <pc:sldMkLst>
          <pc:docMk/>
          <pc:sldMk cId="3650433057" sldId="293"/>
        </pc:sldMkLst>
        <pc:spChg chg="mod">
          <ac:chgData name="Hua, Yiying" userId="aa6a9e03-c5b1-4834-9746-68923240f5ba" providerId="ADAL" clId="{650CB005-7745-43EA-AC3F-B4E8BB7F28BB}" dt="2022-10-12T17:18:00.403" v="1148" actId="20577"/>
          <ac:spMkLst>
            <pc:docMk/>
            <pc:sldMk cId="3650433057" sldId="293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23T05:02:45.059" v="1266" actId="207"/>
          <ac:spMkLst>
            <pc:docMk/>
            <pc:sldMk cId="3650433057" sldId="293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11:18.180" v="1192" actId="207"/>
        <pc:sldMkLst>
          <pc:docMk/>
          <pc:sldMk cId="2788213371" sldId="294"/>
        </pc:sldMkLst>
        <pc:spChg chg="del mod">
          <ac:chgData name="Hua, Yiying" userId="aa6a9e03-c5b1-4834-9746-68923240f5ba" providerId="ADAL" clId="{650CB005-7745-43EA-AC3F-B4E8BB7F28BB}" dt="2022-10-12T16:53:00.081" v="1008" actId="478"/>
          <ac:spMkLst>
            <pc:docMk/>
            <pc:sldMk cId="2788213371" sldId="294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6T02:11:18.180" v="1192" actId="207"/>
          <ac:spMkLst>
            <pc:docMk/>
            <pc:sldMk cId="2788213371" sldId="294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2T16:53:05.966" v="1009" actId="478"/>
          <ac:spMkLst>
            <pc:docMk/>
            <pc:sldMk cId="2788213371" sldId="294"/>
            <ac:spMk id="5" creationId="{73F8C4D8-D624-4A39-9027-AFE95EFB7A4A}"/>
          </ac:spMkLst>
        </pc:spChg>
        <pc:spChg chg="add del">
          <ac:chgData name="Hua, Yiying" userId="aa6a9e03-c5b1-4834-9746-68923240f5ba" providerId="ADAL" clId="{650CB005-7745-43EA-AC3F-B4E8BB7F28BB}" dt="2022-10-12T16:56:43.032" v="1037" actId="22"/>
          <ac:spMkLst>
            <pc:docMk/>
            <pc:sldMk cId="2788213371" sldId="294"/>
            <ac:spMk id="7" creationId="{50899372-DB68-44BA-B373-D61C6C7CE1D8}"/>
          </ac:spMkLst>
        </pc:spChg>
        <pc:spChg chg="add mod">
          <ac:chgData name="Hua, Yiying" userId="aa6a9e03-c5b1-4834-9746-68923240f5ba" providerId="ADAL" clId="{650CB005-7745-43EA-AC3F-B4E8BB7F28BB}" dt="2022-10-12T16:57:46.868" v="1065" actId="1076"/>
          <ac:spMkLst>
            <pc:docMk/>
            <pc:sldMk cId="2788213371" sldId="294"/>
            <ac:spMk id="8" creationId="{8B5405AE-29E5-4A8B-BA78-F7EE0A25708F}"/>
          </ac:spMkLst>
        </pc:spChg>
      </pc:sldChg>
      <pc:sldMasterChg chg="modSp modSldLayout">
        <pc:chgData name="Hua, Yiying" userId="aa6a9e03-c5b1-4834-9746-68923240f5ba" providerId="ADAL" clId="{650CB005-7745-43EA-AC3F-B4E8BB7F28BB}" dt="2022-10-11T00:19:45.959" v="104"/>
        <pc:sldMasterMkLst>
          <pc:docMk/>
          <pc:sldMasterMk cId="0" sldId="2147483696"/>
        </pc:sldMasterMkLst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7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8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9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0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3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8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2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30" creationId="{00000000-0000-0000-0000-000000000000}"/>
          </ac:spMkLst>
        </pc:spChg>
        <pc:grpChg chg="mod">
          <ac:chgData name="Hua, Yiying" userId="aa6a9e03-c5b1-4834-9746-68923240f5ba" providerId="ADAL" clId="{650CB005-7745-43EA-AC3F-B4E8BB7F28BB}" dt="2022-10-11T00:19:45.959" v="104"/>
          <ac:grpSpMkLst>
            <pc:docMk/>
            <pc:sldMasterMk cId="0" sldId="2147483696"/>
            <ac:grpSpMk id="2" creationId="{00000000-0000-0000-0000-000000000000}"/>
          </ac:grpSpMkLst>
        </pc:grp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697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7"/>
              <ac:spMk id="9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7"/>
              <ac:spMk id="17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699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9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9"/>
              <ac:spMk id="3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0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0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0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0"/>
              <ac:spMk id="4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1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4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5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6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2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2"/>
              <ac:spMk id="2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4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4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4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4"/>
              <ac:spMk id="4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5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4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7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9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10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11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12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7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7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7"/>
              <ac:spMk id="3" creationId="{00000000-0000-0000-0000-000000000000}"/>
            </ac:spMkLst>
          </pc:spChg>
        </pc:sldLayoutChg>
      </pc:sldMasterChg>
    </pc:docChg>
  </pc:docChgLst>
  <pc:docChgLst>
    <pc:chgData name="Hua, Yiying" userId="aa6a9e03-c5b1-4834-9746-68923240f5ba" providerId="ADAL" clId="{2602FAE5-38C8-4920-975A-0898432AEF90}"/>
    <pc:docChg chg="undo custSel delSld modSld">
      <pc:chgData name="Hua, Yiying" userId="aa6a9e03-c5b1-4834-9746-68923240f5ba" providerId="ADAL" clId="{2602FAE5-38C8-4920-975A-0898432AEF90}" dt="2024-03-10T04:00:27.970" v="490" actId="20577"/>
      <pc:docMkLst>
        <pc:docMk/>
      </pc:docMkLst>
      <pc:sldChg chg="modSp mod">
        <pc:chgData name="Hua, Yiying" userId="aa6a9e03-c5b1-4834-9746-68923240f5ba" providerId="ADAL" clId="{2602FAE5-38C8-4920-975A-0898432AEF90}" dt="2024-03-10T04:00:27.970" v="490" actId="20577"/>
        <pc:sldMkLst>
          <pc:docMk/>
          <pc:sldMk cId="3277803961" sldId="282"/>
        </pc:sldMkLst>
        <pc:spChg chg="mod">
          <ac:chgData name="Hua, Yiying" userId="aa6a9e03-c5b1-4834-9746-68923240f5ba" providerId="ADAL" clId="{2602FAE5-38C8-4920-975A-0898432AEF90}" dt="2024-02-29T15:51:56.900" v="3" actId="20577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2602FAE5-38C8-4920-975A-0898432AEF90}" dt="2024-03-10T04:00:27.970" v="490" actId="20577"/>
          <ac:spMkLst>
            <pc:docMk/>
            <pc:sldMk cId="3277803961" sldId="282"/>
            <ac:spMk id="7" creationId="{0C43F516-8DA1-4641-90F3-9A9E7722E9DA}"/>
          </ac:spMkLst>
        </pc:spChg>
      </pc:sldChg>
      <pc:sldChg chg="del">
        <pc:chgData name="Hua, Yiying" userId="aa6a9e03-c5b1-4834-9746-68923240f5ba" providerId="ADAL" clId="{2602FAE5-38C8-4920-975A-0898432AEF90}" dt="2024-02-29T15:52:19.026" v="10" actId="2696"/>
        <pc:sldMkLst>
          <pc:docMk/>
          <pc:sldMk cId="1450666517" sldId="287"/>
        </pc:sldMkLst>
      </pc:sldChg>
      <pc:sldChg chg="modSp mod">
        <pc:chgData name="Hua, Yiying" userId="aa6a9e03-c5b1-4834-9746-68923240f5ba" providerId="ADAL" clId="{2602FAE5-38C8-4920-975A-0898432AEF90}" dt="2024-03-03T02:49:17.056" v="35"/>
        <pc:sldMkLst>
          <pc:docMk/>
          <pc:sldMk cId="1583209183" sldId="301"/>
        </pc:sldMkLst>
        <pc:spChg chg="mod">
          <ac:chgData name="Hua, Yiying" userId="aa6a9e03-c5b1-4834-9746-68923240f5ba" providerId="ADAL" clId="{2602FAE5-38C8-4920-975A-0898432AEF90}" dt="2024-02-29T15:52:25.171" v="14" actId="20577"/>
          <ac:spMkLst>
            <pc:docMk/>
            <pc:sldMk cId="1583209183" sldId="301"/>
            <ac:spMk id="3" creationId="{1DC17C74-3DDA-4BE0-88AE-3A90DDEBDA1C}"/>
          </ac:spMkLst>
        </pc:spChg>
        <pc:spChg chg="mod">
          <ac:chgData name="Hua, Yiying" userId="aa6a9e03-c5b1-4834-9746-68923240f5ba" providerId="ADAL" clId="{2602FAE5-38C8-4920-975A-0898432AEF90}" dt="2024-03-03T02:49:17.056" v="35"/>
          <ac:spMkLst>
            <pc:docMk/>
            <pc:sldMk cId="1583209183" sldId="301"/>
            <ac:spMk id="8" creationId="{F12401B8-13D8-485F-A7A2-41E422E6616F}"/>
          </ac:spMkLst>
        </pc:spChg>
      </pc:sldChg>
      <pc:sldChg chg="modSp mod">
        <pc:chgData name="Hua, Yiying" userId="aa6a9e03-c5b1-4834-9746-68923240f5ba" providerId="ADAL" clId="{2602FAE5-38C8-4920-975A-0898432AEF90}" dt="2024-03-04T13:22:07.027" v="445" actId="20577"/>
        <pc:sldMkLst>
          <pc:docMk/>
          <pc:sldMk cId="3320678564" sldId="302"/>
        </pc:sldMkLst>
        <pc:spChg chg="mod">
          <ac:chgData name="Hua, Yiying" userId="aa6a9e03-c5b1-4834-9746-68923240f5ba" providerId="ADAL" clId="{2602FAE5-38C8-4920-975A-0898432AEF90}" dt="2024-03-04T13:22:07.027" v="445" actId="20577"/>
          <ac:spMkLst>
            <pc:docMk/>
            <pc:sldMk cId="3320678564" sldId="302"/>
            <ac:spMk id="3" creationId="{68AF53DC-E9BC-47E7-8CCA-25E4DC60DFCF}"/>
          </ac:spMkLst>
        </pc:spChg>
      </pc:sldChg>
      <pc:sldChg chg="modSp mod">
        <pc:chgData name="Hua, Yiying" userId="aa6a9e03-c5b1-4834-9746-68923240f5ba" providerId="ADAL" clId="{2602FAE5-38C8-4920-975A-0898432AEF90}" dt="2024-03-04T13:27:39.099" v="470" actId="1076"/>
        <pc:sldMkLst>
          <pc:docMk/>
          <pc:sldMk cId="354855946" sldId="305"/>
        </pc:sldMkLst>
        <pc:spChg chg="mod">
          <ac:chgData name="Hua, Yiying" userId="aa6a9e03-c5b1-4834-9746-68923240f5ba" providerId="ADAL" clId="{2602FAE5-38C8-4920-975A-0898432AEF90}" dt="2024-03-04T13:27:39.099" v="470" actId="1076"/>
          <ac:spMkLst>
            <pc:docMk/>
            <pc:sldMk cId="354855946" sldId="305"/>
            <ac:spMk id="3" creationId="{68AF53DC-E9BC-47E7-8CCA-25E4DC60DFCF}"/>
          </ac:spMkLst>
        </pc:spChg>
      </pc:sldChg>
      <pc:sldChg chg="modSp mod">
        <pc:chgData name="Hua, Yiying" userId="aa6a9e03-c5b1-4834-9746-68923240f5ba" providerId="ADAL" clId="{2602FAE5-38C8-4920-975A-0898432AEF90}" dt="2024-03-03T04:29:01.431" v="438" actId="20577"/>
        <pc:sldMkLst>
          <pc:docMk/>
          <pc:sldMk cId="3486129144" sldId="306"/>
        </pc:sldMkLst>
        <pc:spChg chg="mod">
          <ac:chgData name="Hua, Yiying" userId="aa6a9e03-c5b1-4834-9746-68923240f5ba" providerId="ADAL" clId="{2602FAE5-38C8-4920-975A-0898432AEF90}" dt="2024-03-03T04:29:01.431" v="438" actId="20577"/>
          <ac:spMkLst>
            <pc:docMk/>
            <pc:sldMk cId="3486129144" sldId="306"/>
            <ac:spMk id="3" creationId="{68AF53DC-E9BC-47E7-8CCA-25E4DC60DFCF}"/>
          </ac:spMkLst>
        </pc:spChg>
      </pc:sldChg>
      <pc:sldChg chg="del">
        <pc:chgData name="Hua, Yiying" userId="aa6a9e03-c5b1-4834-9746-68923240f5ba" providerId="ADAL" clId="{2602FAE5-38C8-4920-975A-0898432AEF90}" dt="2024-03-03T02:48:21.758" v="32" actId="2696"/>
        <pc:sldMkLst>
          <pc:docMk/>
          <pc:sldMk cId="2767326523" sldId="307"/>
        </pc:sldMkLst>
      </pc:sldChg>
      <pc:sldChg chg="del">
        <pc:chgData name="Hua, Yiying" userId="aa6a9e03-c5b1-4834-9746-68923240f5ba" providerId="ADAL" clId="{2602FAE5-38C8-4920-975A-0898432AEF90}" dt="2024-03-03T02:48:24.791" v="33" actId="2696"/>
        <pc:sldMkLst>
          <pc:docMk/>
          <pc:sldMk cId="4103464049" sldId="308"/>
        </pc:sldMkLst>
      </pc:sldChg>
      <pc:sldChg chg="del">
        <pc:chgData name="Hua, Yiying" userId="aa6a9e03-c5b1-4834-9746-68923240f5ba" providerId="ADAL" clId="{2602FAE5-38C8-4920-975A-0898432AEF90}" dt="2024-03-03T02:48:27.593" v="34" actId="2696"/>
        <pc:sldMkLst>
          <pc:docMk/>
          <pc:sldMk cId="1404245539" sldId="309"/>
        </pc:sldMkLst>
      </pc:sldChg>
    </pc:docChg>
  </pc:docChgLst>
  <pc:docChgLst>
    <pc:chgData name="Hua, Yiying" userId="aa6a9e03-c5b1-4834-9746-68923240f5ba" providerId="ADAL" clId="{3CAC3431-9CF1-42BD-A837-1A2DE63F6A03}"/>
    <pc:docChg chg="undo custSel addSld delSld modSld">
      <pc:chgData name="Hua, Yiying" userId="aa6a9e03-c5b1-4834-9746-68923240f5ba" providerId="ADAL" clId="{3CAC3431-9CF1-42BD-A837-1A2DE63F6A03}" dt="2021-09-01T03:41:09.771" v="89" actId="1076"/>
      <pc:docMkLst>
        <pc:docMk/>
      </pc:docMkLst>
      <pc:sldChg chg="del">
        <pc:chgData name="Hua, Yiying" userId="aa6a9e03-c5b1-4834-9746-68923240f5ba" providerId="ADAL" clId="{3CAC3431-9CF1-42BD-A837-1A2DE63F6A03}" dt="2021-08-28T14:38:19.072" v="0" actId="47"/>
        <pc:sldMkLst>
          <pc:docMk/>
          <pc:sldMk cId="272398827" sldId="267"/>
        </pc:sldMkLst>
      </pc:sldChg>
      <pc:sldChg chg="addSp delSp modSp del mod">
        <pc:chgData name="Hua, Yiying" userId="aa6a9e03-c5b1-4834-9746-68923240f5ba" providerId="ADAL" clId="{3CAC3431-9CF1-42BD-A837-1A2DE63F6A03}" dt="2021-08-28T15:06:20.579" v="14" actId="47"/>
        <pc:sldMkLst>
          <pc:docMk/>
          <pc:sldMk cId="766260379" sldId="269"/>
        </pc:sldMkLst>
        <pc:spChg chg="add del mod">
          <ac:chgData name="Hua, Yiying" userId="aa6a9e03-c5b1-4834-9746-68923240f5ba" providerId="ADAL" clId="{3CAC3431-9CF1-42BD-A837-1A2DE63F6A03}" dt="2021-08-28T14:42:41.952" v="5" actId="22"/>
          <ac:spMkLst>
            <pc:docMk/>
            <pc:sldMk cId="766260379" sldId="269"/>
            <ac:spMk id="5" creationId="{0C2293B1-8064-44EA-9A1B-B0301D666AD7}"/>
          </ac:spMkLst>
        </pc:spChg>
        <pc:spChg chg="add mod">
          <ac:chgData name="Hua, Yiying" userId="aa6a9e03-c5b1-4834-9746-68923240f5ba" providerId="ADAL" clId="{3CAC3431-9CF1-42BD-A837-1A2DE63F6A03}" dt="2021-08-28T14:43:45.356" v="7"/>
          <ac:spMkLst>
            <pc:docMk/>
            <pc:sldMk cId="766260379" sldId="269"/>
            <ac:spMk id="6" creationId="{BF6BEF96-9AF6-40C6-AB5F-856633BF6EC1}"/>
          </ac:spMkLst>
        </pc:spChg>
        <pc:spChg chg="del">
          <ac:chgData name="Hua, Yiying" userId="aa6a9e03-c5b1-4834-9746-68923240f5ba" providerId="ADAL" clId="{3CAC3431-9CF1-42BD-A837-1A2DE63F6A03}" dt="2021-08-28T14:38:22.465" v="1" actId="478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3CAC3431-9CF1-42BD-A837-1A2DE63F6A03}" dt="2021-08-28T15:06:22.312" v="15" actId="47"/>
        <pc:sldMkLst>
          <pc:docMk/>
          <pc:sldMk cId="3589681835" sldId="270"/>
        </pc:sldMkLst>
      </pc:sldChg>
      <pc:sldChg chg="modSp mod">
        <pc:chgData name="Hua, Yiying" userId="aa6a9e03-c5b1-4834-9746-68923240f5ba" providerId="ADAL" clId="{3CAC3431-9CF1-42BD-A837-1A2DE63F6A03}" dt="2021-08-28T16:07:14.832" v="85"/>
        <pc:sldMkLst>
          <pc:docMk/>
          <pc:sldMk cId="2569553149" sldId="271"/>
        </pc:sldMkLst>
        <pc:spChg chg="mod">
          <ac:chgData name="Hua, Yiying" userId="aa6a9e03-c5b1-4834-9746-68923240f5ba" providerId="ADAL" clId="{3CAC3431-9CF1-42BD-A837-1A2DE63F6A03}" dt="2021-08-28T15:06:17.585" v="13" actId="6549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7:14.832" v="85"/>
          <ac:spMkLst>
            <pc:docMk/>
            <pc:sldMk cId="2569553149" sldId="271"/>
            <ac:spMk id="3" creationId="{00000000-0000-0000-0000-000000000000}"/>
          </ac:spMkLst>
        </pc:spChg>
      </pc:sldChg>
      <pc:sldChg chg="addSp delSp modSp new mod">
        <pc:chgData name="Hua, Yiying" userId="aa6a9e03-c5b1-4834-9746-68923240f5ba" providerId="ADAL" clId="{3CAC3431-9CF1-42BD-A837-1A2DE63F6A03}" dt="2021-09-01T03:41:09.771" v="89" actId="1076"/>
        <pc:sldMkLst>
          <pc:docMk/>
          <pc:sldMk cId="858900382" sldId="272"/>
        </pc:sldMkLst>
        <pc:spChg chg="del">
          <ac:chgData name="Hua, Yiying" userId="aa6a9e03-c5b1-4834-9746-68923240f5ba" providerId="ADAL" clId="{3CAC3431-9CF1-42BD-A837-1A2DE63F6A03}" dt="2021-08-28T15:06:32.112" v="17" actId="478"/>
          <ac:spMkLst>
            <pc:docMk/>
            <pc:sldMk cId="858900382" sldId="272"/>
            <ac:spMk id="2" creationId="{F71D8547-93DC-4106-B548-B386FAC1B20D}"/>
          </ac:spMkLst>
        </pc:spChg>
        <pc:spChg chg="del">
          <ac:chgData name="Hua, Yiying" userId="aa6a9e03-c5b1-4834-9746-68923240f5ba" providerId="ADAL" clId="{3CAC3431-9CF1-42BD-A837-1A2DE63F6A03}" dt="2021-08-28T15:06:33.576" v="18" actId="478"/>
          <ac:spMkLst>
            <pc:docMk/>
            <pc:sldMk cId="858900382" sldId="272"/>
            <ac:spMk id="3" creationId="{D3B59ED4-74AC-40F2-9BC1-7D16A8926F69}"/>
          </ac:spMkLst>
        </pc:spChg>
        <pc:picChg chg="add mod">
          <ac:chgData name="Hua, Yiying" userId="aa6a9e03-c5b1-4834-9746-68923240f5ba" providerId="ADAL" clId="{3CAC3431-9CF1-42BD-A837-1A2DE63F6A03}" dt="2021-09-01T03:41:09.771" v="89" actId="1076"/>
          <ac:picMkLst>
            <pc:docMk/>
            <pc:sldMk cId="858900382" sldId="272"/>
            <ac:picMk id="5" creationId="{B5BF5AB0-1DB9-4937-ABF5-7D5C4AF198F5}"/>
          </ac:picMkLst>
        </pc:picChg>
      </pc:sldChg>
      <pc:sldChg chg="modSp new del mod">
        <pc:chgData name="Hua, Yiying" userId="aa6a9e03-c5b1-4834-9746-68923240f5ba" providerId="ADAL" clId="{3CAC3431-9CF1-42BD-A837-1A2DE63F6A03}" dt="2021-08-28T15:26:15.601" v="40" actId="2696"/>
        <pc:sldMkLst>
          <pc:docMk/>
          <pc:sldMk cId="2729258010" sldId="273"/>
        </pc:sldMkLst>
        <pc:spChg chg="mod">
          <ac:chgData name="Hua, Yiying" userId="aa6a9e03-c5b1-4834-9746-68923240f5ba" providerId="ADAL" clId="{3CAC3431-9CF1-42BD-A837-1A2DE63F6A03}" dt="2021-08-28T15:24:30.564" v="36" actId="20577"/>
          <ac:spMkLst>
            <pc:docMk/>
            <pc:sldMk cId="2729258010" sldId="273"/>
            <ac:spMk id="2" creationId="{E4BAA605-2B65-4CA7-B71C-1F86AAC38066}"/>
          </ac:spMkLst>
        </pc:spChg>
        <pc:spChg chg="mod">
          <ac:chgData name="Hua, Yiying" userId="aa6a9e03-c5b1-4834-9746-68923240f5ba" providerId="ADAL" clId="{3CAC3431-9CF1-42BD-A837-1A2DE63F6A03}" dt="2021-08-28T15:24:47.850" v="37"/>
          <ac:spMkLst>
            <pc:docMk/>
            <pc:sldMk cId="2729258010" sldId="273"/>
            <ac:spMk id="3" creationId="{EC5AC8B4-FDD4-4E9E-AA7E-F975E327F251}"/>
          </ac:spMkLst>
        </pc:spChg>
      </pc:sldChg>
      <pc:sldChg chg="modSp mod">
        <pc:chgData name="Hua, Yiying" userId="aa6a9e03-c5b1-4834-9746-68923240f5ba" providerId="ADAL" clId="{3CAC3431-9CF1-42BD-A837-1A2DE63F6A03}" dt="2021-08-28T15:26:25.929" v="42" actId="1076"/>
        <pc:sldMkLst>
          <pc:docMk/>
          <pc:sldMk cId="3249573143" sldId="274"/>
        </pc:sldMkLst>
        <pc:spChg chg="mod">
          <ac:chgData name="Hua, Yiying" userId="aa6a9e03-c5b1-4834-9746-68923240f5ba" providerId="ADAL" clId="{3CAC3431-9CF1-42BD-A837-1A2DE63F6A03}" dt="2021-08-28T15:26:21.945" v="41" actId="1076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5:26:25.929" v="42" actId="1076"/>
          <ac:spMkLst>
            <pc:docMk/>
            <pc:sldMk cId="3249573143" sldId="274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3CAC3431-9CF1-42BD-A837-1A2DE63F6A03}" dt="2021-08-28T16:06:31.625" v="83"/>
        <pc:sldMkLst>
          <pc:docMk/>
          <pc:sldMk cId="104291633" sldId="275"/>
        </pc:sldMkLst>
        <pc:spChg chg="mod">
          <ac:chgData name="Hua, Yiying" userId="aa6a9e03-c5b1-4834-9746-68923240f5ba" providerId="ADAL" clId="{3CAC3431-9CF1-42BD-A837-1A2DE63F6A03}" dt="2021-08-28T15:35:05.604" v="43"/>
          <ac:spMkLst>
            <pc:docMk/>
            <pc:sldMk cId="104291633" sldId="275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6:31.625" v="83"/>
          <ac:spMkLst>
            <pc:docMk/>
            <pc:sldMk cId="104291633" sldId="27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3CAC3431-9CF1-42BD-A837-1A2DE63F6A03}" dt="2021-08-28T15:59:34.862" v="78" actId="478"/>
          <ac:spMkLst>
            <pc:docMk/>
            <pc:sldMk cId="104291633" sldId="275"/>
            <ac:spMk id="4" creationId="{0B50BD2C-ADE4-41D1-B699-3B0B94E5446F}"/>
          </ac:spMkLst>
        </pc:spChg>
        <pc:spChg chg="add del">
          <ac:chgData name="Hua, Yiying" userId="aa6a9e03-c5b1-4834-9746-68923240f5ba" providerId="ADAL" clId="{3CAC3431-9CF1-42BD-A837-1A2DE63F6A03}" dt="2021-08-28T15:46:49.515" v="58" actId="478"/>
          <ac:spMkLst>
            <pc:docMk/>
            <pc:sldMk cId="104291633" sldId="275"/>
            <ac:spMk id="5" creationId="{40B2A29D-AAED-4D5A-B7A9-3F42349C0AFA}"/>
          </ac:spMkLst>
        </pc:spChg>
        <pc:spChg chg="add del mod">
          <ac:chgData name="Hua, Yiying" userId="aa6a9e03-c5b1-4834-9746-68923240f5ba" providerId="ADAL" clId="{3CAC3431-9CF1-42BD-A837-1A2DE63F6A03}" dt="2021-08-28T15:46:54.427" v="60" actId="478"/>
          <ac:spMkLst>
            <pc:docMk/>
            <pc:sldMk cId="104291633" sldId="275"/>
            <ac:spMk id="6" creationId="{81CDFC57-B79E-4FFA-9D61-073B27173A1E}"/>
          </ac:spMkLst>
        </pc:spChg>
      </pc:sldChg>
    </pc:docChg>
  </pc:docChgLst>
  <pc:docChgLst>
    <pc:chgData name="Hua, Yiying" userId="aa6a9e03-c5b1-4834-9746-68923240f5ba" providerId="ADAL" clId="{6A9A4DA3-B580-4D08-B27A-03D61A7C3518}"/>
    <pc:docChg chg="undo custSel delSld modSld modNotesMaster">
      <pc:chgData name="Hua, Yiying" userId="aa6a9e03-c5b1-4834-9746-68923240f5ba" providerId="ADAL" clId="{6A9A4DA3-B580-4D08-B27A-03D61A7C3518}" dt="2023-11-26T15:46:46.067" v="2594" actId="20577"/>
      <pc:docMkLst>
        <pc:docMk/>
      </pc:docMkLst>
      <pc:sldChg chg="del">
        <pc:chgData name="Hua, Yiying" userId="aa6a9e03-c5b1-4834-9746-68923240f5ba" providerId="ADAL" clId="{6A9A4DA3-B580-4D08-B27A-03D61A7C3518}" dt="2023-09-27T03:02:54.377" v="15" actId="2696"/>
        <pc:sldMkLst>
          <pc:docMk/>
          <pc:sldMk cId="3091819760" sldId="277"/>
        </pc:sldMkLst>
      </pc:sldChg>
      <pc:sldChg chg="addSp modSp del mod">
        <pc:chgData name="Hua, Yiying" userId="aa6a9e03-c5b1-4834-9746-68923240f5ba" providerId="ADAL" clId="{6A9A4DA3-B580-4D08-B27A-03D61A7C3518}" dt="2023-11-24T23:20:58.123" v="1443" actId="2696"/>
        <pc:sldMkLst>
          <pc:docMk/>
          <pc:sldMk cId="3720631790" sldId="280"/>
        </pc:sldMkLst>
        <pc:spChg chg="add mod">
          <ac:chgData name="Hua, Yiying" userId="aa6a9e03-c5b1-4834-9746-68923240f5ba" providerId="ADAL" clId="{6A9A4DA3-B580-4D08-B27A-03D61A7C3518}" dt="2023-10-01T05:26:26.221" v="1257"/>
          <ac:spMkLst>
            <pc:docMk/>
            <pc:sldMk cId="3720631790" sldId="280"/>
            <ac:spMk id="3" creationId="{1DC17C74-3DDA-4BE0-88AE-3A90DDEBDA1C}"/>
          </ac:spMkLst>
        </pc:spChg>
        <pc:spChg chg="mod">
          <ac:chgData name="Hua, Yiying" userId="aa6a9e03-c5b1-4834-9746-68923240f5ba" providerId="ADAL" clId="{6A9A4DA3-B580-4D08-B27A-03D61A7C3518}" dt="2023-09-27T03:10:58.354" v="93" actId="207"/>
          <ac:spMkLst>
            <pc:docMk/>
            <pc:sldMk cId="3720631790" sldId="280"/>
            <ac:spMk id="7" creationId="{D493BFEA-0F2B-4001-B50B-261BF9F8A6E5}"/>
          </ac:spMkLst>
        </pc:spChg>
        <pc:spChg chg="mod">
          <ac:chgData name="Hua, Yiying" userId="aa6a9e03-c5b1-4834-9746-68923240f5ba" providerId="ADAL" clId="{6A9A4DA3-B580-4D08-B27A-03D61A7C3518}" dt="2023-10-01T00:47:57.287" v="652" actId="20577"/>
          <ac:spMkLst>
            <pc:docMk/>
            <pc:sldMk cId="3720631790" sldId="280"/>
            <ac:spMk id="8" creationId="{F12401B8-13D8-485F-A7A2-41E422E6616F}"/>
          </ac:spMkLst>
        </pc:spChg>
      </pc:sldChg>
      <pc:sldChg chg="addSp delSp modSp del mod">
        <pc:chgData name="Hua, Yiying" userId="aa6a9e03-c5b1-4834-9746-68923240f5ba" providerId="ADAL" clId="{6A9A4DA3-B580-4D08-B27A-03D61A7C3518}" dt="2023-09-27T03:14:00.943" v="102" actId="47"/>
        <pc:sldMkLst>
          <pc:docMk/>
          <pc:sldMk cId="2953340203" sldId="281"/>
        </pc:sldMkLst>
        <pc:spChg chg="del">
          <ac:chgData name="Hua, Yiying" userId="aa6a9e03-c5b1-4834-9746-68923240f5ba" providerId="ADAL" clId="{6A9A4DA3-B580-4D08-B27A-03D61A7C3518}" dt="2023-09-27T03:12:38.587" v="95" actId="478"/>
          <ac:spMkLst>
            <pc:docMk/>
            <pc:sldMk cId="2953340203" sldId="281"/>
            <ac:spMk id="2" creationId="{EC4891EB-A5ED-4A2F-BE33-B0DAF0C452C0}"/>
          </ac:spMkLst>
        </pc:spChg>
        <pc:spChg chg="add del mod">
          <ac:chgData name="Hua, Yiying" userId="aa6a9e03-c5b1-4834-9746-68923240f5ba" providerId="ADAL" clId="{6A9A4DA3-B580-4D08-B27A-03D61A7C3518}" dt="2023-09-27T03:12:41.303" v="96"/>
          <ac:spMkLst>
            <pc:docMk/>
            <pc:sldMk cId="2953340203" sldId="281"/>
            <ac:spMk id="4" creationId="{8E4B7DD1-905D-B97B-2D6A-1E22A5C6F797}"/>
          </ac:spMkLst>
        </pc:spChg>
        <pc:spChg chg="add mod">
          <ac:chgData name="Hua, Yiying" userId="aa6a9e03-c5b1-4834-9746-68923240f5ba" providerId="ADAL" clId="{6A9A4DA3-B580-4D08-B27A-03D61A7C3518}" dt="2023-09-27T03:13:45.878" v="101" actId="1076"/>
          <ac:spMkLst>
            <pc:docMk/>
            <pc:sldMk cId="2953340203" sldId="281"/>
            <ac:spMk id="5" creationId="{3622DF5C-6524-303D-1803-F47934900674}"/>
          </ac:spMkLst>
        </pc:spChg>
      </pc:sldChg>
      <pc:sldChg chg="modSp mod">
        <pc:chgData name="Hua, Yiying" userId="aa6a9e03-c5b1-4834-9746-68923240f5ba" providerId="ADAL" clId="{6A9A4DA3-B580-4D08-B27A-03D61A7C3518}" dt="2023-11-26T02:11:30.023" v="2389"/>
        <pc:sldMkLst>
          <pc:docMk/>
          <pc:sldMk cId="3277803961" sldId="282"/>
        </pc:sldMkLst>
        <pc:spChg chg="mod">
          <ac:chgData name="Hua, Yiying" userId="aa6a9e03-c5b1-4834-9746-68923240f5ba" providerId="ADAL" clId="{6A9A4DA3-B580-4D08-B27A-03D61A7C3518}" dt="2023-11-26T02:11:30.023" v="2389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6A9A4DA3-B580-4D08-B27A-03D61A7C3518}" dt="2023-10-22T06:38:02.540" v="1434" actId="20577"/>
          <ac:spMkLst>
            <pc:docMk/>
            <pc:sldMk cId="3277803961" sldId="282"/>
            <ac:spMk id="7" creationId="{0C43F516-8DA1-4641-90F3-9A9E7722E9DA}"/>
          </ac:spMkLst>
        </pc:spChg>
      </pc:sldChg>
      <pc:sldChg chg="addSp delSp modSp mod">
        <pc:chgData name="Hua, Yiying" userId="aa6a9e03-c5b1-4834-9746-68923240f5ba" providerId="ADAL" clId="{6A9A4DA3-B580-4D08-B27A-03D61A7C3518}" dt="2023-11-26T15:18:44.630" v="2493" actId="20577"/>
        <pc:sldMkLst>
          <pc:docMk/>
          <pc:sldMk cId="2206226824" sldId="283"/>
        </pc:sldMkLst>
        <pc:spChg chg="add mod">
          <ac:chgData name="Hua, Yiying" userId="aa6a9e03-c5b1-4834-9746-68923240f5ba" providerId="ADAL" clId="{6A9A4DA3-B580-4D08-B27A-03D61A7C3518}" dt="2023-10-01T05:27:54.827" v="1264" actId="255"/>
          <ac:spMkLst>
            <pc:docMk/>
            <pc:sldMk cId="2206226824" sldId="283"/>
            <ac:spMk id="2" creationId="{0D784DC1-0148-411B-982F-B326AAAEDFCA}"/>
          </ac:spMkLst>
        </pc:spChg>
        <pc:spChg chg="mod">
          <ac:chgData name="Hua, Yiying" userId="aa6a9e03-c5b1-4834-9746-68923240f5ba" providerId="ADAL" clId="{6A9A4DA3-B580-4D08-B27A-03D61A7C3518}" dt="2023-10-01T00:56:12.883" v="691" actId="1076"/>
          <ac:spMkLst>
            <pc:docMk/>
            <pc:sldMk cId="2206226824" sldId="283"/>
            <ac:spMk id="3" creationId="{1DC17C74-3DDA-4BE0-88AE-3A90DDEBDA1C}"/>
          </ac:spMkLst>
        </pc:spChg>
        <pc:spChg chg="del">
          <ac:chgData name="Hua, Yiying" userId="aa6a9e03-c5b1-4834-9746-68923240f5ba" providerId="ADAL" clId="{6A9A4DA3-B580-4D08-B27A-03D61A7C3518}" dt="2023-09-27T03:14:29.574" v="107" actId="478"/>
          <ac:spMkLst>
            <pc:docMk/>
            <pc:sldMk cId="2206226824" sldId="283"/>
            <ac:spMk id="7" creationId="{D493BFEA-0F2B-4001-B50B-261BF9F8A6E5}"/>
          </ac:spMkLst>
        </pc:spChg>
        <pc:spChg chg="mod">
          <ac:chgData name="Hua, Yiying" userId="aa6a9e03-c5b1-4834-9746-68923240f5ba" providerId="ADAL" clId="{6A9A4DA3-B580-4D08-B27A-03D61A7C3518}" dt="2023-11-26T15:18:44.630" v="2493" actId="20577"/>
          <ac:spMkLst>
            <pc:docMk/>
            <pc:sldMk cId="2206226824" sldId="283"/>
            <ac:spMk id="8" creationId="{F12401B8-13D8-485F-A7A2-41E422E6616F}"/>
          </ac:spMkLst>
        </pc:spChg>
      </pc:sldChg>
      <pc:sldChg chg="addSp delSp modSp del mod">
        <pc:chgData name="Hua, Yiying" userId="aa6a9e03-c5b1-4834-9746-68923240f5ba" providerId="ADAL" clId="{6A9A4DA3-B580-4D08-B27A-03D61A7C3518}" dt="2023-09-27T04:07:36.572" v="180" actId="2696"/>
        <pc:sldMkLst>
          <pc:docMk/>
          <pc:sldMk cId="4130762138" sldId="284"/>
        </pc:sldMkLst>
        <pc:spChg chg="del">
          <ac:chgData name="Hua, Yiying" userId="aa6a9e03-c5b1-4834-9746-68923240f5ba" providerId="ADAL" clId="{6A9A4DA3-B580-4D08-B27A-03D61A7C3518}" dt="2023-09-27T04:06:55.886" v="176" actId="478"/>
          <ac:spMkLst>
            <pc:docMk/>
            <pc:sldMk cId="4130762138" sldId="284"/>
            <ac:spMk id="2" creationId="{0D784DC1-0148-411B-982F-B326AAAEDFCA}"/>
          </ac:spMkLst>
        </pc:spChg>
        <pc:spChg chg="del">
          <ac:chgData name="Hua, Yiying" userId="aa6a9e03-c5b1-4834-9746-68923240f5ba" providerId="ADAL" clId="{6A9A4DA3-B580-4D08-B27A-03D61A7C3518}" dt="2023-09-27T04:06:51.072" v="175" actId="478"/>
          <ac:spMkLst>
            <pc:docMk/>
            <pc:sldMk cId="4130762138" sldId="284"/>
            <ac:spMk id="3" creationId="{1DC17C74-3DDA-4BE0-88AE-3A90DDEBDA1C}"/>
          </ac:spMkLst>
        </pc:spChg>
        <pc:spChg chg="add del mod">
          <ac:chgData name="Hua, Yiying" userId="aa6a9e03-c5b1-4834-9746-68923240f5ba" providerId="ADAL" clId="{6A9A4DA3-B580-4D08-B27A-03D61A7C3518}" dt="2023-09-27T04:07:13.716" v="179" actId="478"/>
          <ac:spMkLst>
            <pc:docMk/>
            <pc:sldMk cId="4130762138" sldId="284"/>
            <ac:spMk id="5" creationId="{CEC28D64-D844-FB55-25CE-4503FEDA6B4E}"/>
          </ac:spMkLst>
        </pc:spChg>
        <pc:spChg chg="del">
          <ac:chgData name="Hua, Yiying" userId="aa6a9e03-c5b1-4834-9746-68923240f5ba" providerId="ADAL" clId="{6A9A4DA3-B580-4D08-B27A-03D61A7C3518}" dt="2023-09-27T04:06:58.569" v="177" actId="478"/>
          <ac:spMkLst>
            <pc:docMk/>
            <pc:sldMk cId="4130762138" sldId="284"/>
            <ac:spMk id="8" creationId="{F12401B8-13D8-485F-A7A2-41E422E6616F}"/>
          </ac:spMkLst>
        </pc:spChg>
      </pc:sldChg>
      <pc:sldChg chg="delSp modSp mod">
        <pc:chgData name="Hua, Yiying" userId="aa6a9e03-c5b1-4834-9746-68923240f5ba" providerId="ADAL" clId="{6A9A4DA3-B580-4D08-B27A-03D61A7C3518}" dt="2023-11-26T15:22:38.971" v="2509" actId="20577"/>
        <pc:sldMkLst>
          <pc:docMk/>
          <pc:sldMk cId="3355519190" sldId="285"/>
        </pc:sldMkLst>
        <pc:spChg chg="mod">
          <ac:chgData name="Hua, Yiying" userId="aa6a9e03-c5b1-4834-9746-68923240f5ba" providerId="ADAL" clId="{6A9A4DA3-B580-4D08-B27A-03D61A7C3518}" dt="2023-11-26T15:22:38.971" v="2509" actId="20577"/>
          <ac:spMkLst>
            <pc:docMk/>
            <pc:sldMk cId="3355519190" sldId="285"/>
            <ac:spMk id="3" creationId="{68AF53DC-E9BC-47E7-8CCA-25E4DC60DFCF}"/>
          </ac:spMkLst>
        </pc:spChg>
        <pc:spChg chg="del">
          <ac:chgData name="Hua, Yiying" userId="aa6a9e03-c5b1-4834-9746-68923240f5ba" providerId="ADAL" clId="{6A9A4DA3-B580-4D08-B27A-03D61A7C3518}" dt="2023-09-27T05:00:05.223" v="211" actId="478"/>
          <ac:spMkLst>
            <pc:docMk/>
            <pc:sldMk cId="3355519190" sldId="285"/>
            <ac:spMk id="4" creationId="{81C7B11E-2113-447E-8DF7-A9D9575BD608}"/>
          </ac:spMkLst>
        </pc:spChg>
      </pc:sldChg>
      <pc:sldChg chg="modSp del mod">
        <pc:chgData name="Hua, Yiying" userId="aa6a9e03-c5b1-4834-9746-68923240f5ba" providerId="ADAL" clId="{6A9A4DA3-B580-4D08-B27A-03D61A7C3518}" dt="2023-09-27T06:14:22.221" v="461" actId="2696"/>
        <pc:sldMkLst>
          <pc:docMk/>
          <pc:sldMk cId="2482748124" sldId="286"/>
        </pc:sldMkLst>
        <pc:spChg chg="mod">
          <ac:chgData name="Hua, Yiying" userId="aa6a9e03-c5b1-4834-9746-68923240f5ba" providerId="ADAL" clId="{6A9A4DA3-B580-4D08-B27A-03D61A7C3518}" dt="2023-09-27T05:06:24.688" v="222" actId="20577"/>
          <ac:spMkLst>
            <pc:docMk/>
            <pc:sldMk cId="2482748124" sldId="286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6A9A4DA3-B580-4D08-B27A-03D61A7C3518}" dt="2023-10-01T00:41:17.679" v="637" actId="2696"/>
        <pc:sldMkLst>
          <pc:docMk/>
          <pc:sldMk cId="264871268" sldId="287"/>
        </pc:sldMkLst>
        <pc:spChg chg="mod">
          <ac:chgData name="Hua, Yiying" userId="aa6a9e03-c5b1-4834-9746-68923240f5ba" providerId="ADAL" clId="{6A9A4DA3-B580-4D08-B27A-03D61A7C3518}" dt="2023-10-01T00:40:15.704" v="633"/>
          <ac:spMkLst>
            <pc:docMk/>
            <pc:sldMk cId="264871268" sldId="287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6A9A4DA3-B580-4D08-B27A-03D61A7C3518}" dt="2023-10-01T01:16:26.643" v="713" actId="2696"/>
        <pc:sldMkLst>
          <pc:docMk/>
          <pc:sldMk cId="2390311082" sldId="288"/>
        </pc:sldMkLst>
        <pc:spChg chg="mod">
          <ac:chgData name="Hua, Yiying" userId="aa6a9e03-c5b1-4834-9746-68923240f5ba" providerId="ADAL" clId="{6A9A4DA3-B580-4D08-B27A-03D61A7C3518}" dt="2023-09-27T05:04:31.265" v="214"/>
          <ac:spMkLst>
            <pc:docMk/>
            <pc:sldMk cId="2390311082" sldId="288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6A9A4DA3-B580-4D08-B27A-03D61A7C3518}" dt="2023-10-01T01:19:59.195" v="719" actId="2696"/>
        <pc:sldMkLst>
          <pc:docMk/>
          <pc:sldMk cId="2370853125" sldId="289"/>
        </pc:sldMkLst>
        <pc:spChg chg="mod">
          <ac:chgData name="Hua, Yiying" userId="aa6a9e03-c5b1-4834-9746-68923240f5ba" providerId="ADAL" clId="{6A9A4DA3-B580-4D08-B27A-03D61A7C3518}" dt="2023-10-01T01:19:02.623" v="715" actId="1076"/>
          <ac:spMkLst>
            <pc:docMk/>
            <pc:sldMk cId="2370853125" sldId="289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6A9A4DA3-B580-4D08-B27A-03D61A7C3518}" dt="2023-10-01T01:21:39.742" v="723" actId="2696"/>
        <pc:sldMkLst>
          <pc:docMk/>
          <pc:sldMk cId="3343279499" sldId="290"/>
        </pc:sldMkLst>
        <pc:spChg chg="mod">
          <ac:chgData name="Hua, Yiying" userId="aa6a9e03-c5b1-4834-9746-68923240f5ba" providerId="ADAL" clId="{6A9A4DA3-B580-4D08-B27A-03D61A7C3518}" dt="2023-09-27T05:05:25.742" v="219" actId="20577"/>
          <ac:spMkLst>
            <pc:docMk/>
            <pc:sldMk cId="3343279499" sldId="290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6A9A4DA3-B580-4D08-B27A-03D61A7C3518}" dt="2023-09-27T06:15:05.633" v="465" actId="2696"/>
        <pc:sldMkLst>
          <pc:docMk/>
          <pc:sldMk cId="1004250735" sldId="291"/>
        </pc:sldMkLst>
        <pc:spChg chg="mod">
          <ac:chgData name="Hua, Yiying" userId="aa6a9e03-c5b1-4834-9746-68923240f5ba" providerId="ADAL" clId="{6A9A4DA3-B580-4D08-B27A-03D61A7C3518}" dt="2023-09-27T05:06:40.028" v="223" actId="20577"/>
          <ac:spMkLst>
            <pc:docMk/>
            <pc:sldMk cId="1004250735" sldId="291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6A9A4DA3-B580-4D08-B27A-03D61A7C3518}" dt="2023-11-25T09:01:22.578" v="1531" actId="2696"/>
        <pc:sldMkLst>
          <pc:docMk/>
          <pc:sldMk cId="3269275957" sldId="292"/>
        </pc:sldMkLst>
        <pc:spChg chg="mod">
          <ac:chgData name="Hua, Yiying" userId="aa6a9e03-c5b1-4834-9746-68923240f5ba" providerId="ADAL" clId="{6A9A4DA3-B580-4D08-B27A-03D61A7C3518}" dt="2023-10-01T04:20:56.032" v="1110" actId="1076"/>
          <ac:spMkLst>
            <pc:docMk/>
            <pc:sldMk cId="3269275957" sldId="292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6A9A4DA3-B580-4D08-B27A-03D61A7C3518}" dt="2023-11-25T09:01:26.213" v="1532" actId="2696"/>
        <pc:sldMkLst>
          <pc:docMk/>
          <pc:sldMk cId="5509749" sldId="293"/>
        </pc:sldMkLst>
        <pc:spChg chg="mod">
          <ac:chgData name="Hua, Yiying" userId="aa6a9e03-c5b1-4834-9746-68923240f5ba" providerId="ADAL" clId="{6A9A4DA3-B580-4D08-B27A-03D61A7C3518}" dt="2023-10-15T04:09:46.961" v="1378" actId="20577"/>
          <ac:spMkLst>
            <pc:docMk/>
            <pc:sldMk cId="5509749" sldId="293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6A9A4DA3-B580-4D08-B27A-03D61A7C3518}" dt="2023-11-25T09:01:29.094" v="1533" actId="2696"/>
        <pc:sldMkLst>
          <pc:docMk/>
          <pc:sldMk cId="38442877" sldId="294"/>
        </pc:sldMkLst>
        <pc:spChg chg="mod">
          <ac:chgData name="Hua, Yiying" userId="aa6a9e03-c5b1-4834-9746-68923240f5ba" providerId="ADAL" clId="{6A9A4DA3-B580-4D08-B27A-03D61A7C3518}" dt="2023-10-15T04:07:38.724" v="1373" actId="1076"/>
          <ac:spMkLst>
            <pc:docMk/>
            <pc:sldMk cId="38442877" sldId="294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6A9A4DA3-B580-4D08-B27A-03D61A7C3518}" dt="2023-11-25T09:01:31.584" v="1534" actId="2696"/>
        <pc:sldMkLst>
          <pc:docMk/>
          <pc:sldMk cId="635591887" sldId="295"/>
        </pc:sldMkLst>
        <pc:spChg chg="mod">
          <ac:chgData name="Hua, Yiying" userId="aa6a9e03-c5b1-4834-9746-68923240f5ba" providerId="ADAL" clId="{6A9A4DA3-B580-4D08-B27A-03D61A7C3518}" dt="2023-10-01T04:23:13.410" v="1123" actId="255"/>
          <ac:spMkLst>
            <pc:docMk/>
            <pc:sldMk cId="635591887" sldId="295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6A9A4DA3-B580-4D08-B27A-03D61A7C3518}" dt="2023-11-25T09:01:34.958" v="1535" actId="2696"/>
        <pc:sldMkLst>
          <pc:docMk/>
          <pc:sldMk cId="3216006949" sldId="296"/>
        </pc:sldMkLst>
        <pc:spChg chg="mod">
          <ac:chgData name="Hua, Yiying" userId="aa6a9e03-c5b1-4834-9746-68923240f5ba" providerId="ADAL" clId="{6A9A4DA3-B580-4D08-B27A-03D61A7C3518}" dt="2023-10-15T04:22:43.347" v="1396" actId="27636"/>
          <ac:spMkLst>
            <pc:docMk/>
            <pc:sldMk cId="3216006949" sldId="296"/>
            <ac:spMk id="3" creationId="{68AF53DC-E9BC-47E7-8CCA-25E4DC60DFCF}"/>
          </ac:spMkLst>
        </pc:spChg>
      </pc:sldChg>
      <pc:sldChg chg="del">
        <pc:chgData name="Hua, Yiying" userId="aa6a9e03-c5b1-4834-9746-68923240f5ba" providerId="ADAL" clId="{6A9A4DA3-B580-4D08-B27A-03D61A7C3518}" dt="2023-10-01T01:13:43.412" v="708" actId="2696"/>
        <pc:sldMkLst>
          <pc:docMk/>
          <pc:sldMk cId="899152796" sldId="297"/>
        </pc:sldMkLst>
      </pc:sldChg>
      <pc:sldChg chg="modSp del mod">
        <pc:chgData name="Hua, Yiying" userId="aa6a9e03-c5b1-4834-9746-68923240f5ba" providerId="ADAL" clId="{6A9A4DA3-B580-4D08-B27A-03D61A7C3518}" dt="2023-11-25T09:01:37.544" v="1536" actId="2696"/>
        <pc:sldMkLst>
          <pc:docMk/>
          <pc:sldMk cId="4862043" sldId="298"/>
        </pc:sldMkLst>
        <pc:spChg chg="mod">
          <ac:chgData name="Hua, Yiying" userId="aa6a9e03-c5b1-4834-9746-68923240f5ba" providerId="ADAL" clId="{6A9A4DA3-B580-4D08-B27A-03D61A7C3518}" dt="2023-10-22T14:23:19.570" v="1438" actId="1076"/>
          <ac:spMkLst>
            <pc:docMk/>
            <pc:sldMk cId="4862043" sldId="298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6A9A4DA3-B580-4D08-B27A-03D61A7C3518}" dt="2023-11-25T09:01:39.658" v="1537" actId="2696"/>
        <pc:sldMkLst>
          <pc:docMk/>
          <pc:sldMk cId="2673156175" sldId="299"/>
        </pc:sldMkLst>
        <pc:spChg chg="mod">
          <ac:chgData name="Hua, Yiying" userId="aa6a9e03-c5b1-4834-9746-68923240f5ba" providerId="ADAL" clId="{6A9A4DA3-B580-4D08-B27A-03D61A7C3518}" dt="2023-10-01T05:31:35.881" v="1322" actId="115"/>
          <ac:spMkLst>
            <pc:docMk/>
            <pc:sldMk cId="2673156175" sldId="299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6A9A4DA3-B580-4D08-B27A-03D61A7C3518}" dt="2023-11-25T09:01:44.109" v="1538" actId="2696"/>
        <pc:sldMkLst>
          <pc:docMk/>
          <pc:sldMk cId="1855884248" sldId="300"/>
        </pc:sldMkLst>
        <pc:spChg chg="mod">
          <ac:chgData name="Hua, Yiying" userId="aa6a9e03-c5b1-4834-9746-68923240f5ba" providerId="ADAL" clId="{6A9A4DA3-B580-4D08-B27A-03D61A7C3518}" dt="2023-10-01T05:20:42.082" v="1256"/>
          <ac:spMkLst>
            <pc:docMk/>
            <pc:sldMk cId="1855884248" sldId="300"/>
            <ac:spMk id="3" creationId="{68AF53DC-E9BC-47E7-8CCA-25E4DC60DFCF}"/>
          </ac:spMkLst>
        </pc:spChg>
      </pc:sldChg>
      <pc:sldChg chg="addSp delSp modSp mod">
        <pc:chgData name="Hua, Yiying" userId="aa6a9e03-c5b1-4834-9746-68923240f5ba" providerId="ADAL" clId="{6A9A4DA3-B580-4D08-B27A-03D61A7C3518}" dt="2023-11-26T15:19:52.937" v="2507" actId="20577"/>
        <pc:sldMkLst>
          <pc:docMk/>
          <pc:sldMk cId="1583209183" sldId="301"/>
        </pc:sldMkLst>
        <pc:spChg chg="mod">
          <ac:chgData name="Hua, Yiying" userId="aa6a9e03-c5b1-4834-9746-68923240f5ba" providerId="ADAL" clId="{6A9A4DA3-B580-4D08-B27A-03D61A7C3518}" dt="2023-11-25T23:39:23.155" v="2289" actId="1076"/>
          <ac:spMkLst>
            <pc:docMk/>
            <pc:sldMk cId="1583209183" sldId="301"/>
            <ac:spMk id="3" creationId="{1DC17C74-3DDA-4BE0-88AE-3A90DDEBDA1C}"/>
          </ac:spMkLst>
        </pc:spChg>
        <pc:spChg chg="add del">
          <ac:chgData name="Hua, Yiying" userId="aa6a9e03-c5b1-4834-9746-68923240f5ba" providerId="ADAL" clId="{6A9A4DA3-B580-4D08-B27A-03D61A7C3518}" dt="2023-11-25T23:35:59.719" v="2270" actId="478"/>
          <ac:spMkLst>
            <pc:docMk/>
            <pc:sldMk cId="1583209183" sldId="301"/>
            <ac:spMk id="4" creationId="{2F508D07-12FD-B471-06C0-DEED0DD92111}"/>
          </ac:spMkLst>
        </pc:spChg>
        <pc:spChg chg="mod">
          <ac:chgData name="Hua, Yiying" userId="aa6a9e03-c5b1-4834-9746-68923240f5ba" providerId="ADAL" clId="{6A9A4DA3-B580-4D08-B27A-03D61A7C3518}" dt="2023-11-26T15:19:52.937" v="2507" actId="20577"/>
          <ac:spMkLst>
            <pc:docMk/>
            <pc:sldMk cId="1583209183" sldId="301"/>
            <ac:spMk id="8" creationId="{F12401B8-13D8-485F-A7A2-41E422E6616F}"/>
          </ac:spMkLst>
        </pc:spChg>
      </pc:sldChg>
      <pc:sldChg chg="del">
        <pc:chgData name="Hua, Yiying" userId="aa6a9e03-c5b1-4834-9746-68923240f5ba" providerId="ADAL" clId="{6A9A4DA3-B580-4D08-B27A-03D61A7C3518}" dt="2023-11-25T09:01:48.241" v="1539" actId="2696"/>
        <pc:sldMkLst>
          <pc:docMk/>
          <pc:sldMk cId="1304155602" sldId="302"/>
        </pc:sldMkLst>
      </pc:sldChg>
      <pc:sldChg chg="modSp mod">
        <pc:chgData name="Hua, Yiying" userId="aa6a9e03-c5b1-4834-9746-68923240f5ba" providerId="ADAL" clId="{6A9A4DA3-B580-4D08-B27A-03D61A7C3518}" dt="2023-11-26T15:23:31.051" v="2517" actId="27636"/>
        <pc:sldMkLst>
          <pc:docMk/>
          <pc:sldMk cId="2049860061" sldId="302"/>
        </pc:sldMkLst>
        <pc:spChg chg="mod">
          <ac:chgData name="Hua, Yiying" userId="aa6a9e03-c5b1-4834-9746-68923240f5ba" providerId="ADAL" clId="{6A9A4DA3-B580-4D08-B27A-03D61A7C3518}" dt="2023-11-26T15:23:31.051" v="2517" actId="27636"/>
          <ac:spMkLst>
            <pc:docMk/>
            <pc:sldMk cId="2049860061" sldId="302"/>
            <ac:spMk id="3" creationId="{68AF53DC-E9BC-47E7-8CCA-25E4DC60DFCF}"/>
          </ac:spMkLst>
        </pc:spChg>
      </pc:sldChg>
      <pc:sldChg chg="modSp mod">
        <pc:chgData name="Hua, Yiying" userId="aa6a9e03-c5b1-4834-9746-68923240f5ba" providerId="ADAL" clId="{6A9A4DA3-B580-4D08-B27A-03D61A7C3518}" dt="2023-11-26T15:35:51.980" v="2559"/>
        <pc:sldMkLst>
          <pc:docMk/>
          <pc:sldMk cId="120899616" sldId="303"/>
        </pc:sldMkLst>
        <pc:spChg chg="mod">
          <ac:chgData name="Hua, Yiying" userId="aa6a9e03-c5b1-4834-9746-68923240f5ba" providerId="ADAL" clId="{6A9A4DA3-B580-4D08-B27A-03D61A7C3518}" dt="2023-11-26T15:35:51.980" v="2559"/>
          <ac:spMkLst>
            <pc:docMk/>
            <pc:sldMk cId="120899616" sldId="303"/>
            <ac:spMk id="3" creationId="{68AF53DC-E9BC-47E7-8CCA-25E4DC60DFCF}"/>
          </ac:spMkLst>
        </pc:spChg>
      </pc:sldChg>
      <pc:sldChg chg="modSp mod">
        <pc:chgData name="Hua, Yiying" userId="aa6a9e03-c5b1-4834-9746-68923240f5ba" providerId="ADAL" clId="{6A9A4DA3-B580-4D08-B27A-03D61A7C3518}" dt="2023-11-26T15:46:46.067" v="2594" actId="20577"/>
        <pc:sldMkLst>
          <pc:docMk/>
          <pc:sldMk cId="4225703631" sldId="304"/>
        </pc:sldMkLst>
        <pc:spChg chg="mod">
          <ac:chgData name="Hua, Yiying" userId="aa6a9e03-c5b1-4834-9746-68923240f5ba" providerId="ADAL" clId="{6A9A4DA3-B580-4D08-B27A-03D61A7C3518}" dt="2023-11-26T15:46:46.067" v="2594" actId="20577"/>
          <ac:spMkLst>
            <pc:docMk/>
            <pc:sldMk cId="4225703631" sldId="304"/>
            <ac:spMk id="3" creationId="{68AF53DC-E9BC-47E7-8CCA-25E4DC60DFCF}"/>
          </ac:spMkLst>
        </pc:spChg>
      </pc:sldChg>
      <pc:sldChg chg="modSp mod">
        <pc:chgData name="Hua, Yiying" userId="aa6a9e03-c5b1-4834-9746-68923240f5ba" providerId="ADAL" clId="{6A9A4DA3-B580-4D08-B27A-03D61A7C3518}" dt="2023-11-26T15:37:27.172" v="2571"/>
        <pc:sldMkLst>
          <pc:docMk/>
          <pc:sldMk cId="1512849053" sldId="305"/>
        </pc:sldMkLst>
        <pc:spChg chg="mod">
          <ac:chgData name="Hua, Yiying" userId="aa6a9e03-c5b1-4834-9746-68923240f5ba" providerId="ADAL" clId="{6A9A4DA3-B580-4D08-B27A-03D61A7C3518}" dt="2023-11-26T15:37:27.172" v="2571"/>
          <ac:spMkLst>
            <pc:docMk/>
            <pc:sldMk cId="1512849053" sldId="305"/>
            <ac:spMk id="3" creationId="{68AF53DC-E9BC-47E7-8CCA-25E4DC60DFCF}"/>
          </ac:spMkLst>
        </pc:spChg>
      </pc:sldChg>
      <pc:sldChg chg="modSp mod">
        <pc:chgData name="Hua, Yiying" userId="aa6a9e03-c5b1-4834-9746-68923240f5ba" providerId="ADAL" clId="{6A9A4DA3-B580-4D08-B27A-03D61A7C3518}" dt="2023-11-26T02:09:19.845" v="2387"/>
        <pc:sldMkLst>
          <pc:docMk/>
          <pc:sldMk cId="2581258590" sldId="306"/>
        </pc:sldMkLst>
        <pc:spChg chg="mod">
          <ac:chgData name="Hua, Yiying" userId="aa6a9e03-c5b1-4834-9746-68923240f5ba" providerId="ADAL" clId="{6A9A4DA3-B580-4D08-B27A-03D61A7C3518}" dt="2023-11-26T02:09:19.845" v="2387"/>
          <ac:spMkLst>
            <pc:docMk/>
            <pc:sldMk cId="2581258590" sldId="306"/>
            <ac:spMk id="3" creationId="{68AF53DC-E9BC-47E7-8CCA-25E4DC60DFCF}"/>
          </ac:spMkLst>
        </pc:spChg>
      </pc:sldChg>
    </pc:docChg>
  </pc:docChgLst>
  <pc:docChgLst>
    <pc:chgData name="Hua, Yiying" userId="aa6a9e03-c5b1-4834-9746-68923240f5ba" providerId="ADAL" clId="{9CD197EA-E8A3-45AE-931A-4160C14659B4}"/>
    <pc:docChg chg="undo custSel delSld modSld">
      <pc:chgData name="Hua, Yiying" userId="aa6a9e03-c5b1-4834-9746-68923240f5ba" providerId="ADAL" clId="{9CD197EA-E8A3-45AE-931A-4160C14659B4}" dt="2022-12-25T14:10:58.425" v="123" actId="14100"/>
      <pc:docMkLst>
        <pc:docMk/>
      </pc:docMkLst>
      <pc:sldChg chg="del">
        <pc:chgData name="Hua, Yiying" userId="aa6a9e03-c5b1-4834-9746-68923240f5ba" providerId="ADAL" clId="{9CD197EA-E8A3-45AE-931A-4160C14659B4}" dt="2022-12-25T13:40:32.122" v="43" actId="2696"/>
        <pc:sldMkLst>
          <pc:docMk/>
          <pc:sldMk cId="2569553149" sldId="271"/>
        </pc:sldMkLst>
      </pc:sldChg>
      <pc:sldChg chg="modSp mod">
        <pc:chgData name="Hua, Yiying" userId="aa6a9e03-c5b1-4834-9746-68923240f5ba" providerId="ADAL" clId="{9CD197EA-E8A3-45AE-931A-4160C14659B4}" dt="2022-12-25T14:09:28.190" v="119" actId="255"/>
        <pc:sldMkLst>
          <pc:docMk/>
          <pc:sldMk cId="3091819760" sldId="277"/>
        </pc:sldMkLst>
        <pc:spChg chg="mod">
          <ac:chgData name="Hua, Yiying" userId="aa6a9e03-c5b1-4834-9746-68923240f5ba" providerId="ADAL" clId="{9CD197EA-E8A3-45AE-931A-4160C14659B4}" dt="2022-12-25T14:09:28.190" v="119" actId="255"/>
          <ac:spMkLst>
            <pc:docMk/>
            <pc:sldMk cId="3091819760" sldId="277"/>
            <ac:spMk id="2" creationId="{EC4891EB-A5ED-4A2F-BE33-B0DAF0C452C0}"/>
          </ac:spMkLst>
        </pc:spChg>
        <pc:graphicFrameChg chg="mod modGraphic">
          <ac:chgData name="Hua, Yiying" userId="aa6a9e03-c5b1-4834-9746-68923240f5ba" providerId="ADAL" clId="{9CD197EA-E8A3-45AE-931A-4160C14659B4}" dt="2022-12-25T14:09:17.229" v="118" actId="14100"/>
          <ac:graphicFrameMkLst>
            <pc:docMk/>
            <pc:sldMk cId="3091819760" sldId="277"/>
            <ac:graphicFrameMk id="4" creationId="{AA6D0D27-F74C-4AE8-86C5-1972D2E0365A}"/>
          </ac:graphicFrameMkLst>
        </pc:graphicFrameChg>
      </pc:sldChg>
      <pc:sldChg chg="addSp delSp modSp mod">
        <pc:chgData name="Hua, Yiying" userId="aa6a9e03-c5b1-4834-9746-68923240f5ba" providerId="ADAL" clId="{9CD197EA-E8A3-45AE-931A-4160C14659B4}" dt="2022-12-25T14:10:58.425" v="123" actId="14100"/>
        <pc:sldMkLst>
          <pc:docMk/>
          <pc:sldMk cId="977146412" sldId="278"/>
        </pc:sldMkLst>
        <pc:spChg chg="del mod">
          <ac:chgData name="Hua, Yiying" userId="aa6a9e03-c5b1-4834-9746-68923240f5ba" providerId="ADAL" clId="{9CD197EA-E8A3-45AE-931A-4160C14659B4}" dt="2022-12-25T13:42:52.947" v="61" actId="478"/>
          <ac:spMkLst>
            <pc:docMk/>
            <pc:sldMk cId="977146412" sldId="278"/>
            <ac:spMk id="2" creationId="{00000000-0000-0000-0000-000000000000}"/>
          </ac:spMkLst>
        </pc:spChg>
        <pc:spChg chg="add mod">
          <ac:chgData name="Hua, Yiying" userId="aa6a9e03-c5b1-4834-9746-68923240f5ba" providerId="ADAL" clId="{9CD197EA-E8A3-45AE-931A-4160C14659B4}" dt="2022-12-25T13:43:16.403" v="72" actId="1076"/>
          <ac:spMkLst>
            <pc:docMk/>
            <pc:sldMk cId="977146412" sldId="278"/>
            <ac:spMk id="4" creationId="{43AF04BC-9BCD-4CDE-B7AC-5BF378043A7B}"/>
          </ac:spMkLst>
        </pc:spChg>
        <pc:spChg chg="add del mod">
          <ac:chgData name="Hua, Yiying" userId="aa6a9e03-c5b1-4834-9746-68923240f5ba" providerId="ADAL" clId="{9CD197EA-E8A3-45AE-931A-4160C14659B4}" dt="2022-12-25T13:43:00.773" v="63" actId="478"/>
          <ac:spMkLst>
            <pc:docMk/>
            <pc:sldMk cId="977146412" sldId="278"/>
            <ac:spMk id="5" creationId="{99848588-B71E-4BA0-ABBF-21B6907FFE4E}"/>
          </ac:spMkLst>
        </pc:spChg>
        <pc:picChg chg="add del mod">
          <ac:chgData name="Hua, Yiying" userId="aa6a9e03-c5b1-4834-9746-68923240f5ba" providerId="ADAL" clId="{9CD197EA-E8A3-45AE-931A-4160C14659B4}" dt="2022-12-25T14:10:58.425" v="123" actId="14100"/>
          <ac:picMkLst>
            <pc:docMk/>
            <pc:sldMk cId="977146412" sldId="278"/>
            <ac:picMk id="9" creationId="{E7E06B18-92A9-47A3-AB41-10D11173252E}"/>
          </ac:picMkLst>
        </pc:picChg>
      </pc:sldChg>
      <pc:sldChg chg="modSp mod">
        <pc:chgData name="Hua, Yiying" userId="aa6a9e03-c5b1-4834-9746-68923240f5ba" providerId="ADAL" clId="{9CD197EA-E8A3-45AE-931A-4160C14659B4}" dt="2022-12-25T14:05:09.279" v="105" actId="6549"/>
        <pc:sldMkLst>
          <pc:docMk/>
          <pc:sldMk cId="3720631790" sldId="280"/>
        </pc:sldMkLst>
        <pc:spChg chg="mod">
          <ac:chgData name="Hua, Yiying" userId="aa6a9e03-c5b1-4834-9746-68923240f5ba" providerId="ADAL" clId="{9CD197EA-E8A3-45AE-931A-4160C14659B4}" dt="2022-12-25T13:41:08.560" v="51" actId="14100"/>
          <ac:spMkLst>
            <pc:docMk/>
            <pc:sldMk cId="3720631790" sldId="280"/>
            <ac:spMk id="7" creationId="{D493BFEA-0F2B-4001-B50B-261BF9F8A6E5}"/>
          </ac:spMkLst>
        </pc:spChg>
        <pc:spChg chg="mod">
          <ac:chgData name="Hua, Yiying" userId="aa6a9e03-c5b1-4834-9746-68923240f5ba" providerId="ADAL" clId="{9CD197EA-E8A3-45AE-931A-4160C14659B4}" dt="2022-12-25T14:05:09.279" v="105" actId="6549"/>
          <ac:spMkLst>
            <pc:docMk/>
            <pc:sldMk cId="3720631790" sldId="280"/>
            <ac:spMk id="8" creationId="{F12401B8-13D8-485F-A7A2-41E422E6616F}"/>
          </ac:spMkLst>
        </pc:spChg>
      </pc:sldChg>
      <pc:sldChg chg="modSp mod">
        <pc:chgData name="Hua, Yiying" userId="aa6a9e03-c5b1-4834-9746-68923240f5ba" providerId="ADAL" clId="{9CD197EA-E8A3-45AE-931A-4160C14659B4}" dt="2022-12-25T13:33:00.643" v="10" actId="20577"/>
        <pc:sldMkLst>
          <pc:docMk/>
          <pc:sldMk cId="3277803961" sldId="282"/>
        </pc:sldMkLst>
        <pc:spChg chg="mod">
          <ac:chgData name="Hua, Yiying" userId="aa6a9e03-c5b1-4834-9746-68923240f5ba" providerId="ADAL" clId="{9CD197EA-E8A3-45AE-931A-4160C14659B4}" dt="2022-12-25T13:32:49.106" v="6" actId="20577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9CD197EA-E8A3-45AE-931A-4160C14659B4}" dt="2022-12-25T13:33:00.643" v="10" actId="20577"/>
          <ac:spMkLst>
            <pc:docMk/>
            <pc:sldMk cId="3277803961" sldId="282"/>
            <ac:spMk id="7" creationId="{0C43F516-8DA1-4641-90F3-9A9E7722E9DA}"/>
          </ac:spMkLst>
        </pc:spChg>
      </pc:sldChg>
      <pc:sldChg chg="del">
        <pc:chgData name="Hua, Yiying" userId="aa6a9e03-c5b1-4834-9746-68923240f5ba" providerId="ADAL" clId="{9CD197EA-E8A3-45AE-931A-4160C14659B4}" dt="2022-12-25T13:40:28.805" v="42" actId="2696"/>
        <pc:sldMkLst>
          <pc:docMk/>
          <pc:sldMk cId="3650433057" sldId="293"/>
        </pc:sldMkLst>
      </pc:sldChg>
      <pc:sldChg chg="modSp del mod">
        <pc:chgData name="Hua, Yiying" userId="aa6a9e03-c5b1-4834-9746-68923240f5ba" providerId="ADAL" clId="{9CD197EA-E8A3-45AE-931A-4160C14659B4}" dt="2022-12-25T13:54:04.881" v="85" actId="2696"/>
        <pc:sldMkLst>
          <pc:docMk/>
          <pc:sldMk cId="2788213371" sldId="294"/>
        </pc:sldMkLst>
        <pc:spChg chg="mod">
          <ac:chgData name="Hua, Yiying" userId="aa6a9e03-c5b1-4834-9746-68923240f5ba" providerId="ADAL" clId="{9CD197EA-E8A3-45AE-931A-4160C14659B4}" dt="2022-12-25T13:53:06.256" v="84"/>
          <ac:spMkLst>
            <pc:docMk/>
            <pc:sldMk cId="2788213371" sldId="294"/>
            <ac:spMk id="3" creationId="{00000000-0000-0000-0000-000000000000}"/>
          </ac:spMkLst>
        </pc:spChg>
        <pc:spChg chg="mod">
          <ac:chgData name="Hua, Yiying" userId="aa6a9e03-c5b1-4834-9746-68923240f5ba" providerId="ADAL" clId="{9CD197EA-E8A3-45AE-931A-4160C14659B4}" dt="2022-12-25T13:46:34.443" v="83" actId="1076"/>
          <ac:spMkLst>
            <pc:docMk/>
            <pc:sldMk cId="2788213371" sldId="294"/>
            <ac:spMk id="8" creationId="{8B5405AE-29E5-4A8B-BA78-F7EE0A25708F}"/>
          </ac:spMkLst>
        </pc:spChg>
      </pc:sldChg>
      <pc:sldChg chg="addSp delSp modSp mod">
        <pc:chgData name="Hua, Yiying" userId="aa6a9e03-c5b1-4834-9746-68923240f5ba" providerId="ADAL" clId="{9CD197EA-E8A3-45AE-931A-4160C14659B4}" dt="2022-12-25T14:09:41.146" v="120" actId="255"/>
        <pc:sldMkLst>
          <pc:docMk/>
          <pc:sldMk cId="3543244316" sldId="295"/>
        </pc:sldMkLst>
        <pc:spChg chg="mod">
          <ac:chgData name="Hua, Yiying" userId="aa6a9e03-c5b1-4834-9746-68923240f5ba" providerId="ADAL" clId="{9CD197EA-E8A3-45AE-931A-4160C14659B4}" dt="2022-12-25T14:08:29.213" v="114" actId="1076"/>
          <ac:spMkLst>
            <pc:docMk/>
            <pc:sldMk cId="3543244316" sldId="29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9CD197EA-E8A3-45AE-931A-4160C14659B4}" dt="2022-12-25T14:07:54.349" v="108" actId="478"/>
          <ac:spMkLst>
            <pc:docMk/>
            <pc:sldMk cId="3543244316" sldId="295"/>
            <ac:spMk id="4" creationId="{6CD8798D-C5A9-4DF3-81D8-3A9BA5E9A4CC}"/>
          </ac:spMkLst>
        </pc:spChg>
        <pc:spChg chg="add mod">
          <ac:chgData name="Hua, Yiying" userId="aa6a9e03-c5b1-4834-9746-68923240f5ba" providerId="ADAL" clId="{9CD197EA-E8A3-45AE-931A-4160C14659B4}" dt="2022-12-25T14:09:41.146" v="120" actId="255"/>
          <ac:spMkLst>
            <pc:docMk/>
            <pc:sldMk cId="3543244316" sldId="295"/>
            <ac:spMk id="6" creationId="{3139E6DE-0713-4EF3-89A3-3CF5A50AEB2F}"/>
          </ac:spMkLst>
        </pc:spChg>
        <pc:spChg chg="del mod">
          <ac:chgData name="Hua, Yiying" userId="aa6a9e03-c5b1-4834-9746-68923240f5ba" providerId="ADAL" clId="{9CD197EA-E8A3-45AE-931A-4160C14659B4}" dt="2022-12-25T14:07:49.955" v="107" actId="478"/>
          <ac:spMkLst>
            <pc:docMk/>
            <pc:sldMk cId="3543244316" sldId="295"/>
            <ac:spMk id="8" creationId="{8B5405AE-29E5-4A8B-BA78-F7EE0A25708F}"/>
          </ac:spMkLst>
        </pc:spChg>
      </pc:sldChg>
      <pc:sldChg chg="modSp del mod">
        <pc:chgData name="Hua, Yiying" userId="aa6a9e03-c5b1-4834-9746-68923240f5ba" providerId="ADAL" clId="{9CD197EA-E8A3-45AE-931A-4160C14659B4}" dt="2022-12-25T13:34:41.962" v="16" actId="2696"/>
        <pc:sldMkLst>
          <pc:docMk/>
          <pc:sldMk cId="998463842" sldId="302"/>
        </pc:sldMkLst>
        <pc:spChg chg="mod">
          <ac:chgData name="Hua, Yiying" userId="aa6a9e03-c5b1-4834-9746-68923240f5ba" providerId="ADAL" clId="{9CD197EA-E8A3-45AE-931A-4160C14659B4}" dt="2022-12-25T13:34:20.357" v="15"/>
          <ac:spMkLst>
            <pc:docMk/>
            <pc:sldMk cId="998463842" sldId="302"/>
            <ac:spMk id="3" creationId="{4A952978-3DF8-4292-97EF-7AC056D96162}"/>
          </ac:spMkLst>
        </pc:spChg>
        <pc:spChg chg="mod">
          <ac:chgData name="Hua, Yiying" userId="aa6a9e03-c5b1-4834-9746-68923240f5ba" providerId="ADAL" clId="{9CD197EA-E8A3-45AE-931A-4160C14659B4}" dt="2022-12-25T13:33:53.051" v="12" actId="14100"/>
          <ac:spMkLst>
            <pc:docMk/>
            <pc:sldMk cId="998463842" sldId="302"/>
            <ac:spMk id="6" creationId="{EAF8E9AB-CBE0-4F76-8499-93E5ADECC250}"/>
          </ac:spMkLst>
        </pc:spChg>
      </pc:sldChg>
      <pc:sldChg chg="del">
        <pc:chgData name="Hua, Yiying" userId="aa6a9e03-c5b1-4834-9746-68923240f5ba" providerId="ADAL" clId="{9CD197EA-E8A3-45AE-931A-4160C14659B4}" dt="2022-12-25T13:40:23.908" v="40" actId="2696"/>
        <pc:sldMkLst>
          <pc:docMk/>
          <pc:sldMk cId="1012163028" sldId="303"/>
        </pc:sldMkLst>
      </pc:sldChg>
      <pc:sldChg chg="del">
        <pc:chgData name="Hua, Yiying" userId="aa6a9e03-c5b1-4834-9746-68923240f5ba" providerId="ADAL" clId="{9CD197EA-E8A3-45AE-931A-4160C14659B4}" dt="2022-12-25T13:40:35.075" v="44" actId="2696"/>
        <pc:sldMkLst>
          <pc:docMk/>
          <pc:sldMk cId="2808378762" sldId="304"/>
        </pc:sldMkLst>
      </pc:sldChg>
      <pc:sldChg chg="del">
        <pc:chgData name="Hua, Yiying" userId="aa6a9e03-c5b1-4834-9746-68923240f5ba" providerId="ADAL" clId="{9CD197EA-E8A3-45AE-931A-4160C14659B4}" dt="2022-12-25T13:40:43.849" v="47" actId="2696"/>
        <pc:sldMkLst>
          <pc:docMk/>
          <pc:sldMk cId="1799493975" sldId="305"/>
        </pc:sldMkLst>
      </pc:sldChg>
      <pc:sldChg chg="del">
        <pc:chgData name="Hua, Yiying" userId="aa6a9e03-c5b1-4834-9746-68923240f5ba" providerId="ADAL" clId="{9CD197EA-E8A3-45AE-931A-4160C14659B4}" dt="2022-12-25T13:40:47.228" v="48" actId="2696"/>
        <pc:sldMkLst>
          <pc:docMk/>
          <pc:sldMk cId="656184081" sldId="306"/>
        </pc:sldMkLst>
      </pc:sldChg>
      <pc:sldChg chg="del">
        <pc:chgData name="Hua, Yiying" userId="aa6a9e03-c5b1-4834-9746-68923240f5ba" providerId="ADAL" clId="{9CD197EA-E8A3-45AE-931A-4160C14659B4}" dt="2022-12-25T13:40:26.617" v="41" actId="2696"/>
        <pc:sldMkLst>
          <pc:docMk/>
          <pc:sldMk cId="1266524329" sldId="307"/>
        </pc:sldMkLst>
      </pc:sldChg>
      <pc:sldChg chg="del">
        <pc:chgData name="Hua, Yiying" userId="aa6a9e03-c5b1-4834-9746-68923240f5ba" providerId="ADAL" clId="{9CD197EA-E8A3-45AE-931A-4160C14659B4}" dt="2022-12-25T13:40:37.680" v="45" actId="2696"/>
        <pc:sldMkLst>
          <pc:docMk/>
          <pc:sldMk cId="2224147718" sldId="309"/>
        </pc:sldMkLst>
      </pc:sldChg>
      <pc:sldChg chg="del">
        <pc:chgData name="Hua, Yiying" userId="aa6a9e03-c5b1-4834-9746-68923240f5ba" providerId="ADAL" clId="{9CD197EA-E8A3-45AE-931A-4160C14659B4}" dt="2022-12-25T13:40:40.682" v="46" actId="2696"/>
        <pc:sldMkLst>
          <pc:docMk/>
          <pc:sldMk cId="2750142345" sldId="310"/>
        </pc:sldMkLst>
      </pc:sldChg>
    </pc:docChg>
  </pc:docChgLst>
  <pc:docChgLst>
    <pc:chgData name="Hua, Yiying" userId="aa6a9e03-c5b1-4834-9746-68923240f5ba" providerId="ADAL" clId="{F2FE5426-7BB7-4EC2-A881-326ABD618AE4}"/>
    <pc:docChg chg="undo custSel delSld modSld">
      <pc:chgData name="Hua, Yiying" userId="aa6a9e03-c5b1-4834-9746-68923240f5ba" providerId="ADAL" clId="{F2FE5426-7BB7-4EC2-A881-326ABD618AE4}" dt="2022-08-28T14:38:32.772" v="610"/>
      <pc:docMkLst>
        <pc:docMk/>
      </pc:docMkLst>
      <pc:sldChg chg="modSp mod">
        <pc:chgData name="Hua, Yiying" userId="aa6a9e03-c5b1-4834-9746-68923240f5ba" providerId="ADAL" clId="{F2FE5426-7BB7-4EC2-A881-326ABD618AE4}" dt="2022-08-28T14:31:17.951" v="538" actId="20577"/>
        <pc:sldMkLst>
          <pc:docMk/>
          <pc:sldMk cId="2569553149" sldId="271"/>
        </pc:sldMkLst>
        <pc:spChg chg="mod">
          <ac:chgData name="Hua, Yiying" userId="aa6a9e03-c5b1-4834-9746-68923240f5ba" providerId="ADAL" clId="{F2FE5426-7BB7-4EC2-A881-326ABD618AE4}" dt="2022-08-27T05:03:35.462" v="191" actId="14100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F2FE5426-7BB7-4EC2-A881-326ABD618AE4}" dt="2022-08-28T14:31:17.951" v="538" actId="20577"/>
          <ac:spMkLst>
            <pc:docMk/>
            <pc:sldMk cId="2569553149" sldId="271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F2FE5426-7BB7-4EC2-A881-326ABD618AE4}" dt="2022-08-28T14:38:32.772" v="610"/>
        <pc:sldMkLst>
          <pc:docMk/>
          <pc:sldMk cId="2690074874" sldId="276"/>
        </pc:sldMkLst>
        <pc:spChg chg="del">
          <ac:chgData name="Hua, Yiying" userId="aa6a9e03-c5b1-4834-9746-68923240f5ba" providerId="ADAL" clId="{F2FE5426-7BB7-4EC2-A881-326ABD618AE4}" dt="2022-08-27T04:44:56.340" v="70" actId="478"/>
          <ac:spMkLst>
            <pc:docMk/>
            <pc:sldMk cId="2690074874" sldId="276"/>
            <ac:spMk id="2" creationId="{00000000-0000-0000-0000-000000000000}"/>
          </ac:spMkLst>
        </pc:spChg>
        <pc:spChg chg="mod">
          <ac:chgData name="Hua, Yiying" userId="aa6a9e03-c5b1-4834-9746-68923240f5ba" providerId="ADAL" clId="{F2FE5426-7BB7-4EC2-A881-326ABD618AE4}" dt="2022-08-28T14:38:32.772" v="610"/>
          <ac:spMkLst>
            <pc:docMk/>
            <pc:sldMk cId="2690074874" sldId="276"/>
            <ac:spMk id="3" creationId="{00000000-0000-0000-0000-000000000000}"/>
          </ac:spMkLst>
        </pc:spChg>
        <pc:spChg chg="add del mod">
          <ac:chgData name="Hua, Yiying" userId="aa6a9e03-c5b1-4834-9746-68923240f5ba" providerId="ADAL" clId="{F2FE5426-7BB7-4EC2-A881-326ABD618AE4}" dt="2022-08-27T04:44:59.655" v="71" actId="478"/>
          <ac:spMkLst>
            <pc:docMk/>
            <pc:sldMk cId="2690074874" sldId="276"/>
            <ac:spMk id="5" creationId="{FA1EBB9A-265B-4613-83AF-AAF10296924E}"/>
          </ac:spMkLst>
        </pc:spChg>
      </pc:sldChg>
      <pc:sldChg chg="addSp delSp modSp mod">
        <pc:chgData name="Hua, Yiying" userId="aa6a9e03-c5b1-4834-9746-68923240f5ba" providerId="ADAL" clId="{F2FE5426-7BB7-4EC2-A881-326ABD618AE4}" dt="2022-08-28T14:36:15.608" v="602"/>
        <pc:sldMkLst>
          <pc:docMk/>
          <pc:sldMk cId="3008852362" sldId="277"/>
        </pc:sldMkLst>
        <pc:spChg chg="add del">
          <ac:chgData name="Hua, Yiying" userId="aa6a9e03-c5b1-4834-9746-68923240f5ba" providerId="ADAL" clId="{F2FE5426-7BB7-4EC2-A881-326ABD618AE4}" dt="2022-08-27T05:28:03.432" v="255"/>
          <ac:spMkLst>
            <pc:docMk/>
            <pc:sldMk cId="3008852362" sldId="277"/>
            <ac:spMk id="2" creationId="{80C3037D-E442-4CC8-B10C-DD82A2EA0330}"/>
          </ac:spMkLst>
        </pc:spChg>
        <pc:spChg chg="mod">
          <ac:chgData name="Hua, Yiying" userId="aa6a9e03-c5b1-4834-9746-68923240f5ba" providerId="ADAL" clId="{F2FE5426-7BB7-4EC2-A881-326ABD618AE4}" dt="2022-08-28T14:36:15.608" v="602"/>
          <ac:spMkLst>
            <pc:docMk/>
            <pc:sldMk cId="3008852362" sldId="277"/>
            <ac:spMk id="3" creationId="{00000000-0000-0000-0000-000000000000}"/>
          </ac:spMkLst>
        </pc:spChg>
        <pc:spChg chg="add del">
          <ac:chgData name="Hua, Yiying" userId="aa6a9e03-c5b1-4834-9746-68923240f5ba" providerId="ADAL" clId="{F2FE5426-7BB7-4EC2-A881-326ABD618AE4}" dt="2022-08-27T05:28:18.264" v="258"/>
          <ac:spMkLst>
            <pc:docMk/>
            <pc:sldMk cId="3008852362" sldId="277"/>
            <ac:spMk id="4" creationId="{7675FB33-772C-4F6D-82DC-802ECEE2EC36}"/>
          </ac:spMkLst>
        </pc:spChg>
      </pc:sldChg>
      <pc:sldChg chg="modSp del mod">
        <pc:chgData name="Hua, Yiying" userId="aa6a9e03-c5b1-4834-9746-68923240f5ba" providerId="ADAL" clId="{F2FE5426-7BB7-4EC2-A881-326ABD618AE4}" dt="2022-08-27T05:15:40.610" v="204" actId="2696"/>
        <pc:sldMkLst>
          <pc:docMk/>
          <pc:sldMk cId="977146412" sldId="278"/>
        </pc:sldMkLst>
        <pc:spChg chg="mod">
          <ac:chgData name="Hua, Yiying" userId="aa6a9e03-c5b1-4834-9746-68923240f5ba" providerId="ADAL" clId="{F2FE5426-7BB7-4EC2-A881-326ABD618AE4}" dt="2022-08-27T05:03:50.513" v="192" actId="14100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67E351F9-98CC-428D-A5A7-99774891AA79}"/>
    <pc:docChg chg="delSld modSld">
      <pc:chgData name="Hua, Yiying" userId="aa6a9e03-c5b1-4834-9746-68923240f5ba" providerId="ADAL" clId="{67E351F9-98CC-428D-A5A7-99774891AA79}" dt="2023-01-08T03:28:42.474" v="28" actId="1076"/>
      <pc:docMkLst>
        <pc:docMk/>
      </pc:docMkLst>
      <pc:sldChg chg="del">
        <pc:chgData name="Hua, Yiying" userId="aa6a9e03-c5b1-4834-9746-68923240f5ba" providerId="ADAL" clId="{67E351F9-98CC-428D-A5A7-99774891AA79}" dt="2023-01-08T03:26:17.901" v="13" actId="2696"/>
        <pc:sldMkLst>
          <pc:docMk/>
          <pc:sldMk cId="977146412" sldId="278"/>
        </pc:sldMkLst>
      </pc:sldChg>
      <pc:sldChg chg="modSp mod">
        <pc:chgData name="Hua, Yiying" userId="aa6a9e03-c5b1-4834-9746-68923240f5ba" providerId="ADAL" clId="{67E351F9-98CC-428D-A5A7-99774891AA79}" dt="2023-01-08T03:28:42.474" v="28" actId="1076"/>
        <pc:sldMkLst>
          <pc:docMk/>
          <pc:sldMk cId="2953340203" sldId="281"/>
        </pc:sldMkLst>
        <pc:spChg chg="mod">
          <ac:chgData name="Hua, Yiying" userId="aa6a9e03-c5b1-4834-9746-68923240f5ba" providerId="ADAL" clId="{67E351F9-98CC-428D-A5A7-99774891AA79}" dt="2023-01-08T03:28:38.088" v="27" actId="1076"/>
          <ac:spMkLst>
            <pc:docMk/>
            <pc:sldMk cId="2953340203" sldId="281"/>
            <ac:spMk id="2" creationId="{EC4891EB-A5ED-4A2F-BE33-B0DAF0C452C0}"/>
          </ac:spMkLst>
        </pc:spChg>
        <pc:spChg chg="mod">
          <ac:chgData name="Hua, Yiying" userId="aa6a9e03-c5b1-4834-9746-68923240f5ba" providerId="ADAL" clId="{67E351F9-98CC-428D-A5A7-99774891AA79}" dt="2023-01-08T03:28:42.474" v="28" actId="1076"/>
          <ac:spMkLst>
            <pc:docMk/>
            <pc:sldMk cId="2953340203" sldId="281"/>
            <ac:spMk id="6" creationId="{CED04412-97EC-459B-8014-E781774B14EC}"/>
          </ac:spMkLst>
        </pc:spChg>
      </pc:sldChg>
      <pc:sldChg chg="modSp mod">
        <pc:chgData name="Hua, Yiying" userId="aa6a9e03-c5b1-4834-9746-68923240f5ba" providerId="ADAL" clId="{67E351F9-98CC-428D-A5A7-99774891AA79}" dt="2023-01-08T03:25:49.762" v="11" actId="6549"/>
        <pc:sldMkLst>
          <pc:docMk/>
          <pc:sldMk cId="3277803961" sldId="282"/>
        </pc:sldMkLst>
        <pc:spChg chg="mod">
          <ac:chgData name="Hua, Yiying" userId="aa6a9e03-c5b1-4834-9746-68923240f5ba" providerId="ADAL" clId="{67E351F9-98CC-428D-A5A7-99774891AA79}" dt="2023-01-08T03:25:49.762" v="11" actId="6549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67E351F9-98CC-428D-A5A7-99774891AA79}" dt="2023-01-08T03:25:42.624" v="10" actId="20577"/>
          <ac:spMkLst>
            <pc:docMk/>
            <pc:sldMk cId="3277803961" sldId="282"/>
            <ac:spMk id="7" creationId="{0C43F516-8DA1-4641-90F3-9A9E7722E9DA}"/>
          </ac:spMkLst>
        </pc:spChg>
      </pc:sldChg>
      <pc:sldChg chg="del">
        <pc:chgData name="Hua, Yiying" userId="aa6a9e03-c5b1-4834-9746-68923240f5ba" providerId="ADAL" clId="{67E351F9-98CC-428D-A5A7-99774891AA79}" dt="2023-01-08T03:26:12.381" v="12" actId="2696"/>
        <pc:sldMkLst>
          <pc:docMk/>
          <pc:sldMk cId="3543244316" sldId="29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3" tIns="48332" rIns="96663" bIns="48332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0"/>
            <a:ext cx="3169920" cy="480060"/>
          </a:xfrm>
          <a:prstGeom prst="rect">
            <a:avLst/>
          </a:prstGeom>
        </p:spPr>
        <p:txBody>
          <a:bodyPr vert="horz" lIns="96663" tIns="48332" rIns="96663" bIns="48332" rtlCol="0"/>
          <a:lstStyle>
            <a:lvl1pPr algn="r">
              <a:defRPr sz="1300"/>
            </a:lvl1pPr>
          </a:lstStyle>
          <a:p>
            <a:fld id="{68534EFF-A887-4675-B8ED-FE4746870BAC}" type="datetimeFigureOut">
              <a:rPr lang="en-US" smtClean="0"/>
              <a:t>3/9/2024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19138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3" tIns="48332" rIns="96663" bIns="4833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1"/>
            <a:ext cx="5852160" cy="4320540"/>
          </a:xfrm>
          <a:prstGeom prst="rect">
            <a:avLst/>
          </a:prstGeom>
        </p:spPr>
        <p:txBody>
          <a:bodyPr vert="horz" lIns="96663" tIns="48332" rIns="96663" bIns="4833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3"/>
            <a:ext cx="3169920" cy="480060"/>
          </a:xfrm>
          <a:prstGeom prst="rect">
            <a:avLst/>
          </a:prstGeom>
        </p:spPr>
        <p:txBody>
          <a:bodyPr vert="horz" lIns="96663" tIns="48332" rIns="96663" bIns="48332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3"/>
            <a:ext cx="3169920" cy="480060"/>
          </a:xfrm>
          <a:prstGeom prst="rect">
            <a:avLst/>
          </a:prstGeom>
        </p:spPr>
        <p:txBody>
          <a:bodyPr vert="horz" lIns="96663" tIns="48332" rIns="96663" bIns="48332" rtlCol="0" anchor="b"/>
          <a:lstStyle>
            <a:lvl1pPr algn="r">
              <a:defRPr sz="13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88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3/9/2024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nbible.com/1_timothy/4-2.htm" TargetMode="External"/><Relationship Id="rId7" Type="http://schemas.openxmlformats.org/officeDocument/2006/relationships/hyperlink" Target="https://cnbible.com/1_timothy/4-6.htm" TargetMode="External"/><Relationship Id="rId2" Type="http://schemas.openxmlformats.org/officeDocument/2006/relationships/hyperlink" Target="https://cnbible.com/1_timothy/4-1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nbible.com/1_timothy/4-5.htm" TargetMode="External"/><Relationship Id="rId5" Type="http://schemas.openxmlformats.org/officeDocument/2006/relationships/hyperlink" Target="https://cnbible.com/1_timothy/4-4.htm" TargetMode="External"/><Relationship Id="rId4" Type="http://schemas.openxmlformats.org/officeDocument/2006/relationships/hyperlink" Target="https://cnbible.com/1_timothy/4-3.htm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nbible.com/1_timothy/4-8.htm" TargetMode="External"/><Relationship Id="rId2" Type="http://schemas.openxmlformats.org/officeDocument/2006/relationships/hyperlink" Target="https://cnbible.com/1_timothy/4-7.ht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nbible.com/1_timothy/4-10.htm" TargetMode="External"/><Relationship Id="rId4" Type="http://schemas.openxmlformats.org/officeDocument/2006/relationships/hyperlink" Target="https://cnbible.com/1_timothy/4-9.htm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nbible.com/1_timothy/4-12.htm" TargetMode="External"/><Relationship Id="rId7" Type="http://schemas.openxmlformats.org/officeDocument/2006/relationships/hyperlink" Target="https://cnbible.com/1_timothy/4-16.htm" TargetMode="External"/><Relationship Id="rId2" Type="http://schemas.openxmlformats.org/officeDocument/2006/relationships/hyperlink" Target="https://cnbible.com/1_timothy/4-11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nbible.com/1_timothy/4-15.htm" TargetMode="External"/><Relationship Id="rId5" Type="http://schemas.openxmlformats.org/officeDocument/2006/relationships/hyperlink" Target="https://cnbible.com/1_timothy/4-14.htm" TargetMode="External"/><Relationship Id="rId4" Type="http://schemas.openxmlformats.org/officeDocument/2006/relationships/hyperlink" Target="https://cnbible.com/1_timothy/4-13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0D7D215-3CEA-4ED9-A84E-9B8A0C0F04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提摩太前书第四章</a:t>
            </a:r>
            <a:endParaRPr lang="en-US" dirty="0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0C43F516-8DA1-4641-90F3-9A9E7722E9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CN" dirty="0">
              <a:solidFill>
                <a:schemeClr val="accent3"/>
              </a:solidFill>
            </a:endParaRPr>
          </a:p>
          <a:p>
            <a:r>
              <a:rPr lang="zh-CN" altLang="en-US" dirty="0">
                <a:solidFill>
                  <a:schemeClr val="accent3"/>
                </a:solidFill>
              </a:rPr>
              <a:t>新约主日学 </a:t>
            </a:r>
            <a:r>
              <a:rPr lang="en-US" altLang="zh-CN">
                <a:solidFill>
                  <a:schemeClr val="accent3"/>
                </a:solidFill>
              </a:rPr>
              <a:t>Mar 03, 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803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12401B8-13D8-485F-A7A2-41E422E66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338" y="1752600"/>
            <a:ext cx="9764625" cy="47244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latin typeface="+mn-ea"/>
              </a:rPr>
              <a:t>维护主的道，提防假道理（</a:t>
            </a:r>
            <a:r>
              <a:rPr lang="en-US" altLang="zh-CN" sz="2400" dirty="0">
                <a:latin typeface="+mn-ea"/>
              </a:rPr>
              <a:t>1-6</a:t>
            </a:r>
            <a:r>
              <a:rPr lang="zh-CN" altLang="en-US" sz="2400" dirty="0">
                <a:latin typeface="+mn-ea"/>
              </a:rPr>
              <a:t>）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+mn-ea"/>
              </a:rPr>
              <a:t>活出主的道，要操练敬虔（</a:t>
            </a:r>
            <a:r>
              <a:rPr lang="en-US" altLang="zh-CN" sz="2400" dirty="0">
                <a:latin typeface="+mn-ea"/>
              </a:rPr>
              <a:t>7-10</a:t>
            </a:r>
            <a:r>
              <a:rPr lang="zh-CN" altLang="en-US" sz="2400" dirty="0">
                <a:latin typeface="+mn-ea"/>
              </a:rPr>
              <a:t>）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+mn-ea"/>
              </a:rPr>
              <a:t>追求主的道，生命上长进（</a:t>
            </a:r>
            <a:r>
              <a:rPr lang="en-US" altLang="zh-CN" sz="2400" dirty="0">
                <a:latin typeface="+mn-ea"/>
              </a:rPr>
              <a:t>12-16</a:t>
            </a:r>
            <a:r>
              <a:rPr lang="zh-CN" altLang="en-US" sz="2400" dirty="0">
                <a:latin typeface="+mn-ea"/>
              </a:rPr>
              <a:t>）</a:t>
            </a:r>
            <a:endParaRPr lang="zh-CN" altLang="en-US" sz="2200" dirty="0">
              <a:latin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C17C74-3DDA-4BE0-88AE-3A90DDEBDA1C}"/>
              </a:ext>
            </a:extLst>
          </p:cNvPr>
          <p:cNvSpPr txBox="1"/>
          <p:nvPr/>
        </p:nvSpPr>
        <p:spPr>
          <a:xfrm>
            <a:off x="567771" y="838200"/>
            <a:ext cx="7848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提摩太前</a:t>
            </a:r>
            <a:r>
              <a:rPr lang="zh-CN" altLang="en-US" sz="4000" b="1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书第四章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83209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F53DC-E9BC-47E7-8CCA-25E4DC60D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914400"/>
            <a:ext cx="11811000" cy="5867400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2400" b="1" i="0" dirty="0">
                <a:solidFill>
                  <a:srgbClr val="0070C0"/>
                </a:solidFill>
                <a:effectLst/>
                <a:latin typeface="+mn-ea"/>
              </a:rPr>
              <a:t>维护主的道，提防假道理</a:t>
            </a:r>
            <a:endParaRPr lang="en-US" altLang="zh-CN" sz="2400" b="1" i="0" dirty="0">
              <a:solidFill>
                <a:srgbClr val="0070C0"/>
              </a:solidFill>
              <a:effectLst/>
              <a:latin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1900" b="0" i="0" u="none" strike="noStrike" dirty="0">
                <a:solidFill>
                  <a:srgbClr val="0092F2"/>
                </a:solidFill>
                <a:effectLst/>
                <a:latin typeface="+mn-ea"/>
                <a:hlinkClick r:id="rId2"/>
              </a:rPr>
              <a:t>1 </a:t>
            </a:r>
            <a:r>
              <a:rPr lang="zh-CN" altLang="en-US" sz="1900" b="0" i="0" dirty="0">
                <a:solidFill>
                  <a:srgbClr val="001320"/>
                </a:solidFill>
                <a:effectLst/>
                <a:latin typeface="+mn-ea"/>
              </a:rPr>
              <a:t>圣灵明说，在后来的时候，必有人离弃真道，听从那引诱人的邪灵和鬼魔的道理。 </a:t>
            </a:r>
            <a:r>
              <a:rPr lang="en-US" altLang="zh-CN" sz="1900" b="0" i="0" u="none" strike="noStrike" dirty="0">
                <a:solidFill>
                  <a:srgbClr val="0092F2"/>
                </a:solidFill>
                <a:effectLst/>
                <a:latin typeface="+mn-ea"/>
                <a:hlinkClick r:id="rId3"/>
              </a:rPr>
              <a:t>2 </a:t>
            </a:r>
            <a:r>
              <a:rPr lang="zh-CN" altLang="en-US" sz="1900" b="0" i="0" dirty="0">
                <a:solidFill>
                  <a:srgbClr val="001320"/>
                </a:solidFill>
                <a:effectLst/>
                <a:latin typeface="+mn-ea"/>
              </a:rPr>
              <a:t>这是因为说谎之人的假冒，这等人的良心如同被热铁烙惯了一般。 </a:t>
            </a:r>
            <a:r>
              <a:rPr lang="en-US" altLang="zh-CN" sz="1900" b="0" i="0" u="none" strike="noStrike" dirty="0">
                <a:solidFill>
                  <a:srgbClr val="0092F2"/>
                </a:solidFill>
                <a:effectLst/>
                <a:latin typeface="+mn-ea"/>
                <a:hlinkClick r:id="rId4"/>
              </a:rPr>
              <a:t>3 </a:t>
            </a:r>
            <a:r>
              <a:rPr lang="zh-CN" altLang="en-US" sz="1900" b="0" i="0" dirty="0">
                <a:solidFill>
                  <a:srgbClr val="001320"/>
                </a:solidFill>
                <a:effectLst/>
                <a:latin typeface="+mn-ea"/>
              </a:rPr>
              <a:t>他们禁止嫁娶，又禁戒食物，就是神所造，叫那信而明白真道的人感谢着领受的。 </a:t>
            </a:r>
            <a:r>
              <a:rPr lang="en-US" altLang="zh-CN" sz="1900" b="0" i="0" u="none" strike="noStrike" dirty="0">
                <a:solidFill>
                  <a:srgbClr val="0092F2"/>
                </a:solidFill>
                <a:effectLst/>
                <a:latin typeface="+mn-ea"/>
                <a:hlinkClick r:id="rId5"/>
              </a:rPr>
              <a:t>4 </a:t>
            </a:r>
            <a:r>
              <a:rPr lang="zh-CN" altLang="en-US" sz="1900" b="0" i="0" dirty="0">
                <a:solidFill>
                  <a:srgbClr val="001320"/>
                </a:solidFill>
                <a:effectLst/>
                <a:latin typeface="+mn-ea"/>
              </a:rPr>
              <a:t>凡神所造的物都是好的，若感谢着领受，就没有一样可弃的， </a:t>
            </a:r>
            <a:r>
              <a:rPr lang="en-US" altLang="zh-CN" sz="1900" b="0" i="0" u="none" strike="noStrike" dirty="0">
                <a:solidFill>
                  <a:srgbClr val="0092F2"/>
                </a:solidFill>
                <a:effectLst/>
                <a:latin typeface="+mn-ea"/>
                <a:hlinkClick r:id="rId6"/>
              </a:rPr>
              <a:t>5 </a:t>
            </a:r>
            <a:r>
              <a:rPr lang="zh-CN" altLang="en-US" sz="1900" b="0" i="0" dirty="0">
                <a:solidFill>
                  <a:srgbClr val="001320"/>
                </a:solidFill>
                <a:effectLst/>
                <a:latin typeface="+mn-ea"/>
              </a:rPr>
              <a:t>都因神的道和人的祈求成为圣洁了。</a:t>
            </a:r>
            <a:r>
              <a:rPr lang="en-US" altLang="zh-CN" sz="1900" b="0" i="0" u="none" strike="noStrike" dirty="0">
                <a:solidFill>
                  <a:srgbClr val="0092F2"/>
                </a:solidFill>
                <a:effectLst/>
                <a:latin typeface="+mn-ea"/>
                <a:hlinkClick r:id="rId7"/>
              </a:rPr>
              <a:t>6 </a:t>
            </a:r>
            <a:r>
              <a:rPr lang="zh-CN" altLang="en-US" sz="1900" b="0" i="0" dirty="0">
                <a:solidFill>
                  <a:srgbClr val="001320"/>
                </a:solidFill>
                <a:effectLst/>
                <a:latin typeface="+mn-ea"/>
              </a:rPr>
              <a:t>你若将这些事提醒弟兄们，便是基督耶稣的好执事，在真道的话语和你向来所服从的善道上得了教育。</a:t>
            </a:r>
            <a:endParaRPr lang="en-US" altLang="zh-CN" sz="1900" b="0" i="0" dirty="0">
              <a:solidFill>
                <a:srgbClr val="001320"/>
              </a:solidFill>
              <a:effectLst/>
              <a:latin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18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800" i="0" dirty="0">
                <a:solidFill>
                  <a:srgbClr val="001320"/>
                </a:solidFill>
                <a:effectLst/>
                <a:latin typeface="+mn-ea"/>
              </a:rPr>
              <a:t>彼后</a:t>
            </a:r>
            <a:r>
              <a:rPr lang="en-US" altLang="zh-CN" sz="1800" dirty="0">
                <a:solidFill>
                  <a:srgbClr val="001320"/>
                </a:solidFill>
                <a:latin typeface="+mn-ea"/>
              </a:rPr>
              <a:t>1</a:t>
            </a:r>
            <a:r>
              <a:rPr lang="en-US" altLang="zh-CN" sz="1800" i="0" dirty="0">
                <a:solidFill>
                  <a:srgbClr val="001320"/>
                </a:solidFill>
                <a:effectLst/>
                <a:latin typeface="+mn-ea"/>
              </a:rPr>
              <a:t>:21】</a:t>
            </a:r>
            <a:r>
              <a:rPr lang="zh-CN" altLang="en-US" sz="1800" b="1" i="0" dirty="0">
                <a:solidFill>
                  <a:srgbClr val="001320"/>
                </a:solidFill>
                <a:effectLst/>
                <a:latin typeface="+mn-ea"/>
              </a:rPr>
              <a:t> </a:t>
            </a:r>
            <a:r>
              <a:rPr lang="zh-CN" altLang="en-US" sz="1800" i="0" dirty="0">
                <a:solidFill>
                  <a:srgbClr val="001320"/>
                </a:solidFill>
                <a:effectLst/>
                <a:latin typeface="+mn-ea"/>
              </a:rPr>
              <a:t>因为预言不是出于人意的，而是人受圣灵的感动，说出从　神而来的话。</a:t>
            </a:r>
            <a:endParaRPr lang="en-US" altLang="zh-CN" sz="1800" i="0" dirty="0">
              <a:solidFill>
                <a:srgbClr val="001320"/>
              </a:solidFill>
              <a:effectLst/>
              <a:latin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18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800" i="0" dirty="0">
                <a:solidFill>
                  <a:srgbClr val="001320"/>
                </a:solidFill>
                <a:effectLst/>
                <a:latin typeface="+mn-ea"/>
              </a:rPr>
              <a:t>提后三</a:t>
            </a:r>
            <a:r>
              <a:rPr lang="en-US" altLang="zh-CN" sz="1800" i="0" dirty="0">
                <a:solidFill>
                  <a:srgbClr val="001320"/>
                </a:solidFill>
                <a:effectLst/>
                <a:latin typeface="+mn-ea"/>
              </a:rPr>
              <a:t>1】</a:t>
            </a:r>
            <a:r>
              <a:rPr lang="zh-CN" altLang="en-US" sz="1800" i="0" dirty="0">
                <a:solidFill>
                  <a:srgbClr val="001320"/>
                </a:solidFill>
                <a:effectLst/>
                <a:latin typeface="+mn-ea"/>
              </a:rPr>
              <a:t>你该知道，末世必有危险的日子来到。</a:t>
            </a:r>
            <a:r>
              <a:rPr lang="en-US" altLang="zh-CN" sz="1800" i="0" dirty="0">
                <a:solidFill>
                  <a:srgbClr val="001320"/>
                </a:solidFill>
                <a:effectLst/>
                <a:latin typeface="+mn-ea"/>
              </a:rPr>
              <a:t>(</a:t>
            </a:r>
            <a:r>
              <a:rPr lang="en-US" altLang="zh-CN" sz="1800" b="0" i="0" dirty="0">
                <a:solidFill>
                  <a:srgbClr val="001320"/>
                </a:solidFill>
                <a:effectLst/>
                <a:latin typeface="+mn-ea"/>
              </a:rPr>
              <a:t>“</a:t>
            </a:r>
            <a:r>
              <a:rPr lang="zh-CN" altLang="en-US" sz="1800" b="0" i="0" dirty="0">
                <a:solidFill>
                  <a:srgbClr val="001320"/>
                </a:solidFill>
                <a:effectLst/>
                <a:latin typeface="+mn-ea"/>
              </a:rPr>
              <a:t>后来的时候</a:t>
            </a:r>
            <a:r>
              <a:rPr lang="en-US" altLang="zh-CN" sz="1800" b="0" i="0" dirty="0">
                <a:solidFill>
                  <a:srgbClr val="001320"/>
                </a:solidFill>
                <a:effectLst/>
                <a:latin typeface="+mn-ea"/>
              </a:rPr>
              <a:t>”</a:t>
            </a:r>
            <a:r>
              <a:rPr lang="zh-CN" altLang="en-US" sz="1800" b="0" i="0" dirty="0">
                <a:solidFill>
                  <a:srgbClr val="001320"/>
                </a:solidFill>
                <a:effectLst/>
                <a:latin typeface="+mn-ea"/>
              </a:rPr>
              <a:t> </a:t>
            </a:r>
            <a:r>
              <a:rPr lang="en-US" altLang="zh-CN" sz="1800" b="0" i="0" dirty="0">
                <a:solidFill>
                  <a:srgbClr val="001320"/>
                </a:solidFill>
                <a:effectLst/>
                <a:latin typeface="+mn-ea"/>
              </a:rPr>
              <a:t>!= “</a:t>
            </a:r>
            <a:r>
              <a:rPr lang="zh-CN" altLang="en-US" sz="1800" i="0" dirty="0">
                <a:solidFill>
                  <a:srgbClr val="001320"/>
                </a:solidFill>
                <a:effectLst/>
                <a:latin typeface="+mn-ea"/>
              </a:rPr>
              <a:t>末世</a:t>
            </a:r>
            <a:r>
              <a:rPr lang="en-US" altLang="zh-CN" sz="1800" i="0" dirty="0">
                <a:solidFill>
                  <a:srgbClr val="001320"/>
                </a:solidFill>
                <a:effectLst/>
                <a:latin typeface="+mn-ea"/>
              </a:rPr>
              <a:t>”)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18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800" i="0" dirty="0">
                <a:solidFill>
                  <a:srgbClr val="001320"/>
                </a:solidFill>
                <a:effectLst/>
                <a:latin typeface="+mn-ea"/>
              </a:rPr>
              <a:t>约</a:t>
            </a:r>
            <a:r>
              <a:rPr lang="en-US" altLang="zh-CN" sz="1800" i="0" dirty="0">
                <a:solidFill>
                  <a:srgbClr val="001320"/>
                </a:solidFill>
                <a:effectLst/>
                <a:latin typeface="+mn-ea"/>
              </a:rPr>
              <a:t>16:13】</a:t>
            </a:r>
            <a:r>
              <a:rPr lang="zh-CN" altLang="en-US" sz="1800" i="0" dirty="0">
                <a:solidFill>
                  <a:srgbClr val="001320"/>
                </a:solidFill>
                <a:effectLst/>
                <a:latin typeface="+mn-ea"/>
              </a:rPr>
              <a:t>只等真理的圣灵来了，祂要引导你们明白（原文作进入）一切的真理；</a:t>
            </a:r>
            <a:endParaRPr lang="en-US" altLang="zh-CN" sz="1800" i="0" dirty="0">
              <a:solidFill>
                <a:srgbClr val="001320"/>
              </a:solidFill>
              <a:effectLst/>
              <a:latin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18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800" i="0" dirty="0">
                <a:solidFill>
                  <a:srgbClr val="001320"/>
                </a:solidFill>
                <a:effectLst/>
                <a:latin typeface="+mn-ea"/>
              </a:rPr>
              <a:t>来</a:t>
            </a:r>
            <a:r>
              <a:rPr lang="en-US" altLang="zh-CN" sz="1800" i="0" dirty="0">
                <a:solidFill>
                  <a:srgbClr val="001320"/>
                </a:solidFill>
                <a:effectLst/>
                <a:latin typeface="+mn-ea"/>
              </a:rPr>
              <a:t>13:4】</a:t>
            </a:r>
            <a:r>
              <a:rPr lang="zh-CN" altLang="en-US" sz="1800" i="0" dirty="0">
                <a:solidFill>
                  <a:srgbClr val="001320"/>
                </a:solidFill>
                <a:effectLst/>
                <a:latin typeface="+mn-ea"/>
              </a:rPr>
              <a:t>婚姻人人都当尊重</a:t>
            </a:r>
            <a:endParaRPr lang="en-US" altLang="zh-CN" sz="1800" i="0" dirty="0">
              <a:solidFill>
                <a:srgbClr val="001320"/>
              </a:solidFill>
              <a:effectLst/>
              <a:latin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18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800" i="0" dirty="0">
                <a:solidFill>
                  <a:srgbClr val="001320"/>
                </a:solidFill>
                <a:effectLst/>
                <a:latin typeface="+mn-ea"/>
              </a:rPr>
              <a:t>太</a:t>
            </a:r>
            <a:r>
              <a:rPr lang="en-US" altLang="zh-CN" sz="1800" i="0" dirty="0">
                <a:solidFill>
                  <a:srgbClr val="001320"/>
                </a:solidFill>
                <a:effectLst/>
                <a:latin typeface="+mn-ea"/>
              </a:rPr>
              <a:t>19:10】(</a:t>
            </a:r>
            <a:r>
              <a:rPr lang="zh-TW" altLang="en-US" sz="1800" i="0" dirty="0">
                <a:solidFill>
                  <a:srgbClr val="001320"/>
                </a:solidFill>
                <a:effectLst/>
                <a:latin typeface="+mn-ea"/>
              </a:rPr>
              <a:t>凡休妻另娶的 </a:t>
            </a:r>
            <a:r>
              <a:rPr lang="en-US" altLang="zh-TW" sz="1800" i="0" dirty="0">
                <a:solidFill>
                  <a:srgbClr val="001320"/>
                </a:solidFill>
                <a:effectLst/>
                <a:latin typeface="+mn-ea"/>
              </a:rPr>
              <a:t>… </a:t>
            </a:r>
            <a:r>
              <a:rPr lang="zh-TW" altLang="en-US" sz="1800" i="0" dirty="0">
                <a:solidFill>
                  <a:srgbClr val="001320"/>
                </a:solidFill>
                <a:effectLst/>
                <a:latin typeface="+mn-ea"/>
              </a:rPr>
              <a:t>有人娶那被休的婦人， 也是犯姦淫了</a:t>
            </a:r>
            <a:r>
              <a:rPr lang="en-US" altLang="zh-TW" sz="1800" i="0" dirty="0">
                <a:solidFill>
                  <a:srgbClr val="001320"/>
                </a:solidFill>
                <a:effectLst/>
                <a:latin typeface="+mn-ea"/>
              </a:rPr>
              <a:t>) </a:t>
            </a:r>
            <a:r>
              <a:rPr lang="zh-CN" altLang="en-US" sz="1800" i="0" dirty="0">
                <a:solidFill>
                  <a:srgbClr val="001320"/>
                </a:solidFill>
                <a:effectLst/>
                <a:latin typeface="+mn-ea"/>
              </a:rPr>
              <a:t>门徒对耶稣说：</a:t>
            </a:r>
            <a:r>
              <a:rPr lang="en-US" altLang="zh-CN" sz="1800" b="0" i="0" dirty="0">
                <a:solidFill>
                  <a:srgbClr val="001320"/>
                </a:solidFill>
                <a:effectLst/>
                <a:latin typeface="+mn-ea"/>
              </a:rPr>
              <a:t>“</a:t>
            </a:r>
            <a:r>
              <a:rPr lang="zh-CN" altLang="en-US" sz="1800" i="0" dirty="0">
                <a:solidFill>
                  <a:srgbClr val="001320"/>
                </a:solidFill>
                <a:effectLst/>
                <a:latin typeface="+mn-ea"/>
              </a:rPr>
              <a:t>人和妻子既是这样，倒不如不娶。</a:t>
            </a:r>
            <a:r>
              <a:rPr lang="en-US" altLang="zh-CN" sz="1800" i="0" dirty="0">
                <a:solidFill>
                  <a:srgbClr val="001320"/>
                </a:solidFill>
                <a:effectLst/>
                <a:latin typeface="+mn-ea"/>
              </a:rPr>
              <a:t>”</a:t>
            </a:r>
            <a:r>
              <a:rPr lang="zh-CN" altLang="en-US" sz="1800" i="0" dirty="0">
                <a:solidFill>
                  <a:srgbClr val="001320"/>
                </a:solidFill>
                <a:effectLst/>
                <a:latin typeface="+mn-ea"/>
              </a:rPr>
              <a:t>耶稣说：</a:t>
            </a:r>
            <a:r>
              <a:rPr lang="en-US" altLang="zh-CN" sz="1800" b="0" i="0" dirty="0">
                <a:solidFill>
                  <a:srgbClr val="001320"/>
                </a:solidFill>
                <a:effectLst/>
                <a:latin typeface="+mn-ea"/>
              </a:rPr>
              <a:t>“</a:t>
            </a:r>
            <a:r>
              <a:rPr lang="zh-CN" altLang="en-US" sz="1800" i="0" dirty="0">
                <a:solidFill>
                  <a:srgbClr val="001320"/>
                </a:solidFill>
                <a:effectLst/>
                <a:latin typeface="+mn-ea"/>
              </a:rPr>
              <a:t>这话不是人都能领受的，惟独赐给谁，谁才能领受。</a:t>
            </a:r>
            <a:r>
              <a:rPr lang="en-US" altLang="zh-CN" sz="1800" i="0" dirty="0">
                <a:solidFill>
                  <a:srgbClr val="001320"/>
                </a:solidFill>
                <a:effectLst/>
                <a:latin typeface="+mn-ea"/>
              </a:rPr>
              <a:t>”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18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800" i="0" dirty="0">
                <a:solidFill>
                  <a:srgbClr val="001320"/>
                </a:solidFill>
                <a:effectLst/>
                <a:latin typeface="+mn-ea"/>
              </a:rPr>
              <a:t>创</a:t>
            </a:r>
            <a:r>
              <a:rPr lang="en-US" altLang="zh-CN" sz="1800" i="0" dirty="0">
                <a:solidFill>
                  <a:srgbClr val="001320"/>
                </a:solidFill>
                <a:effectLst/>
                <a:latin typeface="+mn-ea"/>
              </a:rPr>
              <a:t>9:3】</a:t>
            </a:r>
            <a:r>
              <a:rPr lang="zh-CN" altLang="en-US" sz="1800" i="0" dirty="0">
                <a:solidFill>
                  <a:srgbClr val="001320"/>
                </a:solidFill>
                <a:effectLst/>
                <a:latin typeface="+mn-ea"/>
              </a:rPr>
              <a:t>凡活着的动物，都可以做你们的食物，这一切我都赐给你们，如同菜蔬一样。</a:t>
            </a:r>
            <a:endParaRPr lang="en-US" altLang="zh-CN" sz="1800" i="0" dirty="0">
              <a:solidFill>
                <a:srgbClr val="001320"/>
              </a:solidFill>
              <a:effectLst/>
              <a:latin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18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800" i="0" dirty="0">
                <a:solidFill>
                  <a:srgbClr val="001320"/>
                </a:solidFill>
                <a:effectLst/>
                <a:latin typeface="+mn-ea"/>
              </a:rPr>
              <a:t>创</a:t>
            </a:r>
            <a:r>
              <a:rPr lang="en-US" altLang="zh-CN" sz="1800" i="0" dirty="0">
                <a:solidFill>
                  <a:srgbClr val="001320"/>
                </a:solidFill>
                <a:effectLst/>
                <a:latin typeface="+mn-ea"/>
              </a:rPr>
              <a:t>1:12</a:t>
            </a:r>
            <a:r>
              <a:rPr lang="en-US" altLang="zh-CN" sz="1800" dirty="0">
                <a:solidFill>
                  <a:srgbClr val="001320"/>
                </a:solidFill>
                <a:latin typeface="+mn-ea"/>
              </a:rPr>
              <a:t>,</a:t>
            </a:r>
            <a:r>
              <a:rPr lang="en-US" altLang="zh-CN" sz="1800" i="0" dirty="0">
                <a:solidFill>
                  <a:srgbClr val="001320"/>
                </a:solidFill>
                <a:effectLst/>
                <a:latin typeface="+mn-ea"/>
              </a:rPr>
              <a:t>21</a:t>
            </a:r>
            <a:r>
              <a:rPr lang="en-US" altLang="zh-CN" sz="1800" dirty="0">
                <a:solidFill>
                  <a:srgbClr val="001320"/>
                </a:solidFill>
                <a:latin typeface="+mn-ea"/>
              </a:rPr>
              <a:t>,</a:t>
            </a:r>
            <a:r>
              <a:rPr lang="en-US" altLang="zh-CN" sz="1800" i="0" dirty="0">
                <a:solidFill>
                  <a:srgbClr val="001320"/>
                </a:solidFill>
                <a:effectLst/>
                <a:latin typeface="+mn-ea"/>
              </a:rPr>
              <a:t>25】 </a:t>
            </a:r>
            <a:r>
              <a:rPr lang="zh-CN" altLang="en-US" sz="1800" i="0" dirty="0">
                <a:solidFill>
                  <a:srgbClr val="001320"/>
                </a:solidFill>
                <a:effectLst/>
                <a:latin typeface="+mn-ea"/>
              </a:rPr>
              <a:t>神看着是好的</a:t>
            </a:r>
            <a:r>
              <a:rPr lang="en-US" altLang="zh-CN" sz="1800" i="0" dirty="0">
                <a:solidFill>
                  <a:srgbClr val="001320"/>
                </a:solidFill>
                <a:effectLst/>
                <a:latin typeface="+mn-ea"/>
              </a:rPr>
              <a:t>』</a:t>
            </a:r>
            <a:r>
              <a:rPr lang="zh-CN" altLang="en-US" sz="1800" i="0" dirty="0">
                <a:solidFill>
                  <a:srgbClr val="001320"/>
                </a:solidFill>
                <a:effectLst/>
                <a:latin typeface="+mn-ea"/>
              </a:rPr>
              <a:t>的话</a:t>
            </a:r>
            <a:r>
              <a:rPr lang="en-US" altLang="zh-CN" sz="1800" i="0" dirty="0">
                <a:solidFill>
                  <a:srgbClr val="001320"/>
                </a:solidFill>
                <a:effectLst/>
                <a:latin typeface="+mn-ea"/>
              </a:rPr>
              <a:t>(</a:t>
            </a:r>
            <a:r>
              <a:rPr lang="zh-CN" altLang="en-US" sz="1800" i="0" dirty="0">
                <a:solidFill>
                  <a:srgbClr val="001320"/>
                </a:solidFill>
                <a:effectLst/>
                <a:latin typeface="+mn-ea"/>
              </a:rPr>
              <a:t>创一</a:t>
            </a:r>
            <a:r>
              <a:rPr lang="en-US" altLang="zh-CN" sz="1800" i="0" dirty="0">
                <a:solidFill>
                  <a:srgbClr val="001320"/>
                </a:solidFill>
                <a:effectLst/>
                <a:latin typeface="+mn-ea"/>
              </a:rPr>
              <a:t>12</a:t>
            </a:r>
            <a:r>
              <a:rPr lang="zh-CN" altLang="en-US" sz="1800" i="0" dirty="0">
                <a:solidFill>
                  <a:srgbClr val="001320"/>
                </a:solidFill>
                <a:effectLst/>
                <a:latin typeface="+mn-ea"/>
              </a:rPr>
              <a:t>，</a:t>
            </a:r>
            <a:r>
              <a:rPr lang="en-US" altLang="zh-CN" sz="1800" i="0" dirty="0">
                <a:solidFill>
                  <a:srgbClr val="001320"/>
                </a:solidFill>
                <a:effectLst/>
                <a:latin typeface="+mn-ea"/>
              </a:rPr>
              <a:t>21</a:t>
            </a:r>
            <a:r>
              <a:rPr lang="zh-CN" altLang="en-US" sz="1800" i="0" dirty="0">
                <a:solidFill>
                  <a:srgbClr val="001320"/>
                </a:solidFill>
                <a:effectLst/>
                <a:latin typeface="+mn-ea"/>
              </a:rPr>
              <a:t>，</a:t>
            </a:r>
            <a:r>
              <a:rPr lang="en-US" altLang="zh-CN" sz="1800" i="0" dirty="0">
                <a:solidFill>
                  <a:srgbClr val="001320"/>
                </a:solidFill>
                <a:effectLst/>
                <a:latin typeface="+mn-ea"/>
              </a:rPr>
              <a:t>25)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18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800" i="0" dirty="0">
                <a:solidFill>
                  <a:srgbClr val="001320"/>
                </a:solidFill>
                <a:effectLst/>
                <a:latin typeface="+mn-ea"/>
              </a:rPr>
              <a:t>约</a:t>
            </a:r>
            <a:r>
              <a:rPr lang="en-US" altLang="zh-CN" sz="1800" i="0" dirty="0">
                <a:solidFill>
                  <a:srgbClr val="001320"/>
                </a:solidFill>
                <a:effectLst/>
                <a:latin typeface="+mn-ea"/>
              </a:rPr>
              <a:t>17:17】</a:t>
            </a:r>
            <a:r>
              <a:rPr lang="zh-CN" altLang="en-US" sz="1800" i="0" dirty="0">
                <a:solidFill>
                  <a:srgbClr val="001320"/>
                </a:solidFill>
                <a:effectLst/>
                <a:latin typeface="+mn-ea"/>
              </a:rPr>
              <a:t>求祢用真理使他们成圣；祢的道就是真理。</a:t>
            </a:r>
            <a:endParaRPr lang="en-US" altLang="zh-CN" sz="1800" i="0" dirty="0">
              <a:solidFill>
                <a:srgbClr val="001320"/>
              </a:solidFill>
              <a:effectLst/>
              <a:latin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18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800" i="0" dirty="0">
                <a:solidFill>
                  <a:srgbClr val="001320"/>
                </a:solidFill>
                <a:effectLst/>
                <a:latin typeface="+mn-ea"/>
              </a:rPr>
              <a:t>赛</a:t>
            </a:r>
            <a:r>
              <a:rPr lang="en-US" altLang="zh-CN" sz="1800" i="0" dirty="0">
                <a:solidFill>
                  <a:srgbClr val="001320"/>
                </a:solidFill>
                <a:effectLst/>
                <a:latin typeface="+mn-ea"/>
              </a:rPr>
              <a:t>50:4-5】</a:t>
            </a:r>
            <a:r>
              <a:rPr lang="zh-CN" altLang="en-US" sz="1800" i="0" dirty="0">
                <a:solidFill>
                  <a:srgbClr val="001320"/>
                </a:solidFill>
                <a:effectLst/>
                <a:latin typeface="+mn-ea"/>
              </a:rPr>
              <a:t>主耶和华赐我受教者的舌头，使我知道怎样用言语扶助疲乏的人。主每早晨提醒，提醒我的耳朵，使我能听，像受教者一样。</a:t>
            </a:r>
            <a:r>
              <a:rPr lang="en-US" altLang="zh-CN" sz="1800" i="0" dirty="0">
                <a:solidFill>
                  <a:srgbClr val="001320"/>
                </a:solidFill>
                <a:effectLst/>
                <a:latin typeface="+mn-ea"/>
              </a:rPr>
              <a:t> </a:t>
            </a:r>
            <a:r>
              <a:rPr lang="zh-CN" altLang="en-US" sz="1800" i="0" dirty="0">
                <a:solidFill>
                  <a:srgbClr val="001320"/>
                </a:solidFill>
                <a:effectLst/>
                <a:latin typeface="+mn-ea"/>
              </a:rPr>
              <a:t>主耶和华开通我的耳朵，我并没有违背，也没有退后。</a:t>
            </a:r>
            <a:endParaRPr lang="en-US" altLang="zh-CN" sz="1800" i="0" dirty="0">
              <a:solidFill>
                <a:srgbClr val="001320"/>
              </a:solidFill>
              <a:effectLst/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20678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F53DC-E9BC-47E7-8CCA-25E4DC60D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914400"/>
            <a:ext cx="11734800" cy="5715000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2400" b="1" i="0" dirty="0">
                <a:solidFill>
                  <a:srgbClr val="0070C0"/>
                </a:solidFill>
                <a:effectLst/>
                <a:latin typeface="+mn-ea"/>
              </a:rPr>
              <a:t>活出主的道，要操练敬虔</a:t>
            </a:r>
            <a:endParaRPr lang="en-US" altLang="zh-CN" sz="2400" b="1" i="0" dirty="0">
              <a:solidFill>
                <a:srgbClr val="0070C0"/>
              </a:solidFill>
              <a:effectLst/>
              <a:latin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100" b="0" i="0" dirty="0">
                <a:solidFill>
                  <a:srgbClr val="001320"/>
                </a:solidFill>
                <a:effectLst/>
                <a:latin typeface="Trebuchet"/>
              </a:rPr>
              <a:t> </a:t>
            </a:r>
            <a:r>
              <a:rPr lang="en-US" altLang="zh-CN" sz="2100" b="0" i="0" u="none" strike="noStrike" dirty="0">
                <a:solidFill>
                  <a:srgbClr val="0092F2"/>
                </a:solidFill>
                <a:effectLst/>
                <a:latin typeface="+mn-ea"/>
                <a:hlinkClick r:id="rId2"/>
              </a:rPr>
              <a:t>7 </a:t>
            </a:r>
            <a:r>
              <a:rPr lang="zh-CN" altLang="en-US" sz="2100" b="0" i="0" dirty="0">
                <a:solidFill>
                  <a:srgbClr val="001320"/>
                </a:solidFill>
                <a:effectLst/>
                <a:latin typeface="+mn-ea"/>
              </a:rPr>
              <a:t>只是要弃绝那世俗的言语和老妇荒渺的话，在敬虔上操练自己。 </a:t>
            </a:r>
            <a:r>
              <a:rPr lang="en-US" altLang="zh-CN" sz="2100" b="0" i="0" u="none" strike="noStrike" dirty="0">
                <a:solidFill>
                  <a:srgbClr val="0092F2"/>
                </a:solidFill>
                <a:effectLst/>
                <a:latin typeface="+mn-ea"/>
                <a:hlinkClick r:id="rId3"/>
              </a:rPr>
              <a:t>8 </a:t>
            </a:r>
            <a:r>
              <a:rPr lang="zh-CN" altLang="en-US" sz="2100" b="0" i="0" dirty="0">
                <a:solidFill>
                  <a:srgbClr val="001320"/>
                </a:solidFill>
                <a:effectLst/>
                <a:latin typeface="+mn-ea"/>
              </a:rPr>
              <a:t>操练身体益处还少，唯独敬虔，凡事都有益处，因有今生和来生的应许。 </a:t>
            </a:r>
            <a:r>
              <a:rPr lang="en-US" altLang="zh-CN" sz="2100" b="0" i="0" u="none" strike="noStrike" dirty="0">
                <a:solidFill>
                  <a:srgbClr val="0092F2"/>
                </a:solidFill>
                <a:effectLst/>
                <a:latin typeface="+mn-ea"/>
                <a:hlinkClick r:id="rId4"/>
              </a:rPr>
              <a:t>9 </a:t>
            </a:r>
            <a:r>
              <a:rPr lang="zh-CN" altLang="en-US" sz="2100" b="0" i="0" dirty="0">
                <a:solidFill>
                  <a:srgbClr val="001320"/>
                </a:solidFill>
                <a:effectLst/>
                <a:latin typeface="+mn-ea"/>
              </a:rPr>
              <a:t>这话是可信的，是十分可佩服的。 </a:t>
            </a:r>
            <a:r>
              <a:rPr lang="en-US" altLang="zh-CN" sz="2100" b="0" i="0" u="none" strike="noStrike" dirty="0">
                <a:solidFill>
                  <a:srgbClr val="0092F2"/>
                </a:solidFill>
                <a:effectLst/>
                <a:latin typeface="+mn-ea"/>
                <a:hlinkClick r:id="rId5"/>
              </a:rPr>
              <a:t>10 </a:t>
            </a:r>
            <a:r>
              <a:rPr lang="zh-CN" altLang="en-US" sz="2100" b="0" i="0" dirty="0">
                <a:solidFill>
                  <a:srgbClr val="001320"/>
                </a:solidFill>
                <a:effectLst/>
                <a:latin typeface="+mn-ea"/>
              </a:rPr>
              <a:t>我们劳苦努力，正是为此，因我们的指望在乎永生的神</a:t>
            </a:r>
            <a:r>
              <a:rPr lang="en-US" altLang="zh-CN" sz="2100" b="0" i="0" dirty="0">
                <a:solidFill>
                  <a:srgbClr val="001320"/>
                </a:solidFill>
                <a:effectLst/>
                <a:latin typeface="+mn-ea"/>
              </a:rPr>
              <a:t>——</a:t>
            </a:r>
            <a:r>
              <a:rPr lang="zh-CN" altLang="en-US" sz="2100" b="0" i="0" dirty="0">
                <a:solidFill>
                  <a:srgbClr val="001320"/>
                </a:solidFill>
                <a:effectLst/>
                <a:latin typeface="+mn-ea"/>
              </a:rPr>
              <a:t>他是万人的救主，更是信徒的救主。 </a:t>
            </a:r>
            <a:endParaRPr lang="en-US" altLang="zh-CN" sz="2100" b="0" i="0" dirty="0">
              <a:solidFill>
                <a:srgbClr val="001320"/>
              </a:solidFill>
              <a:effectLst/>
              <a:latin typeface="+mn-ea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sz="2100" b="0" i="0" dirty="0">
              <a:solidFill>
                <a:srgbClr val="001320"/>
              </a:solidFill>
              <a:effectLst/>
              <a:latin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1800" b="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800" b="0" i="0" dirty="0">
                <a:solidFill>
                  <a:srgbClr val="001320"/>
                </a:solidFill>
                <a:effectLst/>
                <a:latin typeface="+mn-ea"/>
              </a:rPr>
              <a:t>弗</a:t>
            </a:r>
            <a:r>
              <a:rPr lang="en-US" altLang="zh-CN" sz="1800" b="0" i="0" dirty="0">
                <a:solidFill>
                  <a:srgbClr val="001320"/>
                </a:solidFill>
                <a:effectLst/>
                <a:latin typeface="+mn-ea"/>
              </a:rPr>
              <a:t>4:3-4】</a:t>
            </a:r>
            <a:r>
              <a:rPr lang="zh-CN" altLang="en-US" sz="1800" b="0" i="0" dirty="0">
                <a:solidFill>
                  <a:srgbClr val="001320"/>
                </a:solidFill>
                <a:effectLst/>
                <a:latin typeface="+mn-ea"/>
              </a:rPr>
              <a:t>至于淫乱并一切污秽，或是贪婪，在你们中间连提都不可，方合圣徒的体统。 淫词、妄语和戏笑的话都不相宜，总要说感谢的话。</a:t>
            </a:r>
            <a:endParaRPr lang="en-US" altLang="zh-CN" sz="1800" b="0" i="0" dirty="0">
              <a:solidFill>
                <a:srgbClr val="001320"/>
              </a:solidFill>
              <a:effectLst/>
              <a:latin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1800" b="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800" b="0" i="0" dirty="0">
                <a:solidFill>
                  <a:srgbClr val="001320"/>
                </a:solidFill>
                <a:effectLst/>
                <a:latin typeface="+mn-ea"/>
              </a:rPr>
              <a:t>雅</a:t>
            </a:r>
            <a:r>
              <a:rPr lang="en-US" altLang="zh-CN" sz="1800" b="0" i="0" dirty="0">
                <a:solidFill>
                  <a:srgbClr val="001320"/>
                </a:solidFill>
                <a:effectLst/>
                <a:latin typeface="+mn-ea"/>
              </a:rPr>
              <a:t>1:26】</a:t>
            </a:r>
            <a:r>
              <a:rPr lang="zh-CN" altLang="en-US" sz="1800" b="0" i="0" dirty="0">
                <a:solidFill>
                  <a:srgbClr val="001320"/>
                </a:solidFill>
                <a:effectLst/>
                <a:latin typeface="+mn-ea"/>
              </a:rPr>
              <a:t>若有人自以为虔诚，却不勒住他的舌头，反欺哄自己的心，这人的虔诚是虚的。</a:t>
            </a:r>
            <a:endParaRPr lang="en-US" altLang="zh-CN" sz="1800" b="0" i="0" dirty="0">
              <a:solidFill>
                <a:srgbClr val="001320"/>
              </a:solidFill>
              <a:effectLst/>
              <a:latin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1800" b="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800" b="0" i="0" dirty="0">
                <a:solidFill>
                  <a:srgbClr val="001320"/>
                </a:solidFill>
                <a:effectLst/>
                <a:latin typeface="+mn-ea"/>
              </a:rPr>
              <a:t>提前</a:t>
            </a:r>
            <a:r>
              <a:rPr lang="en-US" altLang="zh-CN" sz="1800" b="0" i="0" dirty="0">
                <a:solidFill>
                  <a:srgbClr val="001320"/>
                </a:solidFill>
                <a:effectLst/>
                <a:latin typeface="+mn-ea"/>
              </a:rPr>
              <a:t>3:16】</a:t>
            </a:r>
            <a:r>
              <a:rPr lang="zh-CN" altLang="en-US" sz="1800" b="0" i="0" dirty="0">
                <a:solidFill>
                  <a:srgbClr val="001320"/>
                </a:solidFill>
                <a:effectLst/>
                <a:latin typeface="+mn-ea"/>
              </a:rPr>
              <a:t>大哉，敬虔的奥秘，无人不以为然！就是神在肉身显现，被圣灵称义（或译：在灵性称义），被天使看见，被传于外邦，被世人信服，被接在荣耀里。</a:t>
            </a:r>
            <a:endParaRPr lang="en-US" altLang="zh-CN" sz="1800" b="0" i="0" dirty="0">
              <a:solidFill>
                <a:srgbClr val="001320"/>
              </a:solidFill>
              <a:effectLst/>
              <a:latin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1800" b="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800" b="0" i="0" dirty="0">
                <a:solidFill>
                  <a:srgbClr val="001320"/>
                </a:solidFill>
                <a:effectLst/>
                <a:latin typeface="+mn-ea"/>
              </a:rPr>
              <a:t>腓</a:t>
            </a:r>
            <a:r>
              <a:rPr lang="en-US" altLang="zh-CN" sz="1800" b="0" i="0" dirty="0">
                <a:solidFill>
                  <a:srgbClr val="001320"/>
                </a:solidFill>
                <a:effectLst/>
                <a:latin typeface="+mn-ea"/>
              </a:rPr>
              <a:t>1:20】</a:t>
            </a:r>
            <a:r>
              <a:rPr lang="zh-CN" altLang="en-US" sz="1800" b="0" i="0" dirty="0">
                <a:solidFill>
                  <a:srgbClr val="001320"/>
                </a:solidFill>
                <a:effectLst/>
                <a:latin typeface="+mn-ea"/>
              </a:rPr>
              <a:t>只要凡事放胆，无论是生是死，总叫基督在我身上照常显大。</a:t>
            </a:r>
            <a:endParaRPr lang="en-US" altLang="zh-CN" sz="1800" b="0" i="0" dirty="0">
              <a:solidFill>
                <a:srgbClr val="001320"/>
              </a:solidFill>
              <a:effectLst/>
              <a:latin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1800" b="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800" b="0" i="0" dirty="0">
                <a:solidFill>
                  <a:srgbClr val="001320"/>
                </a:solidFill>
                <a:effectLst/>
                <a:latin typeface="+mn-ea"/>
              </a:rPr>
              <a:t>腓</a:t>
            </a:r>
            <a:r>
              <a:rPr lang="en-US" altLang="zh-CN" sz="1800" b="0" i="0" dirty="0">
                <a:solidFill>
                  <a:srgbClr val="001320"/>
                </a:solidFill>
                <a:effectLst/>
                <a:latin typeface="+mn-ea"/>
              </a:rPr>
              <a:t>4:6-7】</a:t>
            </a:r>
            <a:r>
              <a:rPr lang="zh-CN" altLang="en-US" sz="1800" b="0" i="0" dirty="0">
                <a:solidFill>
                  <a:srgbClr val="001320"/>
                </a:solidFill>
                <a:effectLst/>
                <a:latin typeface="+mn-ea"/>
              </a:rPr>
              <a:t>应当一无挂虑，只要凡事借着祷告、祈求和感谢，将你们所要的告诉神。神所赐出人意外的平安，必在基督耶稣裏，保守你们的心怀意念。</a:t>
            </a:r>
            <a:endParaRPr lang="en-US" altLang="zh-CN" sz="1800" b="0" i="0" dirty="0">
              <a:solidFill>
                <a:srgbClr val="001320"/>
              </a:solidFill>
              <a:effectLst/>
              <a:latin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1800" b="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800" b="0" i="0" dirty="0">
                <a:solidFill>
                  <a:srgbClr val="001320"/>
                </a:solidFill>
                <a:effectLst/>
                <a:latin typeface="+mn-ea"/>
              </a:rPr>
              <a:t>彼后</a:t>
            </a:r>
            <a:r>
              <a:rPr lang="en-US" altLang="zh-CN" sz="1800" dirty="0">
                <a:solidFill>
                  <a:srgbClr val="001320"/>
                </a:solidFill>
                <a:latin typeface="+mn-ea"/>
              </a:rPr>
              <a:t>1</a:t>
            </a:r>
            <a:r>
              <a:rPr lang="en-US" altLang="zh-CN" sz="1800" b="0" i="0" dirty="0">
                <a:solidFill>
                  <a:srgbClr val="001320"/>
                </a:solidFill>
                <a:effectLst/>
                <a:latin typeface="+mn-ea"/>
              </a:rPr>
              <a:t>:3-4,10-11】</a:t>
            </a:r>
            <a:r>
              <a:rPr lang="zh-CN" altLang="en-US" sz="1800" b="0" i="0" dirty="0">
                <a:solidFill>
                  <a:srgbClr val="001320"/>
                </a:solidFill>
                <a:effectLst/>
                <a:latin typeface="+mn-ea"/>
              </a:rPr>
              <a:t> </a:t>
            </a:r>
            <a:r>
              <a:rPr lang="zh-CN" altLang="en-US" sz="1800" b="0" i="0" dirty="0">
                <a:solidFill>
                  <a:srgbClr val="FF0000"/>
                </a:solidFill>
                <a:effectLst/>
                <a:latin typeface="+mn-ea"/>
              </a:rPr>
              <a:t>神的神能已将一切关乎生命和虔敬的事赐给我们，皆因我们认识那用自己荣耀和美德召我们的主。 因此，他已将又宝贵又极大的应许赐给我们，叫我们既脱离世上从情欲来的败坏，就得与神的性情有份 </a:t>
            </a:r>
            <a:r>
              <a:rPr lang="en-US" altLang="zh-CN" sz="1800" b="0" i="0" dirty="0">
                <a:solidFill>
                  <a:srgbClr val="FF0000"/>
                </a:solidFill>
                <a:effectLst/>
                <a:latin typeface="+mn-ea"/>
              </a:rPr>
              <a:t>… </a:t>
            </a:r>
            <a:r>
              <a:rPr lang="zh-CN" altLang="en-US" sz="1800" b="0" i="0" dirty="0">
                <a:solidFill>
                  <a:srgbClr val="FF0000"/>
                </a:solidFill>
                <a:effectLst/>
                <a:latin typeface="+mn-ea"/>
              </a:rPr>
              <a:t>所以弟兄们，应当更加殷勤，使你们所蒙的恩召和拣选坚定不移。你们若行这几样，就永不失脚。 这样，必叫你们丰丰富富地得以进入我们主救主耶稣基督永远的国。</a:t>
            </a:r>
            <a:endParaRPr lang="en-US" altLang="zh-CN" sz="1800" b="0" i="0" dirty="0">
              <a:solidFill>
                <a:srgbClr val="FF0000"/>
              </a:solidFill>
              <a:effectLst/>
              <a:latin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1800" b="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800" b="0" i="0" dirty="0">
                <a:solidFill>
                  <a:srgbClr val="001320"/>
                </a:solidFill>
                <a:effectLst/>
                <a:latin typeface="+mn-ea"/>
              </a:rPr>
              <a:t>提后</a:t>
            </a:r>
            <a:r>
              <a:rPr lang="en-US" altLang="zh-CN" sz="1800" b="0" i="0" dirty="0">
                <a:solidFill>
                  <a:srgbClr val="001320"/>
                </a:solidFill>
                <a:effectLst/>
                <a:latin typeface="+mn-ea"/>
              </a:rPr>
              <a:t>2:12】</a:t>
            </a:r>
            <a:r>
              <a:rPr lang="zh-CN" altLang="en-US" sz="1800" b="0" i="0" dirty="0">
                <a:solidFill>
                  <a:srgbClr val="001320"/>
                </a:solidFill>
                <a:effectLst/>
                <a:latin typeface="+mn-ea"/>
              </a:rPr>
              <a:t>我们若能忍耐，也必和他一同做王；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1800" b="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800" b="0" i="0" dirty="0">
                <a:solidFill>
                  <a:srgbClr val="001320"/>
                </a:solidFill>
                <a:effectLst/>
                <a:latin typeface="+mn-ea"/>
              </a:rPr>
              <a:t>启二</a:t>
            </a:r>
            <a:r>
              <a:rPr lang="en-US" altLang="zh-CN" sz="1800" b="0" i="0" dirty="0">
                <a:solidFill>
                  <a:srgbClr val="001320"/>
                </a:solidFill>
                <a:effectLst/>
                <a:latin typeface="+mn-ea"/>
              </a:rPr>
              <a:t>7】</a:t>
            </a:r>
            <a:r>
              <a:rPr lang="zh-CN" altLang="en-US" sz="1800" b="0" i="0" dirty="0">
                <a:solidFill>
                  <a:srgbClr val="001320"/>
                </a:solidFill>
                <a:effectLst/>
                <a:latin typeface="+mn-ea"/>
              </a:rPr>
              <a:t>圣灵向众教会所说的话，凡有耳的，就应当听！得胜的，我必将神乐园中生命树的果子赐给他吃。</a:t>
            </a:r>
            <a:endParaRPr lang="en-US" altLang="zh-CN" sz="1800" b="0" i="0" dirty="0">
              <a:solidFill>
                <a:srgbClr val="001320"/>
              </a:solidFill>
              <a:effectLst/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4855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F53DC-E9BC-47E7-8CCA-25E4DC60D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838200"/>
            <a:ext cx="11811000" cy="586740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2200" b="1" i="0" dirty="0">
                <a:solidFill>
                  <a:srgbClr val="0070C0"/>
                </a:solidFill>
                <a:effectLst/>
                <a:latin typeface="+mn-ea"/>
              </a:rPr>
              <a:t>追求主的道，生命上长进</a:t>
            </a:r>
            <a:endParaRPr lang="en-US" altLang="zh-CN" sz="2200" b="1" dirty="0">
              <a:solidFill>
                <a:srgbClr val="0070C0"/>
              </a:solidFill>
              <a:latin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1800" b="0" i="0" dirty="0">
                <a:solidFill>
                  <a:srgbClr val="001320"/>
                </a:solidFill>
                <a:effectLst/>
                <a:latin typeface="+mn-ea"/>
              </a:rPr>
              <a:t> </a:t>
            </a:r>
            <a:r>
              <a:rPr lang="en-US" altLang="zh-CN" sz="1800" b="0" i="0" u="none" strike="noStrike" dirty="0">
                <a:solidFill>
                  <a:srgbClr val="0092F2"/>
                </a:solidFill>
                <a:effectLst/>
                <a:latin typeface="+mn-ea"/>
                <a:hlinkClick r:id="rId2"/>
              </a:rPr>
              <a:t>11 </a:t>
            </a:r>
            <a:r>
              <a:rPr lang="zh-CN" altLang="en-US" sz="1800" b="0" i="0" dirty="0">
                <a:solidFill>
                  <a:srgbClr val="001320"/>
                </a:solidFill>
                <a:effectLst/>
                <a:latin typeface="+mn-ea"/>
              </a:rPr>
              <a:t>这些事你要吩咐人，也要教导人。 </a:t>
            </a:r>
            <a:r>
              <a:rPr lang="en-US" altLang="zh-CN" sz="1800" b="0" i="0" u="none" strike="noStrike" dirty="0">
                <a:solidFill>
                  <a:srgbClr val="0092F2"/>
                </a:solidFill>
                <a:effectLst/>
                <a:latin typeface="+mn-ea"/>
                <a:hlinkClick r:id="rId3"/>
              </a:rPr>
              <a:t>12 </a:t>
            </a:r>
            <a:r>
              <a:rPr lang="zh-CN" altLang="en-US" sz="1800" b="0" i="0" dirty="0">
                <a:solidFill>
                  <a:srgbClr val="001320"/>
                </a:solidFill>
                <a:effectLst/>
                <a:latin typeface="+mn-ea"/>
              </a:rPr>
              <a:t>不可叫人小看你年轻，总要在言语、行为、爱心、信心、清洁上，都做信徒的榜样。 </a:t>
            </a:r>
            <a:r>
              <a:rPr lang="en-US" altLang="zh-CN" sz="1800" b="0" i="0" u="none" strike="noStrike" dirty="0">
                <a:solidFill>
                  <a:srgbClr val="0092F2"/>
                </a:solidFill>
                <a:effectLst/>
                <a:latin typeface="+mn-ea"/>
                <a:hlinkClick r:id="rId4"/>
              </a:rPr>
              <a:t>13 </a:t>
            </a:r>
            <a:r>
              <a:rPr lang="zh-CN" altLang="en-US" sz="1800" b="0" i="0" dirty="0">
                <a:solidFill>
                  <a:srgbClr val="001320"/>
                </a:solidFill>
                <a:effectLst/>
                <a:latin typeface="+mn-ea"/>
              </a:rPr>
              <a:t>你要以宣读、劝勉、教导为念，直等到我来。 </a:t>
            </a:r>
            <a:r>
              <a:rPr lang="en-US" altLang="zh-CN" sz="1800" b="0" i="0" u="none" strike="noStrike" dirty="0">
                <a:solidFill>
                  <a:srgbClr val="0092F2"/>
                </a:solidFill>
                <a:effectLst/>
                <a:latin typeface="+mn-ea"/>
                <a:hlinkClick r:id="rId5"/>
              </a:rPr>
              <a:t>14 </a:t>
            </a:r>
            <a:r>
              <a:rPr lang="zh-CN" altLang="en-US" sz="1800" b="0" i="0" dirty="0">
                <a:solidFill>
                  <a:srgbClr val="001320"/>
                </a:solidFill>
                <a:effectLst/>
                <a:latin typeface="+mn-ea"/>
              </a:rPr>
              <a:t>你不要轻忽所得的恩赐，就是从前借着预言，在众长老按手的时候赐给你的。 </a:t>
            </a:r>
            <a:r>
              <a:rPr lang="en-US" altLang="zh-CN" sz="1800" b="0" i="0" u="none" strike="noStrike" dirty="0">
                <a:solidFill>
                  <a:srgbClr val="0092F2"/>
                </a:solidFill>
                <a:effectLst/>
                <a:latin typeface="+mn-ea"/>
                <a:hlinkClick r:id="rId6"/>
              </a:rPr>
              <a:t>15 </a:t>
            </a:r>
            <a:r>
              <a:rPr lang="zh-CN" altLang="en-US" sz="1800" b="0" i="0" dirty="0">
                <a:solidFill>
                  <a:srgbClr val="001320"/>
                </a:solidFill>
                <a:effectLst/>
                <a:latin typeface="+mn-ea"/>
              </a:rPr>
              <a:t>这些事你要殷勤去做，并要在此专心，使众人看出你的长进来。 </a:t>
            </a:r>
            <a:r>
              <a:rPr lang="en-US" altLang="zh-CN" sz="1800" b="0" i="0" u="none" strike="noStrike" dirty="0">
                <a:solidFill>
                  <a:srgbClr val="0092F2"/>
                </a:solidFill>
                <a:effectLst/>
                <a:latin typeface="+mn-ea"/>
                <a:hlinkClick r:id="rId7"/>
              </a:rPr>
              <a:t>16 </a:t>
            </a:r>
            <a:r>
              <a:rPr lang="zh-CN" altLang="en-US" sz="1800" b="0" i="0" dirty="0">
                <a:solidFill>
                  <a:srgbClr val="001320"/>
                </a:solidFill>
                <a:effectLst/>
                <a:latin typeface="+mn-ea"/>
              </a:rPr>
              <a:t>你要谨慎自己和自己的教训，要在这些事上恒心，因为这样行，又能救自己，又能救听你的人。</a:t>
            </a:r>
            <a:endParaRPr lang="en-US" altLang="zh-CN" sz="1800" b="1" i="0" dirty="0">
              <a:solidFill>
                <a:srgbClr val="001320"/>
              </a:solidFill>
              <a:effectLst/>
              <a:latin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多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2:7-8】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你自己凡事要显出善行的榜样，在教训上要正直、端庄、 言语纯全、无可指责，叫那反对的人既无处可说我们的不是，便自觉羞愧。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腓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1</a:t>
            </a:r>
            <a:r>
              <a:rPr lang="en-US" altLang="zh-CN" sz="1600" b="0" i="0" dirty="0">
                <a:solidFill>
                  <a:srgbClr val="001320"/>
                </a:solidFill>
                <a:effectLst/>
                <a:latin typeface="+mn-ea"/>
              </a:rPr>
              <a:t>:</a:t>
            </a:r>
            <a:r>
              <a:rPr lang="en-US" altLang="zh-CN" sz="1600" b="0" dirty="0">
                <a:solidFill>
                  <a:srgbClr val="001320"/>
                </a:solidFill>
                <a:latin typeface="+mn-ea"/>
              </a:rPr>
              <a:t>27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】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只要你们行事为人与基督的福音相称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帖前</a:t>
            </a:r>
            <a:r>
              <a:rPr lang="en-US" altLang="zh-CN" sz="1600" dirty="0">
                <a:solidFill>
                  <a:srgbClr val="001320"/>
                </a:solidFill>
                <a:latin typeface="+mn-ea"/>
              </a:rPr>
              <a:t>2</a:t>
            </a:r>
            <a:r>
              <a:rPr lang="en-US" altLang="zh-CN" sz="1600" b="0" i="0" dirty="0">
                <a:solidFill>
                  <a:srgbClr val="001320"/>
                </a:solidFill>
                <a:effectLst/>
                <a:latin typeface="+mn-ea"/>
              </a:rPr>
              <a:t>:</a:t>
            </a:r>
            <a:r>
              <a:rPr lang="en-US" altLang="zh-CN" sz="1600" b="0" dirty="0">
                <a:solidFill>
                  <a:srgbClr val="001320"/>
                </a:solidFill>
                <a:latin typeface="+mn-ea"/>
              </a:rPr>
              <a:t>7-8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】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 只在你们中间存心温柔，如同母亲乳养自己的孩子。我们既是这样爱你们，不但愿意将神的福音给你们，连自己的性命也愿意给你们，因你们是我们所疼爱的。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来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11</a:t>
            </a:r>
            <a:r>
              <a:rPr lang="en-US" altLang="zh-CN" sz="1600" b="0" i="0" dirty="0">
                <a:solidFill>
                  <a:srgbClr val="001320"/>
                </a:solidFill>
                <a:effectLst/>
                <a:latin typeface="+mn-ea"/>
              </a:rPr>
              <a:t>: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6】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人非有信，就不能得神的喜悦；因为到神面前来的人必须信有神，且信祂赏赐那寻求祂的人。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诗</a:t>
            </a:r>
            <a:r>
              <a:rPr lang="en-US" altLang="zh-CN" sz="1600" dirty="0">
                <a:solidFill>
                  <a:srgbClr val="001320"/>
                </a:solidFill>
                <a:latin typeface="+mn-ea"/>
              </a:rPr>
              <a:t>24</a:t>
            </a:r>
            <a:r>
              <a:rPr lang="en-US" altLang="zh-CN" sz="1600" b="0" i="0" dirty="0">
                <a:solidFill>
                  <a:srgbClr val="001320"/>
                </a:solidFill>
                <a:effectLst/>
                <a:latin typeface="+mn-ea"/>
              </a:rPr>
              <a:t>:</a:t>
            </a:r>
            <a:r>
              <a:rPr lang="en-US" altLang="zh-CN" sz="1600" b="0" dirty="0">
                <a:solidFill>
                  <a:srgbClr val="001320"/>
                </a:solidFill>
                <a:latin typeface="+mn-ea"/>
              </a:rPr>
              <a:t>4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】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谁能登耶和华的山？谁能站在他的圣所？就是手洁心清，意念不向虚妄，起誓不怀诡诈的人。</a:t>
            </a:r>
            <a:endParaRPr lang="en-US" altLang="zh-CN" sz="1600" i="0" dirty="0">
              <a:solidFill>
                <a:srgbClr val="001320"/>
              </a:solidFill>
              <a:effectLst/>
              <a:latin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林前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12</a:t>
            </a:r>
            <a:r>
              <a:rPr lang="en-US" altLang="zh-CN" sz="1600" b="0" i="0" dirty="0">
                <a:solidFill>
                  <a:srgbClr val="001320"/>
                </a:solidFill>
                <a:effectLst/>
                <a:latin typeface="+mn-ea"/>
              </a:rPr>
              <a:t>: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11】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（这人蒙圣灵赐他</a:t>
            </a:r>
            <a:r>
              <a:rPr lang="en-US" altLang="zh-CN" sz="1600" dirty="0">
                <a:solidFill>
                  <a:srgbClr val="001320"/>
                </a:solidFill>
                <a:latin typeface="+mn-ea"/>
              </a:rPr>
              <a:t>…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）这一切都是这位圣灵所运行、随己意分给各人的。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雅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1</a:t>
            </a:r>
            <a:r>
              <a:rPr lang="en-US" altLang="zh-CN" sz="1600" b="0" i="0" dirty="0">
                <a:solidFill>
                  <a:srgbClr val="001320"/>
                </a:solidFill>
                <a:effectLst/>
                <a:latin typeface="+mn-ea"/>
              </a:rPr>
              <a:t>:</a:t>
            </a:r>
            <a:r>
              <a:rPr lang="en-US" altLang="zh-CN" sz="1600" b="0" dirty="0">
                <a:solidFill>
                  <a:srgbClr val="001320"/>
                </a:solidFill>
                <a:latin typeface="+mn-ea"/>
              </a:rPr>
              <a:t>22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】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只是你们要行道，不要单单听道，自己欺哄自己。</a:t>
            </a:r>
            <a:endParaRPr lang="en-US" altLang="zh-CN" sz="1600" i="0" dirty="0">
              <a:solidFill>
                <a:srgbClr val="001320"/>
              </a:solidFill>
              <a:effectLst/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4861291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9050</TotalTime>
  <Words>1778</Words>
  <Application>Microsoft Office PowerPoint</Application>
  <PresentationFormat>Widescreen</PresentationFormat>
  <Paragraphs>39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KaiTi</vt:lpstr>
      <vt:lpstr>新細明體</vt:lpstr>
      <vt:lpstr>宋体</vt:lpstr>
      <vt:lpstr>Trebuchet</vt:lpstr>
      <vt:lpstr>Calibri</vt:lpstr>
      <vt:lpstr>Constantia</vt:lpstr>
      <vt:lpstr>Wingdings 2</vt:lpstr>
      <vt:lpstr>Flow</vt:lpstr>
      <vt:lpstr>提摩太前书第四章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lastModifiedBy>Hua, Yiying</cp:lastModifiedBy>
  <cp:revision>122</cp:revision>
  <cp:lastPrinted>2023-11-05T15:20:02Z</cp:lastPrinted>
  <dcterms:created xsi:type="dcterms:W3CDTF">2006-08-16T00:00:00Z</dcterms:created>
  <dcterms:modified xsi:type="dcterms:W3CDTF">2024-03-10T04:00:29Z</dcterms:modified>
</cp:coreProperties>
</file>