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282" r:id="rId2"/>
    <p:sldId id="286" r:id="rId3"/>
    <p:sldId id="283" r:id="rId4"/>
    <p:sldId id="28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F70044-C8CE-4C19-8E39-08E7790CD071}" v="1" dt="2023-12-25T20:10:55.4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9" autoAdjust="0"/>
    <p:restoredTop sz="95029" autoAdjust="0"/>
  </p:normalViewPr>
  <p:slideViewPr>
    <p:cSldViewPr>
      <p:cViewPr varScale="1">
        <p:scale>
          <a:sx n="79" d="100"/>
          <a:sy n="79" d="100"/>
        </p:scale>
        <p:origin x="130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F9C4FF71-9EF6-4289-A3DA-79671802DA45}"/>
    <pc:docChg chg="modSld">
      <pc:chgData name="Hua, Yiying" userId="aa6a9e03-c5b1-4834-9746-68923240f5ba" providerId="ADAL" clId="{F9C4FF71-9EF6-4289-A3DA-79671802DA45}" dt="2023-08-24T15:54:36.054" v="1"/>
      <pc:docMkLst>
        <pc:docMk/>
      </pc:docMkLst>
      <pc:sldChg chg="modSp mod">
        <pc:chgData name="Hua, Yiying" userId="aa6a9e03-c5b1-4834-9746-68923240f5ba" providerId="ADAL" clId="{F9C4FF71-9EF6-4289-A3DA-79671802DA45}" dt="2023-08-24T15:54:36.054" v="1"/>
        <pc:sldMkLst>
          <pc:docMk/>
          <pc:sldMk cId="3277803961" sldId="282"/>
        </pc:sldMkLst>
        <pc:spChg chg="mod">
          <ac:chgData name="Hua, Yiying" userId="aa6a9e03-c5b1-4834-9746-68923240f5ba" providerId="ADAL" clId="{F9C4FF71-9EF6-4289-A3DA-79671802DA45}" dt="2023-08-24T15:54:36.054" v="1"/>
          <ac:spMkLst>
            <pc:docMk/>
            <pc:sldMk cId="3277803961" sldId="282"/>
            <ac:spMk id="7" creationId="{0C43F516-8DA1-4641-90F3-9A9E7722E9DA}"/>
          </ac:spMkLst>
        </pc:spChg>
      </pc:sldChg>
    </pc:docChg>
  </pc:docChgLst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5T04:41:21.418" v="159" actId="20577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addSp delSp modSp mod">
        <pc:chgData name="Hua, Yiying" userId="aa6a9e03-c5b1-4834-9746-68923240f5ba" providerId="ADAL" clId="{2A7E081D-2687-4DD6-A8C6-ADCC9A635DCF}" dt="2022-01-15T04:41:21.418" v="159" actId="20577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add del mod">
          <ac:chgData name="Hua, Yiying" userId="aa6a9e03-c5b1-4834-9746-68923240f5ba" providerId="ADAL" clId="{2A7E081D-2687-4DD6-A8C6-ADCC9A635DCF}" dt="2022-01-15T04:41:21.418" v="159" actId="20577"/>
          <ac:spMkLst>
            <pc:docMk/>
            <pc:sldMk cId="2690074874" sldId="276"/>
            <ac:spMk id="3" creationId="{00000000-0000-0000-0000-000000000000}"/>
          </ac:spMkLst>
        </pc:spChg>
        <pc:spChg chg="add del">
          <ac:chgData name="Hua, Yiying" userId="aa6a9e03-c5b1-4834-9746-68923240f5ba" providerId="ADAL" clId="{2A7E081D-2687-4DD6-A8C6-ADCC9A635DCF}" dt="2022-01-15T04:30:06.574" v="112"/>
          <ac:spMkLst>
            <pc:docMk/>
            <pc:sldMk cId="2690074874" sldId="276"/>
            <ac:spMk id="4" creationId="{C96F3239-B922-4A20-B9AB-4038D2742C8C}"/>
          </ac:spMkLst>
        </pc:spChg>
        <pc:spChg chg="add del">
          <ac:chgData name="Hua, Yiying" userId="aa6a9e03-c5b1-4834-9746-68923240f5ba" providerId="ADAL" clId="{2A7E081D-2687-4DD6-A8C6-ADCC9A635DCF}" dt="2022-01-15T04:30:45.713" v="114"/>
          <ac:spMkLst>
            <pc:docMk/>
            <pc:sldMk cId="2690074874" sldId="276"/>
            <ac:spMk id="5" creationId="{338F44D3-CDBE-41B4-8796-AE2AD9EBF188}"/>
          </ac:spMkLst>
        </pc:spChg>
        <pc:spChg chg="add del mod">
          <ac:chgData name="Hua, Yiying" userId="aa6a9e03-c5b1-4834-9746-68923240f5ba" providerId="ADAL" clId="{2A7E081D-2687-4DD6-A8C6-ADCC9A635DCF}" dt="2022-01-15T04:32:23.683" v="129" actId="478"/>
          <ac:spMkLst>
            <pc:docMk/>
            <pc:sldMk cId="2690074874" sldId="276"/>
            <ac:spMk id="6" creationId="{5FE246A9-110B-4D9E-B64B-5C2E30458C7A}"/>
          </ac:spMkLst>
        </pc:spChg>
        <pc:spChg chg="add del mod">
          <ac:chgData name="Hua, Yiying" userId="aa6a9e03-c5b1-4834-9746-68923240f5ba" providerId="ADAL" clId="{2A7E081D-2687-4DD6-A8C6-ADCC9A635DCF}" dt="2022-01-15T04:32:13.205" v="127" actId="6549"/>
          <ac:spMkLst>
            <pc:docMk/>
            <pc:sldMk cId="2690074874" sldId="276"/>
            <ac:spMk id="7" creationId="{B9EA8725-32C1-4D61-8322-0C2F889CDFAE}"/>
          </ac:spMkLst>
        </pc:spChg>
        <pc:spChg chg="add del mod">
          <ac:chgData name="Hua, Yiying" userId="aa6a9e03-c5b1-4834-9746-68923240f5ba" providerId="ADAL" clId="{2A7E081D-2687-4DD6-A8C6-ADCC9A635DCF}" dt="2022-01-15T04:31:31.301" v="121" actId="478"/>
          <ac:spMkLst>
            <pc:docMk/>
            <pc:sldMk cId="2690074874" sldId="276"/>
            <ac:spMk id="8" creationId="{AD876161-D42B-4FDE-B461-73DB535D8E8E}"/>
          </ac:spMkLst>
        </pc:spChg>
      </pc:sldChg>
      <pc:sldChg chg="modSp del mod">
        <pc:chgData name="Hua, Yiying" userId="aa6a9e03-c5b1-4834-9746-68923240f5ba" providerId="ADAL" clId="{2A7E081D-2687-4DD6-A8C6-ADCC9A635DCF}" dt="2022-01-11T04:25:24.603" v="110" actId="2696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F8DD137C-C7E3-493C-AA1F-6CE823952F63}"/>
    <pc:docChg chg="undo custSel delSld modSld sldOrd">
      <pc:chgData name="Hua, Yiying" userId="aa6a9e03-c5b1-4834-9746-68923240f5ba" providerId="ADAL" clId="{F8DD137C-C7E3-493C-AA1F-6CE823952F63}" dt="2023-12-25T20:05:02.043" v="586" actId="20577"/>
      <pc:docMkLst>
        <pc:docMk/>
      </pc:docMkLst>
      <pc:sldChg chg="addSp delSp modSp del mod">
        <pc:chgData name="Hua, Yiying" userId="aa6a9e03-c5b1-4834-9746-68923240f5ba" providerId="ADAL" clId="{F8DD137C-C7E3-493C-AA1F-6CE823952F63}" dt="2023-12-25T19:59:37.878" v="540" actId="2696"/>
        <pc:sldMkLst>
          <pc:docMk/>
          <pc:sldMk cId="3091819760" sldId="277"/>
        </pc:sldMkLst>
        <pc:spChg chg="mod">
          <ac:chgData name="Hua, Yiying" userId="aa6a9e03-c5b1-4834-9746-68923240f5ba" providerId="ADAL" clId="{F8DD137C-C7E3-493C-AA1F-6CE823952F63}" dt="2023-12-13T16:37:38.616" v="40" actId="20577"/>
          <ac:spMkLst>
            <pc:docMk/>
            <pc:sldMk cId="3091819760" sldId="277"/>
            <ac:spMk id="2" creationId="{EC4891EB-A5ED-4A2F-BE33-B0DAF0C452C0}"/>
          </ac:spMkLst>
        </pc:spChg>
        <pc:spChg chg="add del">
          <ac:chgData name="Hua, Yiying" userId="aa6a9e03-c5b1-4834-9746-68923240f5ba" providerId="ADAL" clId="{F8DD137C-C7E3-493C-AA1F-6CE823952F63}" dt="2023-12-13T16:38:21.678" v="45" actId="22"/>
          <ac:spMkLst>
            <pc:docMk/>
            <pc:sldMk cId="3091819760" sldId="277"/>
            <ac:spMk id="5" creationId="{219F0AB0-9ACC-6AF2-CA42-D8AC65718115}"/>
          </ac:spMkLst>
        </pc:spChg>
        <pc:graphicFrameChg chg="mod modGraphic">
          <ac:chgData name="Hua, Yiying" userId="aa6a9e03-c5b1-4834-9746-68923240f5ba" providerId="ADAL" clId="{F8DD137C-C7E3-493C-AA1F-6CE823952F63}" dt="2023-12-13T16:37:29.923" v="28" actId="20577"/>
          <ac:graphicFrameMkLst>
            <pc:docMk/>
            <pc:sldMk cId="3091819760" sldId="277"/>
            <ac:graphicFrameMk id="4" creationId="{AA6D0D27-F74C-4AE8-86C5-1972D2E0365A}"/>
          </ac:graphicFrameMkLst>
        </pc:graphicFrameChg>
      </pc:sldChg>
      <pc:sldChg chg="modSp del mod ord">
        <pc:chgData name="Hua, Yiying" userId="aa6a9e03-c5b1-4834-9746-68923240f5ba" providerId="ADAL" clId="{F8DD137C-C7E3-493C-AA1F-6CE823952F63}" dt="2023-12-13T18:17:00.667" v="233" actId="2696"/>
        <pc:sldMkLst>
          <pc:docMk/>
          <pc:sldMk cId="3720631790" sldId="280"/>
        </pc:sldMkLst>
        <pc:spChg chg="mod">
          <ac:chgData name="Hua, Yiying" userId="aa6a9e03-c5b1-4834-9746-68923240f5ba" providerId="ADAL" clId="{F8DD137C-C7E3-493C-AA1F-6CE823952F63}" dt="2023-12-13T16:36:45.906" v="14" actId="27636"/>
          <ac:spMkLst>
            <pc:docMk/>
            <pc:sldMk cId="3720631790" sldId="280"/>
            <ac:spMk id="8" creationId="{F12401B8-13D8-485F-A7A2-41E422E6616F}"/>
          </ac:spMkLst>
        </pc:spChg>
      </pc:sldChg>
      <pc:sldChg chg="del ord">
        <pc:chgData name="Hua, Yiying" userId="aa6a9e03-c5b1-4834-9746-68923240f5ba" providerId="ADAL" clId="{F8DD137C-C7E3-493C-AA1F-6CE823952F63}" dt="2023-12-25T19:59:34.311" v="539" actId="2696"/>
        <pc:sldMkLst>
          <pc:docMk/>
          <pc:sldMk cId="2953340203" sldId="281"/>
        </pc:sldMkLst>
      </pc:sldChg>
      <pc:sldChg chg="addSp delSp modSp mod">
        <pc:chgData name="Hua, Yiying" userId="aa6a9e03-c5b1-4834-9746-68923240f5ba" providerId="ADAL" clId="{F8DD137C-C7E3-493C-AA1F-6CE823952F63}" dt="2023-12-25T20:02:01.099" v="547" actId="20577"/>
        <pc:sldMkLst>
          <pc:docMk/>
          <pc:sldMk cId="3277803961" sldId="282"/>
        </pc:sldMkLst>
        <pc:spChg chg="add del">
          <ac:chgData name="Hua, Yiying" userId="aa6a9e03-c5b1-4834-9746-68923240f5ba" providerId="ADAL" clId="{F8DD137C-C7E3-493C-AA1F-6CE823952F63}" dt="2023-12-25T18:51:04.411" v="241" actId="478"/>
          <ac:spMkLst>
            <pc:docMk/>
            <pc:sldMk cId="3277803961" sldId="282"/>
            <ac:spMk id="3" creationId="{993B1DBA-2A68-F165-5B98-ADEA7FF725BA}"/>
          </ac:spMkLst>
        </pc:spChg>
        <pc:spChg chg="mod">
          <ac:chgData name="Hua, Yiying" userId="aa6a9e03-c5b1-4834-9746-68923240f5ba" providerId="ADAL" clId="{F8DD137C-C7E3-493C-AA1F-6CE823952F63}" dt="2023-12-25T20:02:01.099" v="547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addSp delSp modSp mod">
        <pc:chgData name="Hua, Yiying" userId="aa6a9e03-c5b1-4834-9746-68923240f5ba" providerId="ADAL" clId="{F8DD137C-C7E3-493C-AA1F-6CE823952F63}" dt="2023-12-25T19:59:56.640" v="541" actId="20577"/>
        <pc:sldMkLst>
          <pc:docMk/>
          <pc:sldMk cId="629873036" sldId="283"/>
        </pc:sldMkLst>
        <pc:spChg chg="add mod">
          <ac:chgData name="Hua, Yiying" userId="aa6a9e03-c5b1-4834-9746-68923240f5ba" providerId="ADAL" clId="{F8DD137C-C7E3-493C-AA1F-6CE823952F63}" dt="2023-12-25T19:56:46.569" v="534" actId="20577"/>
          <ac:spMkLst>
            <pc:docMk/>
            <pc:sldMk cId="629873036" sldId="283"/>
            <ac:spMk id="2" creationId="{E2A1A953-995F-E6F4-70BD-3F315DE24B88}"/>
          </ac:spMkLst>
        </pc:spChg>
        <pc:spChg chg="add del">
          <ac:chgData name="Hua, Yiying" userId="aa6a9e03-c5b1-4834-9746-68923240f5ba" providerId="ADAL" clId="{F8DD137C-C7E3-493C-AA1F-6CE823952F63}" dt="2023-12-13T17:43:21" v="204" actId="22"/>
          <ac:spMkLst>
            <pc:docMk/>
            <pc:sldMk cId="629873036" sldId="283"/>
            <ac:spMk id="4" creationId="{A907953D-0257-19A2-259C-B95BC006779E}"/>
          </ac:spMkLst>
        </pc:spChg>
        <pc:spChg chg="del mod">
          <ac:chgData name="Hua, Yiying" userId="aa6a9e03-c5b1-4834-9746-68923240f5ba" providerId="ADAL" clId="{F8DD137C-C7E3-493C-AA1F-6CE823952F63}" dt="2023-12-13T18:14:43.689" v="229" actId="478"/>
          <ac:spMkLst>
            <pc:docMk/>
            <pc:sldMk cId="629873036" sldId="283"/>
            <ac:spMk id="7" creationId="{D493BFEA-0F2B-4001-B50B-261BF9F8A6E5}"/>
          </ac:spMkLst>
        </pc:spChg>
        <pc:spChg chg="mod">
          <ac:chgData name="Hua, Yiying" userId="aa6a9e03-c5b1-4834-9746-68923240f5ba" providerId="ADAL" clId="{F8DD137C-C7E3-493C-AA1F-6CE823952F63}" dt="2023-12-25T19:59:56.640" v="541" actId="20577"/>
          <ac:spMkLst>
            <pc:docMk/>
            <pc:sldMk cId="629873036" sldId="283"/>
            <ac:spMk id="8" creationId="{F12401B8-13D8-485F-A7A2-41E422E6616F}"/>
          </ac:spMkLst>
        </pc:spChg>
        <pc:graphicFrameChg chg="add del mod">
          <ac:chgData name="Hua, Yiying" userId="aa6a9e03-c5b1-4834-9746-68923240f5ba" providerId="ADAL" clId="{F8DD137C-C7E3-493C-AA1F-6CE823952F63}" dt="2023-12-13T16:53:23.493" v="115"/>
          <ac:graphicFrameMkLst>
            <pc:docMk/>
            <pc:sldMk cId="629873036" sldId="283"/>
            <ac:graphicFrameMk id="2" creationId="{A69D7651-2C91-130F-EED5-6A99DD9CE74D}"/>
          </ac:graphicFrameMkLst>
        </pc:graphicFrameChg>
      </pc:sldChg>
      <pc:sldChg chg="modSp del mod">
        <pc:chgData name="Hua, Yiying" userId="aa6a9e03-c5b1-4834-9746-68923240f5ba" providerId="ADAL" clId="{F8DD137C-C7E3-493C-AA1F-6CE823952F63}" dt="2023-12-25T18:52:38.598" v="253" actId="2696"/>
        <pc:sldMkLst>
          <pc:docMk/>
          <pc:sldMk cId="1087889446" sldId="284"/>
        </pc:sldMkLst>
        <pc:spChg chg="mod">
          <ac:chgData name="Hua, Yiying" userId="aa6a9e03-c5b1-4834-9746-68923240f5ba" providerId="ADAL" clId="{F8DD137C-C7E3-493C-AA1F-6CE823952F63}" dt="2023-12-13T18:18:12.785" v="240" actId="20577"/>
          <ac:spMkLst>
            <pc:docMk/>
            <pc:sldMk cId="1087889446" sldId="284"/>
            <ac:spMk id="7" creationId="{D493BFEA-0F2B-4001-B50B-261BF9F8A6E5}"/>
          </ac:spMkLst>
        </pc:spChg>
        <pc:spChg chg="mod">
          <ac:chgData name="Hua, Yiying" userId="aa6a9e03-c5b1-4834-9746-68923240f5ba" providerId="ADAL" clId="{F8DD137C-C7E3-493C-AA1F-6CE823952F63}" dt="2023-12-13T17:43:35.088" v="206" actId="20577"/>
          <ac:spMkLst>
            <pc:docMk/>
            <pc:sldMk cId="1087889446" sldId="284"/>
            <ac:spMk id="8" creationId="{F12401B8-13D8-485F-A7A2-41E422E6616F}"/>
          </ac:spMkLst>
        </pc:spChg>
      </pc:sldChg>
      <pc:sldChg chg="modSp del mod">
        <pc:chgData name="Hua, Yiying" userId="aa6a9e03-c5b1-4834-9746-68923240f5ba" providerId="ADAL" clId="{F8DD137C-C7E3-493C-AA1F-6CE823952F63}" dt="2023-12-13T18:18:01.085" v="239" actId="2696"/>
        <pc:sldMkLst>
          <pc:docMk/>
          <pc:sldMk cId="3398676656" sldId="285"/>
        </pc:sldMkLst>
        <pc:spChg chg="mod">
          <ac:chgData name="Hua, Yiying" userId="aa6a9e03-c5b1-4834-9746-68923240f5ba" providerId="ADAL" clId="{F8DD137C-C7E3-493C-AA1F-6CE823952F63}" dt="2023-12-13T17:45:09.323" v="218" actId="20577"/>
          <ac:spMkLst>
            <pc:docMk/>
            <pc:sldMk cId="3398676656" sldId="285"/>
            <ac:spMk id="2" creationId="{EC4891EB-A5ED-4A2F-BE33-B0DAF0C452C0}"/>
          </ac:spMkLst>
        </pc:spChg>
      </pc:sldChg>
      <pc:sldChg chg="delSp modSp mod">
        <pc:chgData name="Hua, Yiying" userId="aa6a9e03-c5b1-4834-9746-68923240f5ba" providerId="ADAL" clId="{F8DD137C-C7E3-493C-AA1F-6CE823952F63}" dt="2023-12-25T20:05:02.043" v="586" actId="20577"/>
        <pc:sldMkLst>
          <pc:docMk/>
          <pc:sldMk cId="1441404732" sldId="286"/>
        </pc:sldMkLst>
        <pc:spChg chg="mod">
          <ac:chgData name="Hua, Yiying" userId="aa6a9e03-c5b1-4834-9746-68923240f5ba" providerId="ADAL" clId="{F8DD137C-C7E3-493C-AA1F-6CE823952F63}" dt="2023-12-25T20:04:47.773" v="583" actId="1076"/>
          <ac:spMkLst>
            <pc:docMk/>
            <pc:sldMk cId="1441404732" sldId="286"/>
            <ac:spMk id="3" creationId="{1DC17C74-3DDA-4BE0-88AE-3A90DDEBDA1C}"/>
          </ac:spMkLst>
        </pc:spChg>
        <pc:spChg chg="del mod">
          <ac:chgData name="Hua, Yiying" userId="aa6a9e03-c5b1-4834-9746-68923240f5ba" providerId="ADAL" clId="{F8DD137C-C7E3-493C-AA1F-6CE823952F63}" dt="2023-12-25T20:03:19.732" v="561" actId="478"/>
          <ac:spMkLst>
            <pc:docMk/>
            <pc:sldMk cId="1441404732" sldId="286"/>
            <ac:spMk id="7" creationId="{D493BFEA-0F2B-4001-B50B-261BF9F8A6E5}"/>
          </ac:spMkLst>
        </pc:spChg>
        <pc:spChg chg="mod">
          <ac:chgData name="Hua, Yiying" userId="aa6a9e03-c5b1-4834-9746-68923240f5ba" providerId="ADAL" clId="{F8DD137C-C7E3-493C-AA1F-6CE823952F63}" dt="2023-12-25T20:05:02.043" v="586" actId="20577"/>
          <ac:spMkLst>
            <pc:docMk/>
            <pc:sldMk cId="1441404732" sldId="286"/>
            <ac:spMk id="8" creationId="{F12401B8-13D8-485F-A7A2-41E422E6616F}"/>
          </ac:spMkLst>
        </pc:spChg>
      </pc:sld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A9E70658-D1C7-4B7C-81C2-8959D632CD85}"/>
    <pc:docChg chg="undo custSel addSld delSld modSld">
      <pc:chgData name="Hua, Yiying" userId="aa6a9e03-c5b1-4834-9746-68923240f5ba" providerId="ADAL" clId="{A9E70658-D1C7-4B7C-81C2-8959D632CD85}" dt="2022-11-13T14:44:54.925" v="527" actId="20577"/>
      <pc:docMkLst>
        <pc:docMk/>
      </pc:docMkLst>
      <pc:sldChg chg="addSp delSp modSp mod">
        <pc:chgData name="Hua, Yiying" userId="aa6a9e03-c5b1-4834-9746-68923240f5ba" providerId="ADAL" clId="{A9E70658-D1C7-4B7C-81C2-8959D632CD85}" dt="2022-11-13T14:44:54.925" v="527" actId="20577"/>
        <pc:sldMkLst>
          <pc:docMk/>
          <pc:sldMk cId="2569553149" sldId="271"/>
        </pc:sldMkLst>
        <pc:spChg chg="mod">
          <ac:chgData name="Hua, Yiying" userId="aa6a9e03-c5b1-4834-9746-68923240f5ba" providerId="ADAL" clId="{A9E70658-D1C7-4B7C-81C2-8959D632CD85}" dt="2022-11-13T14:44:54.925" v="527" actId="20577"/>
          <ac:spMkLst>
            <pc:docMk/>
            <pc:sldMk cId="2569553149" sldId="27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A9E70658-D1C7-4B7C-81C2-8959D632CD85}" dt="2022-11-12T21:35:53.834" v="124" actId="478"/>
          <ac:spMkLst>
            <pc:docMk/>
            <pc:sldMk cId="2569553149" sldId="271"/>
            <ac:spMk id="4" creationId="{1C365966-88A7-4009-97BA-A231CD1BABDE}"/>
          </ac:spMkLst>
        </pc:spChg>
        <pc:spChg chg="del">
          <ac:chgData name="Hua, Yiying" userId="aa6a9e03-c5b1-4834-9746-68923240f5ba" providerId="ADAL" clId="{A9E70658-D1C7-4B7C-81C2-8959D632CD85}" dt="2022-11-12T21:35:50.427" v="123" actId="478"/>
          <ac:spMkLst>
            <pc:docMk/>
            <pc:sldMk cId="2569553149" sldId="271"/>
            <ac:spMk id="6" creationId="{02C7229C-4229-4E2E-A134-5A988320FB65}"/>
          </ac:spMkLst>
        </pc:spChg>
        <pc:spChg chg="add mod">
          <ac:chgData name="Hua, Yiying" userId="aa6a9e03-c5b1-4834-9746-68923240f5ba" providerId="ADAL" clId="{A9E70658-D1C7-4B7C-81C2-8959D632CD85}" dt="2022-11-12T22:04:48.823" v="278" actId="20577"/>
          <ac:spMkLst>
            <pc:docMk/>
            <pc:sldMk cId="2569553149" sldId="271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2T21:00:00.021" v="6" actId="20577"/>
        <pc:sldMkLst>
          <pc:docMk/>
          <pc:sldMk cId="3277803961" sldId="282"/>
        </pc:sldMkLst>
        <pc:spChg chg="mod">
          <ac:chgData name="Hua, Yiying" userId="aa6a9e03-c5b1-4834-9746-68923240f5ba" providerId="ADAL" clId="{A9E70658-D1C7-4B7C-81C2-8959D632CD85}" dt="2022-11-12T20:59:44.285" v="2" actId="6549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A9E70658-D1C7-4B7C-81C2-8959D632CD85}" dt="2022-11-12T21:00:00.021" v="6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A9E70658-D1C7-4B7C-81C2-8959D632CD85}" dt="2022-11-12T21:36:34.320" v="133" actId="2696"/>
        <pc:sldMkLst>
          <pc:docMk/>
          <pc:sldMk cId="302014876" sldId="284"/>
        </pc:sldMkLst>
      </pc:sldChg>
      <pc:sldChg chg="del">
        <pc:chgData name="Hua, Yiying" userId="aa6a9e03-c5b1-4834-9746-68923240f5ba" providerId="ADAL" clId="{A9E70658-D1C7-4B7C-81C2-8959D632CD85}" dt="2022-11-12T21:36:17.700" v="128" actId="2696"/>
        <pc:sldMkLst>
          <pc:docMk/>
          <pc:sldMk cId="2598367115" sldId="285"/>
        </pc:sldMkLst>
      </pc:sldChg>
      <pc:sldChg chg="del">
        <pc:chgData name="Hua, Yiying" userId="aa6a9e03-c5b1-4834-9746-68923240f5ba" providerId="ADAL" clId="{A9E70658-D1C7-4B7C-81C2-8959D632CD85}" dt="2022-11-12T21:36:26.432" v="131" actId="2696"/>
        <pc:sldMkLst>
          <pc:docMk/>
          <pc:sldMk cId="36992399" sldId="286"/>
        </pc:sldMkLst>
      </pc:sldChg>
      <pc:sldChg chg="del">
        <pc:chgData name="Hua, Yiying" userId="aa6a9e03-c5b1-4834-9746-68923240f5ba" providerId="ADAL" clId="{A9E70658-D1C7-4B7C-81C2-8959D632CD85}" dt="2022-11-12T21:36:14.240" v="127" actId="2696"/>
        <pc:sldMkLst>
          <pc:docMk/>
          <pc:sldMk cId="681280001" sldId="288"/>
        </pc:sldMkLst>
      </pc:sldChg>
      <pc:sldChg chg="del">
        <pc:chgData name="Hua, Yiying" userId="aa6a9e03-c5b1-4834-9746-68923240f5ba" providerId="ADAL" clId="{A9E70658-D1C7-4B7C-81C2-8959D632CD85}" dt="2022-11-12T21:36:08.394" v="126" actId="2696"/>
        <pc:sldMkLst>
          <pc:docMk/>
          <pc:sldMk cId="1213746555" sldId="289"/>
        </pc:sldMkLst>
      </pc:sldChg>
      <pc:sldChg chg="del">
        <pc:chgData name="Hua, Yiying" userId="aa6a9e03-c5b1-4834-9746-68923240f5ba" providerId="ADAL" clId="{A9E70658-D1C7-4B7C-81C2-8959D632CD85}" dt="2022-11-12T21:36:20.965" v="129" actId="2696"/>
        <pc:sldMkLst>
          <pc:docMk/>
          <pc:sldMk cId="1067993133" sldId="290"/>
        </pc:sldMkLst>
      </pc:sldChg>
      <pc:sldChg chg="del">
        <pc:chgData name="Hua, Yiying" userId="aa6a9e03-c5b1-4834-9746-68923240f5ba" providerId="ADAL" clId="{A9E70658-D1C7-4B7C-81C2-8959D632CD85}" dt="2022-11-12T21:36:23.515" v="130" actId="2696"/>
        <pc:sldMkLst>
          <pc:docMk/>
          <pc:sldMk cId="109595018" sldId="291"/>
        </pc:sldMkLst>
      </pc:sldChg>
      <pc:sldChg chg="del">
        <pc:chgData name="Hua, Yiying" userId="aa6a9e03-c5b1-4834-9746-68923240f5ba" providerId="ADAL" clId="{A9E70658-D1C7-4B7C-81C2-8959D632CD85}" dt="2022-11-12T21:36:30.185" v="132" actId="2696"/>
        <pc:sldMkLst>
          <pc:docMk/>
          <pc:sldMk cId="3023248352" sldId="292"/>
        </pc:sldMkLst>
      </pc:sldChg>
      <pc:sldChg chg="modSp mod">
        <pc:chgData name="Hua, Yiying" userId="aa6a9e03-c5b1-4834-9746-68923240f5ba" providerId="ADAL" clId="{A9E70658-D1C7-4B7C-81C2-8959D632CD85}" dt="2022-11-13T07:11:21.952" v="485" actId="14100"/>
        <pc:sldMkLst>
          <pc:docMk/>
          <pc:sldMk cId="3650433057" sldId="293"/>
        </pc:sldMkLst>
        <pc:spChg chg="mod">
          <ac:chgData name="Hua, Yiying" userId="aa6a9e03-c5b1-4834-9746-68923240f5ba" providerId="ADAL" clId="{A9E70658-D1C7-4B7C-81C2-8959D632CD85}" dt="2022-11-12T21:35:37.611" v="122" actId="1076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3T07:11:21.952" v="485" actId="14100"/>
          <ac:spMkLst>
            <pc:docMk/>
            <pc:sldMk cId="3650433057" sldId="293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A9E70658-D1C7-4B7C-81C2-8959D632CD85}" dt="2022-11-12T22:04:24.077" v="270" actId="20577"/>
        <pc:sldMkLst>
          <pc:docMk/>
          <pc:sldMk cId="2788213371" sldId="294"/>
        </pc:sldMkLst>
        <pc:spChg chg="mod">
          <ac:chgData name="Hua, Yiying" userId="aa6a9e03-c5b1-4834-9746-68923240f5ba" providerId="ADAL" clId="{A9E70658-D1C7-4B7C-81C2-8959D632CD85}" dt="2022-11-12T22:04:24.077" v="270" actId="20577"/>
          <ac:spMkLst>
            <pc:docMk/>
            <pc:sldMk cId="2788213371" sldId="294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1:17:58.439" v="50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modSp mod">
        <pc:chgData name="Hua, Yiying" userId="aa6a9e03-c5b1-4834-9746-68923240f5ba" providerId="ADAL" clId="{A9E70658-D1C7-4B7C-81C2-8959D632CD85}" dt="2022-11-13T07:18:58.377" v="499" actId="207"/>
        <pc:sldMkLst>
          <pc:docMk/>
          <pc:sldMk cId="368551856" sldId="295"/>
        </pc:sldMkLst>
        <pc:spChg chg="mod">
          <ac:chgData name="Hua, Yiying" userId="aa6a9e03-c5b1-4834-9746-68923240f5ba" providerId="ADAL" clId="{A9E70658-D1C7-4B7C-81C2-8959D632CD85}" dt="2022-11-13T07:18:58.377" v="499" actId="207"/>
          <ac:spMkLst>
            <pc:docMk/>
            <pc:sldMk cId="368551856" sldId="295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35.807" v="274" actId="20577"/>
          <ac:spMkLst>
            <pc:docMk/>
            <pc:sldMk cId="368551856" sldId="295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3T00:11:23.954" v="470" actId="207"/>
        <pc:sldMkLst>
          <pc:docMk/>
          <pc:sldMk cId="2001975239" sldId="296"/>
        </pc:sldMkLst>
        <pc:spChg chg="mod">
          <ac:chgData name="Hua, Yiying" userId="aa6a9e03-c5b1-4834-9746-68923240f5ba" providerId="ADAL" clId="{A9E70658-D1C7-4B7C-81C2-8959D632CD85}" dt="2022-11-13T00:11:23.954" v="470" actId="207"/>
          <ac:spMkLst>
            <pc:docMk/>
            <pc:sldMk cId="2001975239" sldId="296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40.509" v="276" actId="20577"/>
          <ac:spMkLst>
            <pc:docMk/>
            <pc:sldMk cId="2001975239" sldId="296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3T07:03:41.524" v="477" actId="6549"/>
        <pc:sldMkLst>
          <pc:docMk/>
          <pc:sldMk cId="664486567" sldId="297"/>
        </pc:sldMkLst>
        <pc:spChg chg="mod">
          <ac:chgData name="Hua, Yiying" userId="aa6a9e03-c5b1-4834-9746-68923240f5ba" providerId="ADAL" clId="{A9E70658-D1C7-4B7C-81C2-8959D632CD85}" dt="2022-11-13T07:03:41.524" v="477" actId="6549"/>
          <ac:spMkLst>
            <pc:docMk/>
            <pc:sldMk cId="664486567" sldId="297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29.663" v="272" actId="20577"/>
          <ac:spMkLst>
            <pc:docMk/>
            <pc:sldMk cId="664486567" sldId="297"/>
            <ac:spMk id="7" creationId="{BFE78365-E6F3-4D61-A194-B391947A583C}"/>
          </ac:spMkLst>
        </pc:spChg>
      </pc:sldChg>
      <pc:sldChg chg="new del">
        <pc:chgData name="Hua, Yiying" userId="aa6a9e03-c5b1-4834-9746-68923240f5ba" providerId="ADAL" clId="{A9E70658-D1C7-4B7C-81C2-8959D632CD85}" dt="2022-11-12T22:14:58.396" v="295" actId="2696"/>
        <pc:sldMkLst>
          <pc:docMk/>
          <pc:sldMk cId="2643980815" sldId="298"/>
        </pc:sldMkLst>
      </pc:sldChg>
      <pc:sldChg chg="del">
        <pc:chgData name="Hua, Yiying" userId="aa6a9e03-c5b1-4834-9746-68923240f5ba" providerId="ADAL" clId="{A9E70658-D1C7-4B7C-81C2-8959D632CD85}" dt="2022-11-12T23:34:16.606" v="369" actId="2696"/>
        <pc:sldMkLst>
          <pc:docMk/>
          <pc:sldMk cId="535266401" sldId="299"/>
        </pc:sldMkLst>
      </pc:sldChg>
      <pc:sldChg chg="new del">
        <pc:chgData name="Hua, Yiying" userId="aa6a9e03-c5b1-4834-9746-68923240f5ba" providerId="ADAL" clId="{A9E70658-D1C7-4B7C-81C2-8959D632CD85}" dt="2022-11-12T22:15:15.685" v="297" actId="2696"/>
        <pc:sldMkLst>
          <pc:docMk/>
          <pc:sldMk cId="2613250190" sldId="300"/>
        </pc:sldMkLst>
      </pc:sldChg>
      <pc:sldChg chg="modSp mod">
        <pc:chgData name="Hua, Yiying" userId="aa6a9e03-c5b1-4834-9746-68923240f5ba" providerId="ADAL" clId="{A9E70658-D1C7-4B7C-81C2-8959D632CD85}" dt="2022-11-13T07:11:29.191" v="486"/>
        <pc:sldMkLst>
          <pc:docMk/>
          <pc:sldMk cId="3565482008" sldId="301"/>
        </pc:sldMkLst>
        <pc:spChg chg="mod">
          <ac:chgData name="Hua, Yiying" userId="aa6a9e03-c5b1-4834-9746-68923240f5ba" providerId="ADAL" clId="{A9E70658-D1C7-4B7C-81C2-8959D632CD85}" dt="2022-11-12T22:16:12.066" v="301" actId="1076"/>
          <ac:spMkLst>
            <pc:docMk/>
            <pc:sldMk cId="3565482008" sldId="301"/>
            <ac:spMk id="2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3T07:11:29.191" v="486"/>
          <ac:spMkLst>
            <pc:docMk/>
            <pc:sldMk cId="3565482008" sldId="301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D5EB94DF-1A12-4DBB-83F9-B8F140322D03}"/>
    <pc:docChg chg="undo custSel addSld delSld modSld modMainMaster">
      <pc:chgData name="Hua, Yiying" userId="aa6a9e03-c5b1-4834-9746-68923240f5ba" providerId="ADAL" clId="{D5EB94DF-1A12-4DBB-83F9-B8F140322D03}" dt="2022-12-07T14:37:00.001" v="819"/>
      <pc:docMkLst>
        <pc:docMk/>
      </pc:docMkLst>
      <pc:sldChg chg="addSp delSp modSp mod">
        <pc:chgData name="Hua, Yiying" userId="aa6a9e03-c5b1-4834-9746-68923240f5ba" providerId="ADAL" clId="{D5EB94DF-1A12-4DBB-83F9-B8F140322D03}" dt="2022-12-07T14:36:07.153" v="809"/>
        <pc:sldMkLst>
          <pc:docMk/>
          <pc:sldMk cId="2569553149" sldId="271"/>
        </pc:sldMkLst>
        <pc:spChg chg="mod">
          <ac:chgData name="Hua, Yiying" userId="aa6a9e03-c5b1-4834-9746-68923240f5ba" providerId="ADAL" clId="{D5EB94DF-1A12-4DBB-83F9-B8F140322D03}" dt="2022-12-07T14:29:40.812" v="766" actId="1076"/>
          <ac:spMkLst>
            <pc:docMk/>
            <pc:sldMk cId="2569553149" sldId="27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D5EB94DF-1A12-4DBB-83F9-B8F140322D03}" dt="2022-12-07T14:36:05.096" v="808" actId="478"/>
          <ac:spMkLst>
            <pc:docMk/>
            <pc:sldMk cId="2569553149" sldId="271"/>
            <ac:spMk id="4" creationId="{E59A7E03-7474-4E97-BA70-9074318AF442}"/>
          </ac:spMkLst>
        </pc:spChg>
        <pc:spChg chg="add del mod">
          <ac:chgData name="Hua, Yiying" userId="aa6a9e03-c5b1-4834-9746-68923240f5ba" providerId="ADAL" clId="{D5EB94DF-1A12-4DBB-83F9-B8F140322D03}" dt="2022-11-30T00:21:59.061" v="245" actId="478"/>
          <ac:spMkLst>
            <pc:docMk/>
            <pc:sldMk cId="2569553149" sldId="271"/>
            <ac:spMk id="5" creationId="{488455D7-4E3B-44B4-904E-B4F21A82A584}"/>
          </ac:spMkLst>
        </pc:spChg>
        <pc:spChg chg="add mod">
          <ac:chgData name="Hua, Yiying" userId="aa6a9e03-c5b1-4834-9746-68923240f5ba" providerId="ADAL" clId="{D5EB94DF-1A12-4DBB-83F9-B8F140322D03}" dt="2022-12-07T14:36:07.153" v="809"/>
          <ac:spMkLst>
            <pc:docMk/>
            <pc:sldMk cId="2569553149" sldId="271"/>
            <ac:spMk id="5" creationId="{C707328E-E103-4B31-AF30-41B6DC67F13F}"/>
          </ac:spMkLst>
        </pc:spChg>
        <pc:spChg chg="del mod">
          <ac:chgData name="Hua, Yiying" userId="aa6a9e03-c5b1-4834-9746-68923240f5ba" providerId="ADAL" clId="{D5EB94DF-1A12-4DBB-83F9-B8F140322D03}" dt="2022-11-30T00:21:54.798" v="244" actId="478"/>
          <ac:spMkLst>
            <pc:docMk/>
            <pc:sldMk cId="2569553149" sldId="271"/>
            <ac:spMk id="7" creationId="{BFE78365-E6F3-4D61-A194-B391947A583C}"/>
          </ac:spMkLst>
        </pc:spChg>
      </pc:sldChg>
      <pc:sldChg chg="addSp delSp modSp mod setBg">
        <pc:chgData name="Hua, Yiying" userId="aa6a9e03-c5b1-4834-9746-68923240f5ba" providerId="ADAL" clId="{D5EB94DF-1A12-4DBB-83F9-B8F140322D03}" dt="2022-12-07T14:24:38.378" v="740"/>
        <pc:sldMkLst>
          <pc:docMk/>
          <pc:sldMk cId="3277803961" sldId="282"/>
        </pc:sldMkLst>
        <pc:spChg chg="add del">
          <ac:chgData name="Hua, Yiying" userId="aa6a9e03-c5b1-4834-9746-68923240f5ba" providerId="ADAL" clId="{D5EB94DF-1A12-4DBB-83F9-B8F140322D03}" dt="2022-12-07T14:24:36.962" v="738" actId="22"/>
          <ac:spMkLst>
            <pc:docMk/>
            <pc:sldMk cId="3277803961" sldId="282"/>
            <ac:spMk id="5" creationId="{3498159C-3861-4B5B-B3DE-9ACDA85421ED}"/>
          </ac:spMkLst>
        </pc:spChg>
        <pc:spChg chg="mod">
          <ac:chgData name="Hua, Yiying" userId="aa6a9e03-c5b1-4834-9746-68923240f5ba" providerId="ADAL" clId="{D5EB94DF-1A12-4DBB-83F9-B8F140322D03}" dt="2022-12-07T14:22:06.014" v="731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D5EB94DF-1A12-4DBB-83F9-B8F140322D03}" dt="2022-12-07T14:22:06.014" v="731"/>
          <ac:spMkLst>
            <pc:docMk/>
            <pc:sldMk cId="3277803961" sldId="282"/>
            <ac:spMk id="7" creationId="{0C43F516-8DA1-4641-90F3-9A9E7722E9DA}"/>
          </ac:spMkLst>
        </pc:spChg>
      </pc:sldChg>
      <pc:sldChg chg="modSp mod">
        <pc:chgData name="Hua, Yiying" userId="aa6a9e03-c5b1-4834-9746-68923240f5ba" providerId="ADAL" clId="{D5EB94DF-1A12-4DBB-83F9-B8F140322D03}" dt="2022-12-07T14:30:44.545" v="771" actId="255"/>
        <pc:sldMkLst>
          <pc:docMk/>
          <pc:sldMk cId="3650433057" sldId="293"/>
        </pc:sldMkLst>
        <pc:spChg chg="mod">
          <ac:chgData name="Hua, Yiying" userId="aa6a9e03-c5b1-4834-9746-68923240f5ba" providerId="ADAL" clId="{D5EB94DF-1A12-4DBB-83F9-B8F140322D03}" dt="2022-12-07T14:30:44.545" v="771" actId="255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D5EB94DF-1A12-4DBB-83F9-B8F140322D03}" dt="2022-12-07T14:28:58.606" v="762" actId="1076"/>
          <ac:spMkLst>
            <pc:docMk/>
            <pc:sldMk cId="3650433057" sldId="293"/>
            <ac:spMk id="3" creationId="{00000000-0000-0000-0000-000000000000}"/>
          </ac:spMkLst>
        </pc:spChg>
      </pc:sldChg>
      <pc:sldChg chg="modSp del mod">
        <pc:chgData name="Hua, Yiying" userId="aa6a9e03-c5b1-4834-9746-68923240f5ba" providerId="ADAL" clId="{D5EB94DF-1A12-4DBB-83F9-B8F140322D03}" dt="2022-11-30T00:23:58.936" v="254" actId="2696"/>
        <pc:sldMkLst>
          <pc:docMk/>
          <pc:sldMk cId="2788213371" sldId="294"/>
        </pc:sldMkLst>
        <pc:spChg chg="mod">
          <ac:chgData name="Hua, Yiying" userId="aa6a9e03-c5b1-4834-9746-68923240f5ba" providerId="ADAL" clId="{D5EB94DF-1A12-4DBB-83F9-B8F140322D03}" dt="2022-11-30T00:06:29.055" v="191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del">
        <pc:chgData name="Hua, Yiying" userId="aa6a9e03-c5b1-4834-9746-68923240f5ba" providerId="ADAL" clId="{D5EB94DF-1A12-4DBB-83F9-B8F140322D03}" dt="2022-11-30T00:23:30.457" v="250" actId="2696"/>
        <pc:sldMkLst>
          <pc:docMk/>
          <pc:sldMk cId="368551856" sldId="295"/>
        </pc:sldMkLst>
      </pc:sldChg>
      <pc:sldChg chg="del">
        <pc:chgData name="Hua, Yiying" userId="aa6a9e03-c5b1-4834-9746-68923240f5ba" providerId="ADAL" clId="{D5EB94DF-1A12-4DBB-83F9-B8F140322D03}" dt="2022-11-30T00:23:34.041" v="251" actId="2696"/>
        <pc:sldMkLst>
          <pc:docMk/>
          <pc:sldMk cId="2001975239" sldId="296"/>
        </pc:sldMkLst>
      </pc:sldChg>
      <pc:sldChg chg="del">
        <pc:chgData name="Hua, Yiying" userId="aa6a9e03-c5b1-4834-9746-68923240f5ba" providerId="ADAL" clId="{D5EB94DF-1A12-4DBB-83F9-B8F140322D03}" dt="2022-11-30T00:23:27.681" v="249" actId="2696"/>
        <pc:sldMkLst>
          <pc:docMk/>
          <pc:sldMk cId="664486567" sldId="297"/>
        </pc:sldMkLst>
      </pc:sldChg>
      <pc:sldChg chg="modSp del mod">
        <pc:chgData name="Hua, Yiying" userId="aa6a9e03-c5b1-4834-9746-68923240f5ba" providerId="ADAL" clId="{D5EB94DF-1A12-4DBB-83F9-B8F140322D03}" dt="2022-12-03T16:57:13.891" v="669" actId="2696"/>
        <pc:sldMkLst>
          <pc:docMk/>
          <pc:sldMk cId="3565482008" sldId="301"/>
        </pc:sldMkLst>
        <pc:spChg chg="mod">
          <ac:chgData name="Hua, Yiying" userId="aa6a9e03-c5b1-4834-9746-68923240f5ba" providerId="ADAL" clId="{D5EB94DF-1A12-4DBB-83F9-B8F140322D03}" dt="2022-11-30T00:23:50.364" v="253" actId="20577"/>
          <ac:spMkLst>
            <pc:docMk/>
            <pc:sldMk cId="3565482008" sldId="30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D5EB94DF-1A12-4DBB-83F9-B8F140322D03}" dt="2022-12-07T14:29:59.602" v="768" actId="255"/>
        <pc:sldMkLst>
          <pc:docMk/>
          <pc:sldMk cId="998463842" sldId="302"/>
        </pc:sldMkLst>
        <pc:spChg chg="del">
          <ac:chgData name="Hua, Yiying" userId="aa6a9e03-c5b1-4834-9746-68923240f5ba" providerId="ADAL" clId="{D5EB94DF-1A12-4DBB-83F9-B8F140322D03}" dt="2022-11-29T23:31:27.915" v="12" actId="478"/>
          <ac:spMkLst>
            <pc:docMk/>
            <pc:sldMk cId="998463842" sldId="302"/>
            <ac:spMk id="2" creationId="{3A30CE4E-BB0E-4FFA-B873-23D43BD43322}"/>
          </ac:spMkLst>
        </pc:spChg>
        <pc:spChg chg="mod">
          <ac:chgData name="Hua, Yiying" userId="aa6a9e03-c5b1-4834-9746-68923240f5ba" providerId="ADAL" clId="{D5EB94DF-1A12-4DBB-83F9-B8F140322D03}" dt="2022-12-07T14:28:13.864" v="756" actId="1076"/>
          <ac:spMkLst>
            <pc:docMk/>
            <pc:sldMk cId="998463842" sldId="302"/>
            <ac:spMk id="3" creationId="{4A952978-3DF8-4292-97EF-7AC056D96162}"/>
          </ac:spMkLst>
        </pc:spChg>
        <pc:spChg chg="add del">
          <ac:chgData name="Hua, Yiying" userId="aa6a9e03-c5b1-4834-9746-68923240f5ba" providerId="ADAL" clId="{D5EB94DF-1A12-4DBB-83F9-B8F140322D03}" dt="2022-11-29T23:31:37.793" v="14" actId="22"/>
          <ac:spMkLst>
            <pc:docMk/>
            <pc:sldMk cId="998463842" sldId="302"/>
            <ac:spMk id="5" creationId="{DDF0483F-561D-41F4-B070-9CBF000D16D6}"/>
          </ac:spMkLst>
        </pc:spChg>
        <pc:spChg chg="add mod">
          <ac:chgData name="Hua, Yiying" userId="aa6a9e03-c5b1-4834-9746-68923240f5ba" providerId="ADAL" clId="{D5EB94DF-1A12-4DBB-83F9-B8F140322D03}" dt="2022-12-07T14:29:59.602" v="768" actId="255"/>
          <ac:spMkLst>
            <pc:docMk/>
            <pc:sldMk cId="998463842" sldId="302"/>
            <ac:spMk id="6" creationId="{EAF8E9AB-CBE0-4F76-8499-93E5ADECC250}"/>
          </ac:spMkLst>
        </pc:spChg>
      </pc:sldChg>
      <pc:sldChg chg="addSp delSp modSp new mod">
        <pc:chgData name="Hua, Yiying" userId="aa6a9e03-c5b1-4834-9746-68923240f5ba" providerId="ADAL" clId="{D5EB94DF-1A12-4DBB-83F9-B8F140322D03}" dt="2022-12-07T14:30:11.156" v="769" actId="255"/>
        <pc:sldMkLst>
          <pc:docMk/>
          <pc:sldMk cId="1012163028" sldId="303"/>
        </pc:sldMkLst>
        <pc:spChg chg="del">
          <ac:chgData name="Hua, Yiying" userId="aa6a9e03-c5b1-4834-9746-68923240f5ba" providerId="ADAL" clId="{D5EB94DF-1A12-4DBB-83F9-B8F140322D03}" dt="2022-11-30T00:00:52.810" v="152" actId="478"/>
          <ac:spMkLst>
            <pc:docMk/>
            <pc:sldMk cId="1012163028" sldId="303"/>
            <ac:spMk id="2" creationId="{0F02D429-0F9E-4292-B909-1E9A6958BD4A}"/>
          </ac:spMkLst>
        </pc:spChg>
        <pc:spChg chg="mod">
          <ac:chgData name="Hua, Yiying" userId="aa6a9e03-c5b1-4834-9746-68923240f5ba" providerId="ADAL" clId="{D5EB94DF-1A12-4DBB-83F9-B8F140322D03}" dt="2022-12-07T14:28:25.081" v="757" actId="1076"/>
          <ac:spMkLst>
            <pc:docMk/>
            <pc:sldMk cId="1012163028" sldId="303"/>
            <ac:spMk id="3" creationId="{5E8B6B2F-2A0C-4435-8636-81A907D73DA7}"/>
          </ac:spMkLst>
        </pc:spChg>
        <pc:spChg chg="add mod">
          <ac:chgData name="Hua, Yiying" userId="aa6a9e03-c5b1-4834-9746-68923240f5ba" providerId="ADAL" clId="{D5EB94DF-1A12-4DBB-83F9-B8F140322D03}" dt="2022-12-07T14:30:11.156" v="769" actId="255"/>
          <ac:spMkLst>
            <pc:docMk/>
            <pc:sldMk cId="1012163028" sldId="303"/>
            <ac:spMk id="4" creationId="{1C781107-C4BA-4C31-9941-5C0D6735F548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20.075" v="811"/>
        <pc:sldMkLst>
          <pc:docMk/>
          <pc:sldMk cId="2808378762" sldId="304"/>
        </pc:sldMkLst>
        <pc:spChg chg="mod">
          <ac:chgData name="Hua, Yiying" userId="aa6a9e03-c5b1-4834-9746-68923240f5ba" providerId="ADAL" clId="{D5EB94DF-1A12-4DBB-83F9-B8F140322D03}" dt="2022-12-07T14:31:13.374" v="773" actId="1076"/>
          <ac:spMkLst>
            <pc:docMk/>
            <pc:sldMk cId="2808378762" sldId="304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18.387" v="810" actId="478"/>
          <ac:spMkLst>
            <pc:docMk/>
            <pc:sldMk cId="2808378762" sldId="304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20.075" v="811"/>
          <ac:spMkLst>
            <pc:docMk/>
            <pc:sldMk cId="2808378762" sldId="304"/>
            <ac:spMk id="5" creationId="{2302EB64-83D5-40D0-8CCE-4542201CC413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49.056" v="817"/>
        <pc:sldMkLst>
          <pc:docMk/>
          <pc:sldMk cId="1799493975" sldId="305"/>
        </pc:sldMkLst>
        <pc:spChg chg="mod">
          <ac:chgData name="Hua, Yiying" userId="aa6a9e03-c5b1-4834-9746-68923240f5ba" providerId="ADAL" clId="{D5EB94DF-1A12-4DBB-83F9-B8F140322D03}" dt="2022-12-07T14:34:08.430" v="791" actId="1076"/>
          <ac:spMkLst>
            <pc:docMk/>
            <pc:sldMk cId="1799493975" sldId="305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47.536" v="816" actId="478"/>
          <ac:spMkLst>
            <pc:docMk/>
            <pc:sldMk cId="1799493975" sldId="305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49.056" v="817"/>
          <ac:spMkLst>
            <pc:docMk/>
            <pc:sldMk cId="1799493975" sldId="305"/>
            <ac:spMk id="5" creationId="{435EF520-2B51-42C8-B76E-B8BEFCF9CD27}"/>
          </ac:spMkLst>
        </pc:spChg>
      </pc:sldChg>
      <pc:sldChg chg="addSp delSp modSp mod setBg">
        <pc:chgData name="Hua, Yiying" userId="aa6a9e03-c5b1-4834-9746-68923240f5ba" providerId="ADAL" clId="{D5EB94DF-1A12-4DBB-83F9-B8F140322D03}" dt="2022-12-07T14:37:00.001" v="819"/>
        <pc:sldMkLst>
          <pc:docMk/>
          <pc:sldMk cId="656184081" sldId="306"/>
        </pc:sldMkLst>
        <pc:spChg chg="mod">
          <ac:chgData name="Hua, Yiying" userId="aa6a9e03-c5b1-4834-9746-68923240f5ba" providerId="ADAL" clId="{D5EB94DF-1A12-4DBB-83F9-B8F140322D03}" dt="2022-12-07T14:26:43.412" v="751" actId="14100"/>
          <ac:spMkLst>
            <pc:docMk/>
            <pc:sldMk cId="656184081" sldId="306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59.323" v="818" actId="478"/>
          <ac:spMkLst>
            <pc:docMk/>
            <pc:sldMk cId="656184081" sldId="306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7:00.001" v="819"/>
          <ac:spMkLst>
            <pc:docMk/>
            <pc:sldMk cId="656184081" sldId="306"/>
            <ac:spMk id="5" creationId="{7807A95C-AAAB-4184-A156-48AC404786C8}"/>
          </ac:spMkLst>
        </pc:spChg>
      </pc:sldChg>
      <pc:sldChg chg="modSp mod">
        <pc:chgData name="Hua, Yiying" userId="aa6a9e03-c5b1-4834-9746-68923240f5ba" providerId="ADAL" clId="{D5EB94DF-1A12-4DBB-83F9-B8F140322D03}" dt="2022-12-07T14:30:25.564" v="770" actId="255"/>
        <pc:sldMkLst>
          <pc:docMk/>
          <pc:sldMk cId="1266524329" sldId="307"/>
        </pc:sldMkLst>
        <pc:spChg chg="mod">
          <ac:chgData name="Hua, Yiying" userId="aa6a9e03-c5b1-4834-9746-68923240f5ba" providerId="ADAL" clId="{D5EB94DF-1A12-4DBB-83F9-B8F140322D03}" dt="2022-12-07T14:28:40.064" v="759" actId="1076"/>
          <ac:spMkLst>
            <pc:docMk/>
            <pc:sldMk cId="1266524329" sldId="307"/>
            <ac:spMk id="3" creationId="{5E8B6B2F-2A0C-4435-8636-81A907D73DA7}"/>
          </ac:spMkLst>
        </pc:spChg>
        <pc:spChg chg="mod">
          <ac:chgData name="Hua, Yiying" userId="aa6a9e03-c5b1-4834-9746-68923240f5ba" providerId="ADAL" clId="{D5EB94DF-1A12-4DBB-83F9-B8F140322D03}" dt="2022-12-07T14:30:25.564" v="770" actId="255"/>
          <ac:spMkLst>
            <pc:docMk/>
            <pc:sldMk cId="1266524329" sldId="307"/>
            <ac:spMk id="4" creationId="{1C781107-C4BA-4C31-9941-5C0D6735F548}"/>
          </ac:spMkLst>
        </pc:spChg>
      </pc:sldChg>
      <pc:sldChg chg="modSp del mod">
        <pc:chgData name="Hua, Yiying" userId="aa6a9e03-c5b1-4834-9746-68923240f5ba" providerId="ADAL" clId="{D5EB94DF-1A12-4DBB-83F9-B8F140322D03}" dt="2022-12-03T16:02:05.107" v="535" actId="47"/>
        <pc:sldMkLst>
          <pc:docMk/>
          <pc:sldMk cId="872828001" sldId="308"/>
        </pc:sldMkLst>
        <pc:spChg chg="mod">
          <ac:chgData name="Hua, Yiying" userId="aa6a9e03-c5b1-4834-9746-68923240f5ba" providerId="ADAL" clId="{D5EB94DF-1A12-4DBB-83F9-B8F140322D03}" dt="2022-12-03T15:57:28.347" v="510" actId="6549"/>
          <ac:spMkLst>
            <pc:docMk/>
            <pc:sldMk cId="872828001" sldId="308"/>
            <ac:spMk id="3" creationId="{00000000-0000-0000-0000-000000000000}"/>
          </ac:spMkLst>
        </pc:spChg>
      </pc:sldChg>
      <pc:sldChg chg="addSp delSp modSp mod modClrScheme chgLayout">
        <pc:chgData name="Hua, Yiying" userId="aa6a9e03-c5b1-4834-9746-68923240f5ba" providerId="ADAL" clId="{D5EB94DF-1A12-4DBB-83F9-B8F140322D03}" dt="2022-12-07T14:36:30.782" v="813"/>
        <pc:sldMkLst>
          <pc:docMk/>
          <pc:sldMk cId="2224147718" sldId="309"/>
        </pc:sldMkLst>
        <pc:spChg chg="add del mod">
          <ac:chgData name="Hua, Yiying" userId="aa6a9e03-c5b1-4834-9746-68923240f5ba" providerId="ADAL" clId="{D5EB94DF-1A12-4DBB-83F9-B8F140322D03}" dt="2022-12-03T16:39:18.468" v="590"/>
          <ac:spMkLst>
            <pc:docMk/>
            <pc:sldMk cId="2224147718" sldId="309"/>
            <ac:spMk id="2" creationId="{25C7BCAB-FD90-4825-AC58-3A5329DEBE18}"/>
          </ac:spMkLst>
        </pc:spChg>
        <pc:spChg chg="mod ord">
          <ac:chgData name="Hua, Yiying" userId="aa6a9e03-c5b1-4834-9746-68923240f5ba" providerId="ADAL" clId="{D5EB94DF-1A12-4DBB-83F9-B8F140322D03}" dt="2022-12-07T14:31:46.294" v="776" actId="1076"/>
          <ac:spMkLst>
            <pc:docMk/>
            <pc:sldMk cId="2224147718" sldId="309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29.179" v="812" actId="478"/>
          <ac:spMkLst>
            <pc:docMk/>
            <pc:sldMk cId="2224147718" sldId="309"/>
            <ac:spMk id="4" creationId="{E59A7E03-7474-4E97-BA70-9074318AF442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5" creationId="{307D6427-3B15-4DF7-B6BE-32A73906E6E6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6" creationId="{34F9A57A-6A92-4145-83E4-86925C859E85}"/>
          </ac:spMkLst>
        </pc:spChg>
        <pc:spChg chg="add mod">
          <ac:chgData name="Hua, Yiying" userId="aa6a9e03-c5b1-4834-9746-68923240f5ba" providerId="ADAL" clId="{D5EB94DF-1A12-4DBB-83F9-B8F140322D03}" dt="2022-12-07T14:36:30.782" v="813"/>
          <ac:spMkLst>
            <pc:docMk/>
            <pc:sldMk cId="2224147718" sldId="309"/>
            <ac:spMk id="6" creationId="{9F369DEB-39A1-4EA5-9F56-55AC20C3F9F1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7" creationId="{73FEAD5F-5025-4812-96D1-EAF3C80E4B17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8" creationId="{0E7371DD-3056-4397-B2B6-C9706964B37C}"/>
          </ac:spMkLst>
        </pc:spChg>
        <pc:spChg chg="add del mod ord">
          <ac:chgData name="Hua, Yiying" userId="aa6a9e03-c5b1-4834-9746-68923240f5ba" providerId="ADAL" clId="{D5EB94DF-1A12-4DBB-83F9-B8F140322D03}" dt="2022-12-03T16:55:34.770" v="663" actId="478"/>
          <ac:spMkLst>
            <pc:docMk/>
            <pc:sldMk cId="2224147718" sldId="309"/>
            <ac:spMk id="9" creationId="{E0D897FC-49CF-487D-818A-3F5978848DE6}"/>
          </ac:spMkLst>
        </pc:spChg>
        <pc:spChg chg="add mod ord">
          <ac:chgData name="Hua, Yiying" userId="aa6a9e03-c5b1-4834-9746-68923240f5ba" providerId="ADAL" clId="{D5EB94DF-1A12-4DBB-83F9-B8F140322D03}" dt="2022-12-07T14:32:05.990" v="778" actId="1076"/>
          <ac:spMkLst>
            <pc:docMk/>
            <pc:sldMk cId="2224147718" sldId="309"/>
            <ac:spMk id="10" creationId="{7F3D4FA6-7F94-4984-A97B-F3962FA4FCB9}"/>
          </ac:spMkLst>
        </pc:spChg>
        <pc:spChg chg="add del mod ord">
          <ac:chgData name="Hua, Yiying" userId="aa6a9e03-c5b1-4834-9746-68923240f5ba" providerId="ADAL" clId="{D5EB94DF-1A12-4DBB-83F9-B8F140322D03}" dt="2022-12-03T16:42:09.003" v="622" actId="478"/>
          <ac:spMkLst>
            <pc:docMk/>
            <pc:sldMk cId="2224147718" sldId="309"/>
            <ac:spMk id="11" creationId="{AACD46F9-509B-4C56-B6CF-986BC05B82C8}"/>
          </ac:spMkLst>
        </pc:spChg>
        <pc:spChg chg="add mod ord">
          <ac:chgData name="Hua, Yiying" userId="aa6a9e03-c5b1-4834-9746-68923240f5ba" providerId="ADAL" clId="{D5EB94DF-1A12-4DBB-83F9-B8F140322D03}" dt="2022-12-07T14:31:54.384" v="777" actId="1076"/>
          <ac:spMkLst>
            <pc:docMk/>
            <pc:sldMk cId="2224147718" sldId="309"/>
            <ac:spMk id="12" creationId="{AA045FA0-D38F-4A6B-A5F6-31C09D86EDC3}"/>
          </ac:spMkLst>
        </pc:spChg>
        <pc:spChg chg="add del mod">
          <ac:chgData name="Hua, Yiying" userId="aa6a9e03-c5b1-4834-9746-68923240f5ba" providerId="ADAL" clId="{D5EB94DF-1A12-4DBB-83F9-B8F140322D03}" dt="2022-12-03T16:55:39.414" v="664" actId="478"/>
          <ac:spMkLst>
            <pc:docMk/>
            <pc:sldMk cId="2224147718" sldId="309"/>
            <ac:spMk id="14" creationId="{D44966D9-10E7-4790-8081-4F07BE531A92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40" v="815"/>
        <pc:sldMkLst>
          <pc:docMk/>
          <pc:sldMk cId="2750142345" sldId="310"/>
        </pc:sldMkLst>
        <pc:spChg chg="mod">
          <ac:chgData name="Hua, Yiying" userId="aa6a9e03-c5b1-4834-9746-68923240f5ba" providerId="ADAL" clId="{D5EB94DF-1A12-4DBB-83F9-B8F140322D03}" dt="2022-12-07T14:33:59.239" v="790" actId="1076"/>
          <ac:spMkLst>
            <pc:docMk/>
            <pc:sldMk cId="2750142345" sldId="310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39.337" v="814" actId="478"/>
          <ac:spMkLst>
            <pc:docMk/>
            <pc:sldMk cId="2750142345" sldId="310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40" v="815"/>
          <ac:spMkLst>
            <pc:docMk/>
            <pc:sldMk cId="2750142345" sldId="310"/>
            <ac:spMk id="5" creationId="{B2BDFA8F-DE20-43EE-90CD-236D23CD2BAD}"/>
          </ac:spMkLst>
        </pc:spChg>
      </pc:sldChg>
      <pc:sldChg chg="del">
        <pc:chgData name="Hua, Yiying" userId="aa6a9e03-c5b1-4834-9746-68923240f5ba" providerId="ADAL" clId="{D5EB94DF-1A12-4DBB-83F9-B8F140322D03}" dt="2022-12-07T14:24:35.715" v="737"/>
        <pc:sldMkLst>
          <pc:docMk/>
          <pc:sldMk cId="2939190914" sldId="311"/>
        </pc:sldMkLst>
      </pc:sldChg>
      <pc:sldMasterChg chg="setBg modSldLayout">
        <pc:chgData name="Hua, Yiying" userId="aa6a9e03-c5b1-4834-9746-68923240f5ba" providerId="ADAL" clId="{D5EB94DF-1A12-4DBB-83F9-B8F140322D03}" dt="2022-12-07T14:24:39.206" v="741"/>
        <pc:sldMasterMkLst>
          <pc:docMk/>
          <pc:sldMasterMk cId="0" sldId="2147483696"/>
        </pc:sldMasterMkLst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7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8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9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0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1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2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3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4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5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6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7"/>
          </pc:sldLayoutMkLst>
        </pc:sldLayoutChg>
      </pc:sldMasterChg>
    </pc:docChg>
  </pc:docChgLst>
  <pc:docChgLst>
    <pc:chgData name="Hua, Yiying" userId="aa6a9e03-c5b1-4834-9746-68923240f5ba" providerId="ADAL" clId="{650CB005-7745-43EA-AC3F-B4E8BB7F28BB}"/>
    <pc:docChg chg="undo custSel delSld modSld sldOrd modMainMaster modNotesMaster">
      <pc:chgData name="Hua, Yiying" userId="aa6a9e03-c5b1-4834-9746-68923240f5ba" providerId="ADAL" clId="{650CB005-7745-43EA-AC3F-B4E8BB7F28BB}" dt="2022-10-23T05:02:45.059" v="1266" actId="207"/>
      <pc:docMkLst>
        <pc:docMk/>
      </pc:docMkLst>
      <pc:sldChg chg="addSp delSp modSp mod modNotes">
        <pc:chgData name="Hua, Yiying" userId="aa6a9e03-c5b1-4834-9746-68923240f5ba" providerId="ADAL" clId="{650CB005-7745-43EA-AC3F-B4E8BB7F28BB}" dt="2022-10-16T02:55:49.695" v="1251" actId="20577"/>
        <pc:sldMkLst>
          <pc:docMk/>
          <pc:sldMk cId="2569553149" sldId="271"/>
        </pc:sldMkLst>
        <pc:spChg chg="del mod">
          <ac:chgData name="Hua, Yiying" userId="aa6a9e03-c5b1-4834-9746-68923240f5ba" providerId="ADAL" clId="{650CB005-7745-43EA-AC3F-B4E8BB7F28BB}" dt="2022-10-16T02:54:16.413" v="1248" actId="478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22.520" v="1173" actId="207"/>
          <ac:spMkLst>
            <pc:docMk/>
            <pc:sldMk cId="2569553149" sldId="271"/>
            <ac:spMk id="3" creationId="{00000000-0000-0000-0000-000000000000}"/>
          </ac:spMkLst>
        </pc:spChg>
        <pc:spChg chg="add del">
          <ac:chgData name="Hua, Yiying" userId="aa6a9e03-c5b1-4834-9746-68923240f5ba" providerId="ADAL" clId="{650CB005-7745-43EA-AC3F-B4E8BB7F28BB}" dt="2022-10-10T23:53:53.037" v="25"/>
          <ac:spMkLst>
            <pc:docMk/>
            <pc:sldMk cId="2569553149" sldId="271"/>
            <ac:spMk id="4" creationId="{6065B4C4-94F9-4ECA-9712-E91E5034186E}"/>
          </ac:spMkLst>
        </pc:spChg>
        <pc:spChg chg="add del mod">
          <ac:chgData name="Hua, Yiying" userId="aa6a9e03-c5b1-4834-9746-68923240f5ba" providerId="ADAL" clId="{650CB005-7745-43EA-AC3F-B4E8BB7F28BB}" dt="2022-10-16T02:54:19.533" v="1249" actId="478"/>
          <ac:spMkLst>
            <pc:docMk/>
            <pc:sldMk cId="2569553149" sldId="271"/>
            <ac:spMk id="5" creationId="{BDFC4FF4-05B4-43EE-AD0A-3B9A21BCEA36}"/>
          </ac:spMkLst>
        </pc:spChg>
        <pc:spChg chg="add mod">
          <ac:chgData name="Hua, Yiying" userId="aa6a9e03-c5b1-4834-9746-68923240f5ba" providerId="ADAL" clId="{650CB005-7745-43EA-AC3F-B4E8BB7F28BB}" dt="2022-10-16T02:55:49.695" v="1251" actId="20577"/>
          <ac:spMkLst>
            <pc:docMk/>
            <pc:sldMk cId="2569553149" sldId="271"/>
            <ac:spMk id="6" creationId="{02C7229C-4229-4E2E-A134-5A988320FB65}"/>
          </ac:spMkLst>
        </pc:spChg>
      </pc:sldChg>
      <pc:sldChg chg="del">
        <pc:chgData name="Hua, Yiying" userId="aa6a9e03-c5b1-4834-9746-68923240f5ba" providerId="ADAL" clId="{650CB005-7745-43EA-AC3F-B4E8BB7F28BB}" dt="2022-10-11T00:08:23.159" v="75" actId="2696"/>
        <pc:sldMkLst>
          <pc:docMk/>
          <pc:sldMk cId="2690074874" sldId="276"/>
        </pc:sldMkLst>
      </pc:sldChg>
      <pc:sldChg chg="modSp del mod">
        <pc:chgData name="Hua, Yiying" userId="aa6a9e03-c5b1-4834-9746-68923240f5ba" providerId="ADAL" clId="{650CB005-7745-43EA-AC3F-B4E8BB7F28BB}" dt="2022-10-11T00:09:05.970" v="79" actId="2696"/>
        <pc:sldMkLst>
          <pc:docMk/>
          <pc:sldMk cId="3008852362" sldId="277"/>
        </pc:sldMkLst>
        <pc:spChg chg="mod">
          <ac:chgData name="Hua, Yiying" userId="aa6a9e03-c5b1-4834-9746-68923240f5ba" providerId="ADAL" clId="{650CB005-7745-43EA-AC3F-B4E8BB7F28BB}" dt="2022-10-11T00:08:51.014" v="78"/>
          <ac:spMkLst>
            <pc:docMk/>
            <pc:sldMk cId="3008852362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650CB005-7745-43EA-AC3F-B4E8BB7F28BB}" dt="2022-10-11T00:21:39.874" v="105"/>
        <pc:sldMkLst>
          <pc:docMk/>
          <pc:sldMk cId="3277803961" sldId="282"/>
        </pc:sldMkLst>
        <pc:spChg chg="mod">
          <ac:chgData name="Hua, Yiying" userId="aa6a9e03-c5b1-4834-9746-68923240f5ba" providerId="ADAL" clId="{650CB005-7745-43EA-AC3F-B4E8BB7F28BB}" dt="2022-10-10T14:58:53.449" v="0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50CB005-7745-43EA-AC3F-B4E8BB7F28BB}" dt="2022-10-11T00:21:39.874" v="105"/>
          <ac:spMkLst>
            <pc:docMk/>
            <pc:sldMk cId="3277803961" sldId="282"/>
            <ac:spMk id="7" creationId="{0C43F516-8DA1-4641-90F3-9A9E7722E9DA}"/>
          </ac:spMkLst>
        </pc:spChg>
      </pc:sldChg>
      <pc:sldChg chg="modSp del mod modNotes">
        <pc:chgData name="Hua, Yiying" userId="aa6a9e03-c5b1-4834-9746-68923240f5ba" providerId="ADAL" clId="{650CB005-7745-43EA-AC3F-B4E8BB7F28BB}" dt="2022-10-11T00:29:29.091" v="166" actId="2696"/>
        <pc:sldMkLst>
          <pc:docMk/>
          <pc:sldMk cId="3095936134" sldId="283"/>
        </pc:sld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41.822" v="1259" actId="20577"/>
        <pc:sldMkLst>
          <pc:docMk/>
          <pc:sldMk cId="302014876" sldId="284"/>
        </pc:sldMkLst>
        <pc:spChg chg="del">
          <ac:chgData name="Hua, Yiying" userId="aa6a9e03-c5b1-4834-9746-68923240f5ba" providerId="ADAL" clId="{650CB005-7745-43EA-AC3F-B4E8BB7F28BB}" dt="2022-10-16T02:53:35.328" v="1245" actId="478"/>
          <ac:spMkLst>
            <pc:docMk/>
            <pc:sldMk cId="302014876" sldId="28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29:03.841" v="165" actId="115"/>
          <ac:spMkLst>
            <pc:docMk/>
            <pc:sldMk cId="302014876" sldId="28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40.323" v="1246" actId="478"/>
          <ac:spMkLst>
            <pc:docMk/>
            <pc:sldMk cId="302014876" sldId="284"/>
            <ac:spMk id="5" creationId="{DFFB74F5-5F71-489A-B1E6-1496DA8552D7}"/>
          </ac:spMkLst>
        </pc:spChg>
        <pc:spChg chg="add mod">
          <ac:chgData name="Hua, Yiying" userId="aa6a9e03-c5b1-4834-9746-68923240f5ba" providerId="ADAL" clId="{650CB005-7745-43EA-AC3F-B4E8BB7F28BB}" dt="2022-10-16T02:56:41.822" v="1259" actId="20577"/>
          <ac:spMkLst>
            <pc:docMk/>
            <pc:sldMk cId="302014876" sldId="284"/>
            <ac:spMk id="6" creationId="{1D843824-9434-4C7A-94E5-25BB5E0AD1E9}"/>
          </ac:spMkLst>
        </pc:spChg>
      </pc:sldChg>
      <pc:sldChg chg="addSp modSp del mod modClrScheme chgLayout modNotes">
        <pc:chgData name="Hua, Yiying" userId="aa6a9e03-c5b1-4834-9746-68923240f5ba" providerId="ADAL" clId="{650CB005-7745-43EA-AC3F-B4E8BB7F28BB}" dt="2022-10-11T00:24:07.651" v="113" actId="2696"/>
        <pc:sldMkLst>
          <pc:docMk/>
          <pc:sldMk cId="1237917922" sldId="284"/>
        </pc:sldMkLst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2" creationId="{00000000-0000-0000-0000-000000000000}"/>
          </ac:spMkLst>
        </pc:spChg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3" creationId="{00000000-0000-0000-0000-000000000000}"/>
          </ac:spMkLst>
        </pc:spChg>
        <pc:spChg chg="add 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4" creationId="{2469C19E-E20A-41CE-81A6-C719FA4F39EF}"/>
          </ac:spMkLst>
        </pc:spChg>
      </pc:sldChg>
      <pc:sldChg chg="addSp delSp modSp mod">
        <pc:chgData name="Hua, Yiying" userId="aa6a9e03-c5b1-4834-9746-68923240f5ba" providerId="ADAL" clId="{650CB005-7745-43EA-AC3F-B4E8BB7F28BB}" dt="2022-10-16T03:07:26.443" v="1262" actId="6549"/>
        <pc:sldMkLst>
          <pc:docMk/>
          <pc:sldMk cId="2598367115" sldId="285"/>
        </pc:sldMkLst>
        <pc:spChg chg="del mod">
          <ac:chgData name="Hua, Yiying" userId="aa6a9e03-c5b1-4834-9746-68923240f5ba" providerId="ADAL" clId="{650CB005-7745-43EA-AC3F-B4E8BB7F28BB}" dt="2022-10-16T02:52:13.172" v="1230" actId="478"/>
          <ac:spMkLst>
            <pc:docMk/>
            <pc:sldMk cId="2598367115" sldId="285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3:07:26.443" v="1262" actId="6549"/>
          <ac:spMkLst>
            <pc:docMk/>
            <pc:sldMk cId="2598367115" sldId="28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18.523" v="1231" actId="478"/>
          <ac:spMkLst>
            <pc:docMk/>
            <pc:sldMk cId="2598367115" sldId="285"/>
            <ac:spMk id="5" creationId="{3964F6C3-1B4F-4556-BE75-02756DA28089}"/>
          </ac:spMkLst>
        </pc:spChg>
        <pc:spChg chg="add mod">
          <ac:chgData name="Hua, Yiying" userId="aa6a9e03-c5b1-4834-9746-68923240f5ba" providerId="ADAL" clId="{650CB005-7745-43EA-AC3F-B4E8BB7F28BB}" dt="2022-10-16T02:56:09.783" v="1254" actId="20577"/>
          <ac:spMkLst>
            <pc:docMk/>
            <pc:sldMk cId="2598367115" sldId="285"/>
            <ac:spMk id="6" creationId="{A7D718A2-4E27-457B-9F25-38EC2B4DB7D4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9.042" v="1257" actId="20577"/>
        <pc:sldMkLst>
          <pc:docMk/>
          <pc:sldMk cId="36992399" sldId="286"/>
        </pc:sldMkLst>
        <pc:spChg chg="del">
          <ac:chgData name="Hua, Yiying" userId="aa6a9e03-c5b1-4834-9746-68923240f5ba" providerId="ADAL" clId="{650CB005-7745-43EA-AC3F-B4E8BB7F28BB}" dt="2022-10-16T02:53:05.466" v="1239" actId="478"/>
          <ac:spMkLst>
            <pc:docMk/>
            <pc:sldMk cId="36992399" sldId="286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3:30:43.644" v="729" actId="948"/>
          <ac:spMkLst>
            <pc:docMk/>
            <pc:sldMk cId="36992399" sldId="28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12.145" v="1240" actId="478"/>
          <ac:spMkLst>
            <pc:docMk/>
            <pc:sldMk cId="36992399" sldId="286"/>
            <ac:spMk id="5" creationId="{59CA175D-A31D-4538-AD8A-DFBC7095335F}"/>
          </ac:spMkLst>
        </pc:spChg>
        <pc:spChg chg="add mod">
          <ac:chgData name="Hua, Yiying" userId="aa6a9e03-c5b1-4834-9746-68923240f5ba" providerId="ADAL" clId="{650CB005-7745-43EA-AC3F-B4E8BB7F28BB}" dt="2022-10-16T02:56:29.042" v="1257" actId="20577"/>
          <ac:spMkLst>
            <pc:docMk/>
            <pc:sldMk cId="36992399" sldId="286"/>
            <ac:spMk id="6" creationId="{962F9EBC-8E75-4AAB-B609-9EBEFC8CE8EA}"/>
          </ac:spMkLst>
        </pc:spChg>
      </pc:sldChg>
      <pc:sldChg chg="del">
        <pc:chgData name="Hua, Yiying" userId="aa6a9e03-c5b1-4834-9746-68923240f5ba" providerId="ADAL" clId="{650CB005-7745-43EA-AC3F-B4E8BB7F28BB}" dt="2022-10-11T00:42:13.045" v="243" actId="2696"/>
        <pc:sldMkLst>
          <pc:docMk/>
          <pc:sldMk cId="1582820455" sldId="287"/>
        </pc:sldMkLst>
      </pc:sldChg>
      <pc:sldChg chg="addSp delSp modSp mod">
        <pc:chgData name="Hua, Yiying" userId="aa6a9e03-c5b1-4834-9746-68923240f5ba" providerId="ADAL" clId="{650CB005-7745-43EA-AC3F-B4E8BB7F28BB}" dt="2022-10-16T02:56:01.115" v="1253" actId="20577"/>
        <pc:sldMkLst>
          <pc:docMk/>
          <pc:sldMk cId="681280001" sldId="288"/>
        </pc:sldMkLst>
        <pc:spChg chg="del">
          <ac:chgData name="Hua, Yiying" userId="aa6a9e03-c5b1-4834-9746-68923240f5ba" providerId="ADAL" clId="{650CB005-7745-43EA-AC3F-B4E8BB7F28BB}" dt="2022-10-16T02:51:55.692" v="1226" actId="478"/>
          <ac:spMkLst>
            <pc:docMk/>
            <pc:sldMk cId="681280001" sldId="288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4:54:06.653" v="932" actId="20577"/>
          <ac:spMkLst>
            <pc:docMk/>
            <pc:sldMk cId="681280001" sldId="288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02.985" v="1228" actId="478"/>
          <ac:spMkLst>
            <pc:docMk/>
            <pc:sldMk cId="681280001" sldId="288"/>
            <ac:spMk id="5" creationId="{3C581BCB-AC52-4E7F-B518-30EA540779C6}"/>
          </ac:spMkLst>
        </pc:spChg>
        <pc:spChg chg="add mod">
          <ac:chgData name="Hua, Yiying" userId="aa6a9e03-c5b1-4834-9746-68923240f5ba" providerId="ADAL" clId="{650CB005-7745-43EA-AC3F-B4E8BB7F28BB}" dt="2022-10-16T02:56:01.115" v="1253" actId="20577"/>
          <ac:spMkLst>
            <pc:docMk/>
            <pc:sldMk cId="681280001" sldId="288"/>
            <ac:spMk id="6" creationId="{F4A1FDA8-DD08-4A06-B17C-0A79CEBA09B2}"/>
          </ac:spMkLst>
        </pc:spChg>
      </pc:sldChg>
      <pc:sldChg chg="modSp mod ord">
        <pc:chgData name="Hua, Yiying" userId="aa6a9e03-c5b1-4834-9746-68923240f5ba" providerId="ADAL" clId="{650CB005-7745-43EA-AC3F-B4E8BB7F28BB}" dt="2022-10-16T02:55:55.825" v="1252" actId="20577"/>
        <pc:sldMkLst>
          <pc:docMk/>
          <pc:sldMk cId="1213746555" sldId="289"/>
        </pc:sldMkLst>
        <pc:spChg chg="mod">
          <ac:chgData name="Hua, Yiying" userId="aa6a9e03-c5b1-4834-9746-68923240f5ba" providerId="ADAL" clId="{650CB005-7745-43EA-AC3F-B4E8BB7F28BB}" dt="2022-10-16T02:55:55.825" v="1252" actId="20577"/>
          <ac:spMkLst>
            <pc:docMk/>
            <pc:sldMk cId="1213746555" sldId="289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34.899" v="1174" actId="207"/>
          <ac:spMkLst>
            <pc:docMk/>
            <pc:sldMk cId="1213746555" sldId="289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15.944" v="1255" actId="20577"/>
        <pc:sldMkLst>
          <pc:docMk/>
          <pc:sldMk cId="1067993133" sldId="290"/>
        </pc:sldMkLst>
        <pc:spChg chg="del">
          <ac:chgData name="Hua, Yiying" userId="aa6a9e03-c5b1-4834-9746-68923240f5ba" providerId="ADAL" clId="{650CB005-7745-43EA-AC3F-B4E8BB7F28BB}" dt="2022-10-16T02:52:31.066" v="1233" actId="478"/>
          <ac:spMkLst>
            <pc:docMk/>
            <pc:sldMk cId="1067993133" sldId="290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4:40.563" v="1190"/>
          <ac:spMkLst>
            <pc:docMk/>
            <pc:sldMk cId="1067993133" sldId="290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39.390" v="1234" actId="478"/>
          <ac:spMkLst>
            <pc:docMk/>
            <pc:sldMk cId="1067993133" sldId="290"/>
            <ac:spMk id="5" creationId="{A033070E-C6FE-4BA3-8E61-90C0DB95E73A}"/>
          </ac:spMkLst>
        </pc:spChg>
        <pc:spChg chg="add mod">
          <ac:chgData name="Hua, Yiying" userId="aa6a9e03-c5b1-4834-9746-68923240f5ba" providerId="ADAL" clId="{650CB005-7745-43EA-AC3F-B4E8BB7F28BB}" dt="2022-10-16T02:56:15.944" v="1255" actId="20577"/>
          <ac:spMkLst>
            <pc:docMk/>
            <pc:sldMk cId="1067993133" sldId="290"/>
            <ac:spMk id="6" creationId="{99F06F28-F5E7-4844-BF89-9E8024A7EA9A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1.675" v="1256" actId="20577"/>
        <pc:sldMkLst>
          <pc:docMk/>
          <pc:sldMk cId="109595018" sldId="291"/>
        </pc:sldMkLst>
        <pc:spChg chg="del">
          <ac:chgData name="Hua, Yiying" userId="aa6a9e03-c5b1-4834-9746-68923240f5ba" providerId="ADAL" clId="{650CB005-7745-43EA-AC3F-B4E8BB7F28BB}" dt="2022-10-16T02:52:49.504" v="1236" actId="478"/>
          <ac:spMkLst>
            <pc:docMk/>
            <pc:sldMk cId="109595018" sldId="29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5:49.776" v="1191" actId="6549"/>
          <ac:spMkLst>
            <pc:docMk/>
            <pc:sldMk cId="109595018" sldId="29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57.741" v="1237" actId="478"/>
          <ac:spMkLst>
            <pc:docMk/>
            <pc:sldMk cId="109595018" sldId="291"/>
            <ac:spMk id="5" creationId="{D38FC61A-92C8-471A-B07B-F552D4C5C48E}"/>
          </ac:spMkLst>
        </pc:spChg>
        <pc:spChg chg="add mod">
          <ac:chgData name="Hua, Yiying" userId="aa6a9e03-c5b1-4834-9746-68923240f5ba" providerId="ADAL" clId="{650CB005-7745-43EA-AC3F-B4E8BB7F28BB}" dt="2022-10-16T02:56:21.675" v="1256" actId="20577"/>
          <ac:spMkLst>
            <pc:docMk/>
            <pc:sldMk cId="109595018" sldId="291"/>
            <ac:spMk id="6" creationId="{5CFD0EB3-8202-4224-842F-D6226A336FCE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34.981" v="1258" actId="20577"/>
        <pc:sldMkLst>
          <pc:docMk/>
          <pc:sldMk cId="3023248352" sldId="292"/>
        </pc:sldMkLst>
        <pc:spChg chg="del">
          <ac:chgData name="Hua, Yiying" userId="aa6a9e03-c5b1-4834-9746-68923240f5ba" providerId="ADAL" clId="{650CB005-7745-43EA-AC3F-B4E8BB7F28BB}" dt="2022-10-16T02:53:21.762" v="1242" actId="478"/>
          <ac:spMkLst>
            <pc:docMk/>
            <pc:sldMk cId="3023248352" sldId="292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7:09.697" v="1177" actId="207"/>
          <ac:spMkLst>
            <pc:docMk/>
            <pc:sldMk cId="3023248352" sldId="292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26.333" v="1243" actId="478"/>
          <ac:spMkLst>
            <pc:docMk/>
            <pc:sldMk cId="3023248352" sldId="292"/>
            <ac:spMk id="5" creationId="{61CC1308-B698-46EF-955C-F403618EB8B4}"/>
          </ac:spMkLst>
        </pc:spChg>
        <pc:spChg chg="add mod">
          <ac:chgData name="Hua, Yiying" userId="aa6a9e03-c5b1-4834-9746-68923240f5ba" providerId="ADAL" clId="{650CB005-7745-43EA-AC3F-B4E8BB7F28BB}" dt="2022-10-16T02:56:34.981" v="1258" actId="20577"/>
          <ac:spMkLst>
            <pc:docMk/>
            <pc:sldMk cId="3023248352" sldId="292"/>
            <ac:spMk id="6" creationId="{838C047E-00A2-4C23-AD90-4F01CA7F01E9}"/>
          </ac:spMkLst>
        </pc:spChg>
      </pc:sldChg>
      <pc:sldChg chg="modSp mod">
        <pc:chgData name="Hua, Yiying" userId="aa6a9e03-c5b1-4834-9746-68923240f5ba" providerId="ADAL" clId="{650CB005-7745-43EA-AC3F-B4E8BB7F28BB}" dt="2022-10-23T05:02:45.059" v="1266" actId="207"/>
        <pc:sldMkLst>
          <pc:docMk/>
          <pc:sldMk cId="3650433057" sldId="293"/>
        </pc:sldMkLst>
        <pc:spChg chg="mod">
          <ac:chgData name="Hua, Yiying" userId="aa6a9e03-c5b1-4834-9746-68923240f5ba" providerId="ADAL" clId="{650CB005-7745-43EA-AC3F-B4E8BB7F28BB}" dt="2022-10-12T17:18:00.403" v="1148" actId="20577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23T05:02:45.059" v="1266" actId="207"/>
          <ac:spMkLst>
            <pc:docMk/>
            <pc:sldMk cId="3650433057" sldId="29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11:18.180" v="1192" actId="207"/>
        <pc:sldMkLst>
          <pc:docMk/>
          <pc:sldMk cId="2788213371" sldId="294"/>
        </pc:sldMkLst>
        <pc:spChg chg="del mod">
          <ac:chgData name="Hua, Yiying" userId="aa6a9e03-c5b1-4834-9746-68923240f5ba" providerId="ADAL" clId="{650CB005-7745-43EA-AC3F-B4E8BB7F28BB}" dt="2022-10-12T16:53:00.081" v="1008" actId="478"/>
          <ac:spMkLst>
            <pc:docMk/>
            <pc:sldMk cId="2788213371" sldId="29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2:11:18.180" v="1192" actId="207"/>
          <ac:spMkLst>
            <pc:docMk/>
            <pc:sldMk cId="2788213371" sldId="29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2T16:53:05.966" v="1009" actId="478"/>
          <ac:spMkLst>
            <pc:docMk/>
            <pc:sldMk cId="2788213371" sldId="294"/>
            <ac:spMk id="5" creationId="{73F8C4D8-D624-4A39-9027-AFE95EFB7A4A}"/>
          </ac:spMkLst>
        </pc:spChg>
        <pc:spChg chg="add del">
          <ac:chgData name="Hua, Yiying" userId="aa6a9e03-c5b1-4834-9746-68923240f5ba" providerId="ADAL" clId="{650CB005-7745-43EA-AC3F-B4E8BB7F28BB}" dt="2022-10-12T16:56:43.032" v="1037" actId="22"/>
          <ac:spMkLst>
            <pc:docMk/>
            <pc:sldMk cId="2788213371" sldId="294"/>
            <ac:spMk id="7" creationId="{50899372-DB68-44BA-B373-D61C6C7CE1D8}"/>
          </ac:spMkLst>
        </pc:spChg>
        <pc:spChg chg="add mod">
          <ac:chgData name="Hua, Yiying" userId="aa6a9e03-c5b1-4834-9746-68923240f5ba" providerId="ADAL" clId="{650CB005-7745-43EA-AC3F-B4E8BB7F28BB}" dt="2022-10-12T16:57:46.868" v="1065" actId="1076"/>
          <ac:spMkLst>
            <pc:docMk/>
            <pc:sldMk cId="2788213371" sldId="294"/>
            <ac:spMk id="8" creationId="{8B5405AE-29E5-4A8B-BA78-F7EE0A25708F}"/>
          </ac:spMkLst>
        </pc:spChg>
      </pc:sldChg>
      <pc:sldMasterChg chg="modSp modSldLayout">
        <pc:chgData name="Hua, Yiying" userId="aa6a9e03-c5b1-4834-9746-68923240f5ba" providerId="ADAL" clId="{650CB005-7745-43EA-AC3F-B4E8BB7F28BB}" dt="2022-10-11T00:19:45.959" v="104"/>
        <pc:sldMasterMkLst>
          <pc:docMk/>
          <pc:sldMasterMk cId="0" sldId="2147483696"/>
        </pc:sldMaster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7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9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0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3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2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30" creationId="{00000000-0000-0000-0000-000000000000}"/>
          </ac:spMkLst>
        </pc:spChg>
        <pc:grpChg chg="mod">
          <ac:chgData name="Hua, Yiying" userId="aa6a9e03-c5b1-4834-9746-68923240f5ba" providerId="ADAL" clId="{650CB005-7745-43EA-AC3F-B4E8BB7F28BB}" dt="2022-10-11T00:19:45.959" v="104"/>
          <ac:grpSpMkLst>
            <pc:docMk/>
            <pc:sldMasterMk cId="0" sldId="2147483696"/>
            <ac:grpSpMk id="2" creationId="{00000000-0000-0000-0000-000000000000}"/>
          </ac:grpSpMkLst>
        </pc:grp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17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9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3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0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1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5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6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2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2"/>
              <ac:spMk id="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4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5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7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0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1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3" creationId="{00000000-0000-0000-0000-000000000000}"/>
            </ac:spMkLst>
          </pc:spChg>
        </pc:sldLayoutChg>
      </pc:sldMasterChg>
    </pc:docChg>
  </pc:docChgLst>
  <pc:docChgLst>
    <pc:chgData name="Hua, Yiying" userId="aa6a9e03-c5b1-4834-9746-68923240f5ba" providerId="ADAL" clId="{FF10CF3D-66B2-4870-BA64-7B35A4D1B5F9}"/>
    <pc:docChg chg="custSel modSld">
      <pc:chgData name="Hua, Yiying" userId="aa6a9e03-c5b1-4834-9746-68923240f5ba" providerId="ADAL" clId="{FF10CF3D-66B2-4870-BA64-7B35A4D1B5F9}" dt="2023-12-13T16:34:22.751" v="10" actId="14100"/>
      <pc:docMkLst>
        <pc:docMk/>
      </pc:docMkLst>
      <pc:sldChg chg="modSp mod">
        <pc:chgData name="Hua, Yiying" userId="aa6a9e03-c5b1-4834-9746-68923240f5ba" providerId="ADAL" clId="{FF10CF3D-66B2-4870-BA64-7B35A4D1B5F9}" dt="2023-12-13T15:42:22.783" v="0" actId="14734"/>
        <pc:sldMkLst>
          <pc:docMk/>
          <pc:sldMk cId="3091819760" sldId="277"/>
        </pc:sldMkLst>
        <pc:graphicFrameChg chg="modGraphic">
          <ac:chgData name="Hua, Yiying" userId="aa6a9e03-c5b1-4834-9746-68923240f5ba" providerId="ADAL" clId="{FF10CF3D-66B2-4870-BA64-7B35A4D1B5F9}" dt="2023-12-13T15:42:22.783" v="0" actId="14734"/>
          <ac:graphicFrameMkLst>
            <pc:docMk/>
            <pc:sldMk cId="3091819760" sldId="277"/>
            <ac:graphicFrameMk id="4" creationId="{AA6D0D27-F74C-4AE8-86C5-1972D2E0365A}"/>
          </ac:graphicFrameMkLst>
        </pc:graphicFrameChg>
      </pc:sldChg>
      <pc:sldChg chg="modSp mod">
        <pc:chgData name="Hua, Yiying" userId="aa6a9e03-c5b1-4834-9746-68923240f5ba" providerId="ADAL" clId="{FF10CF3D-66B2-4870-BA64-7B35A4D1B5F9}" dt="2023-12-13T16:34:22.751" v="10" actId="14100"/>
        <pc:sldMkLst>
          <pc:docMk/>
          <pc:sldMk cId="3720631790" sldId="280"/>
        </pc:sldMkLst>
        <pc:spChg chg="mod">
          <ac:chgData name="Hua, Yiying" userId="aa6a9e03-c5b1-4834-9746-68923240f5ba" providerId="ADAL" clId="{FF10CF3D-66B2-4870-BA64-7B35A4D1B5F9}" dt="2023-12-13T16:34:22.751" v="10" actId="14100"/>
          <ac:spMkLst>
            <pc:docMk/>
            <pc:sldMk cId="3720631790" sldId="280"/>
            <ac:spMk id="8" creationId="{F12401B8-13D8-485F-A7A2-41E422E6616F}"/>
          </ac:spMkLst>
        </pc:spChg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9CD197EA-E8A3-45AE-931A-4160C14659B4}"/>
    <pc:docChg chg="undo custSel delSld modSld">
      <pc:chgData name="Hua, Yiying" userId="aa6a9e03-c5b1-4834-9746-68923240f5ba" providerId="ADAL" clId="{9CD197EA-E8A3-45AE-931A-4160C14659B4}" dt="2022-12-25T14:10:58.425" v="123" actId="14100"/>
      <pc:docMkLst>
        <pc:docMk/>
      </pc:docMkLst>
      <pc:sldChg chg="del">
        <pc:chgData name="Hua, Yiying" userId="aa6a9e03-c5b1-4834-9746-68923240f5ba" providerId="ADAL" clId="{9CD197EA-E8A3-45AE-931A-4160C14659B4}" dt="2022-12-25T13:40:32.122" v="43" actId="2696"/>
        <pc:sldMkLst>
          <pc:docMk/>
          <pc:sldMk cId="2569553149" sldId="271"/>
        </pc:sldMkLst>
      </pc:sldChg>
      <pc:sldChg chg="modSp mod">
        <pc:chgData name="Hua, Yiying" userId="aa6a9e03-c5b1-4834-9746-68923240f5ba" providerId="ADAL" clId="{9CD197EA-E8A3-45AE-931A-4160C14659B4}" dt="2022-12-25T14:09:28.190" v="119" actId="255"/>
        <pc:sldMkLst>
          <pc:docMk/>
          <pc:sldMk cId="3091819760" sldId="277"/>
        </pc:sldMkLst>
        <pc:spChg chg="mod">
          <ac:chgData name="Hua, Yiying" userId="aa6a9e03-c5b1-4834-9746-68923240f5ba" providerId="ADAL" clId="{9CD197EA-E8A3-45AE-931A-4160C14659B4}" dt="2022-12-25T14:09:28.190" v="119" actId="255"/>
          <ac:spMkLst>
            <pc:docMk/>
            <pc:sldMk cId="3091819760" sldId="277"/>
            <ac:spMk id="2" creationId="{EC4891EB-A5ED-4A2F-BE33-B0DAF0C452C0}"/>
          </ac:spMkLst>
        </pc:spChg>
        <pc:graphicFrameChg chg="mod modGraphic">
          <ac:chgData name="Hua, Yiying" userId="aa6a9e03-c5b1-4834-9746-68923240f5ba" providerId="ADAL" clId="{9CD197EA-E8A3-45AE-931A-4160C14659B4}" dt="2022-12-25T14:09:17.229" v="118" actId="14100"/>
          <ac:graphicFrameMkLst>
            <pc:docMk/>
            <pc:sldMk cId="3091819760" sldId="277"/>
            <ac:graphicFrameMk id="4" creationId="{AA6D0D27-F74C-4AE8-86C5-1972D2E0365A}"/>
          </ac:graphicFrameMkLst>
        </pc:graphicFrameChg>
      </pc:sldChg>
      <pc:sldChg chg="addSp delSp modSp mod">
        <pc:chgData name="Hua, Yiying" userId="aa6a9e03-c5b1-4834-9746-68923240f5ba" providerId="ADAL" clId="{9CD197EA-E8A3-45AE-931A-4160C14659B4}" dt="2022-12-25T14:10:58.425" v="123" actId="14100"/>
        <pc:sldMkLst>
          <pc:docMk/>
          <pc:sldMk cId="977146412" sldId="278"/>
        </pc:sldMkLst>
        <pc:spChg chg="del mod">
          <ac:chgData name="Hua, Yiying" userId="aa6a9e03-c5b1-4834-9746-68923240f5ba" providerId="ADAL" clId="{9CD197EA-E8A3-45AE-931A-4160C14659B4}" dt="2022-12-25T13:42:52.947" v="61" actId="478"/>
          <ac:spMkLst>
            <pc:docMk/>
            <pc:sldMk cId="977146412" sldId="278"/>
            <ac:spMk id="2" creationId="{00000000-0000-0000-0000-000000000000}"/>
          </ac:spMkLst>
        </pc:spChg>
        <pc:spChg chg="add mod">
          <ac:chgData name="Hua, Yiying" userId="aa6a9e03-c5b1-4834-9746-68923240f5ba" providerId="ADAL" clId="{9CD197EA-E8A3-45AE-931A-4160C14659B4}" dt="2022-12-25T13:43:16.403" v="72" actId="1076"/>
          <ac:spMkLst>
            <pc:docMk/>
            <pc:sldMk cId="977146412" sldId="278"/>
            <ac:spMk id="4" creationId="{43AF04BC-9BCD-4CDE-B7AC-5BF378043A7B}"/>
          </ac:spMkLst>
        </pc:spChg>
        <pc:spChg chg="add del mod">
          <ac:chgData name="Hua, Yiying" userId="aa6a9e03-c5b1-4834-9746-68923240f5ba" providerId="ADAL" clId="{9CD197EA-E8A3-45AE-931A-4160C14659B4}" dt="2022-12-25T13:43:00.773" v="63" actId="478"/>
          <ac:spMkLst>
            <pc:docMk/>
            <pc:sldMk cId="977146412" sldId="278"/>
            <ac:spMk id="5" creationId="{99848588-B71E-4BA0-ABBF-21B6907FFE4E}"/>
          </ac:spMkLst>
        </pc:spChg>
        <pc:picChg chg="add del mod">
          <ac:chgData name="Hua, Yiying" userId="aa6a9e03-c5b1-4834-9746-68923240f5ba" providerId="ADAL" clId="{9CD197EA-E8A3-45AE-931A-4160C14659B4}" dt="2022-12-25T14:10:58.425" v="123" actId="14100"/>
          <ac:picMkLst>
            <pc:docMk/>
            <pc:sldMk cId="977146412" sldId="278"/>
            <ac:picMk id="9" creationId="{E7E06B18-92A9-47A3-AB41-10D11173252E}"/>
          </ac:picMkLst>
        </pc:picChg>
      </pc:sldChg>
      <pc:sldChg chg="modSp mod">
        <pc:chgData name="Hua, Yiying" userId="aa6a9e03-c5b1-4834-9746-68923240f5ba" providerId="ADAL" clId="{9CD197EA-E8A3-45AE-931A-4160C14659B4}" dt="2022-12-25T14:05:09.279" v="105" actId="6549"/>
        <pc:sldMkLst>
          <pc:docMk/>
          <pc:sldMk cId="3720631790" sldId="280"/>
        </pc:sldMkLst>
        <pc:spChg chg="mod">
          <ac:chgData name="Hua, Yiying" userId="aa6a9e03-c5b1-4834-9746-68923240f5ba" providerId="ADAL" clId="{9CD197EA-E8A3-45AE-931A-4160C14659B4}" dt="2022-12-25T13:41:08.560" v="51" actId="14100"/>
          <ac:spMkLst>
            <pc:docMk/>
            <pc:sldMk cId="3720631790" sldId="280"/>
            <ac:spMk id="7" creationId="{D493BFEA-0F2B-4001-B50B-261BF9F8A6E5}"/>
          </ac:spMkLst>
        </pc:spChg>
        <pc:spChg chg="mod">
          <ac:chgData name="Hua, Yiying" userId="aa6a9e03-c5b1-4834-9746-68923240f5ba" providerId="ADAL" clId="{9CD197EA-E8A3-45AE-931A-4160C14659B4}" dt="2022-12-25T14:05:09.279" v="105" actId="6549"/>
          <ac:spMkLst>
            <pc:docMk/>
            <pc:sldMk cId="3720631790" sldId="280"/>
            <ac:spMk id="8" creationId="{F12401B8-13D8-485F-A7A2-41E422E6616F}"/>
          </ac:spMkLst>
        </pc:spChg>
      </pc:sldChg>
      <pc:sldChg chg="modSp mod">
        <pc:chgData name="Hua, Yiying" userId="aa6a9e03-c5b1-4834-9746-68923240f5ba" providerId="ADAL" clId="{9CD197EA-E8A3-45AE-931A-4160C14659B4}" dt="2022-12-25T13:33:00.643" v="10" actId="20577"/>
        <pc:sldMkLst>
          <pc:docMk/>
          <pc:sldMk cId="3277803961" sldId="282"/>
        </pc:sldMkLst>
        <pc:spChg chg="mod">
          <ac:chgData name="Hua, Yiying" userId="aa6a9e03-c5b1-4834-9746-68923240f5ba" providerId="ADAL" clId="{9CD197EA-E8A3-45AE-931A-4160C14659B4}" dt="2022-12-25T13:32:49.106" v="6" actId="20577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9CD197EA-E8A3-45AE-931A-4160C14659B4}" dt="2022-12-25T13:33:00.643" v="10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9CD197EA-E8A3-45AE-931A-4160C14659B4}" dt="2022-12-25T13:40:28.805" v="42" actId="2696"/>
        <pc:sldMkLst>
          <pc:docMk/>
          <pc:sldMk cId="3650433057" sldId="293"/>
        </pc:sldMkLst>
      </pc:sldChg>
      <pc:sldChg chg="modSp del mod">
        <pc:chgData name="Hua, Yiying" userId="aa6a9e03-c5b1-4834-9746-68923240f5ba" providerId="ADAL" clId="{9CD197EA-E8A3-45AE-931A-4160C14659B4}" dt="2022-12-25T13:54:04.881" v="85" actId="2696"/>
        <pc:sldMkLst>
          <pc:docMk/>
          <pc:sldMk cId="2788213371" sldId="294"/>
        </pc:sldMkLst>
        <pc:spChg chg="mod">
          <ac:chgData name="Hua, Yiying" userId="aa6a9e03-c5b1-4834-9746-68923240f5ba" providerId="ADAL" clId="{9CD197EA-E8A3-45AE-931A-4160C14659B4}" dt="2022-12-25T13:53:06.256" v="84"/>
          <ac:spMkLst>
            <pc:docMk/>
            <pc:sldMk cId="2788213371" sldId="294"/>
            <ac:spMk id="3" creationId="{00000000-0000-0000-0000-000000000000}"/>
          </ac:spMkLst>
        </pc:spChg>
        <pc:spChg chg="mod">
          <ac:chgData name="Hua, Yiying" userId="aa6a9e03-c5b1-4834-9746-68923240f5ba" providerId="ADAL" clId="{9CD197EA-E8A3-45AE-931A-4160C14659B4}" dt="2022-12-25T13:46:34.443" v="83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addSp delSp modSp mod">
        <pc:chgData name="Hua, Yiying" userId="aa6a9e03-c5b1-4834-9746-68923240f5ba" providerId="ADAL" clId="{9CD197EA-E8A3-45AE-931A-4160C14659B4}" dt="2022-12-25T14:09:41.146" v="120" actId="255"/>
        <pc:sldMkLst>
          <pc:docMk/>
          <pc:sldMk cId="3543244316" sldId="295"/>
        </pc:sldMkLst>
        <pc:spChg chg="mod">
          <ac:chgData name="Hua, Yiying" userId="aa6a9e03-c5b1-4834-9746-68923240f5ba" providerId="ADAL" clId="{9CD197EA-E8A3-45AE-931A-4160C14659B4}" dt="2022-12-25T14:08:29.213" v="114" actId="1076"/>
          <ac:spMkLst>
            <pc:docMk/>
            <pc:sldMk cId="3543244316" sldId="29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9CD197EA-E8A3-45AE-931A-4160C14659B4}" dt="2022-12-25T14:07:54.349" v="108" actId="478"/>
          <ac:spMkLst>
            <pc:docMk/>
            <pc:sldMk cId="3543244316" sldId="295"/>
            <ac:spMk id="4" creationId="{6CD8798D-C5A9-4DF3-81D8-3A9BA5E9A4CC}"/>
          </ac:spMkLst>
        </pc:spChg>
        <pc:spChg chg="add mod">
          <ac:chgData name="Hua, Yiying" userId="aa6a9e03-c5b1-4834-9746-68923240f5ba" providerId="ADAL" clId="{9CD197EA-E8A3-45AE-931A-4160C14659B4}" dt="2022-12-25T14:09:41.146" v="120" actId="255"/>
          <ac:spMkLst>
            <pc:docMk/>
            <pc:sldMk cId="3543244316" sldId="295"/>
            <ac:spMk id="6" creationId="{3139E6DE-0713-4EF3-89A3-3CF5A50AEB2F}"/>
          </ac:spMkLst>
        </pc:spChg>
        <pc:spChg chg="del mod">
          <ac:chgData name="Hua, Yiying" userId="aa6a9e03-c5b1-4834-9746-68923240f5ba" providerId="ADAL" clId="{9CD197EA-E8A3-45AE-931A-4160C14659B4}" dt="2022-12-25T14:07:49.955" v="107" actId="478"/>
          <ac:spMkLst>
            <pc:docMk/>
            <pc:sldMk cId="3543244316" sldId="295"/>
            <ac:spMk id="8" creationId="{8B5405AE-29E5-4A8B-BA78-F7EE0A25708F}"/>
          </ac:spMkLst>
        </pc:spChg>
      </pc:sldChg>
      <pc:sldChg chg="modSp del mod">
        <pc:chgData name="Hua, Yiying" userId="aa6a9e03-c5b1-4834-9746-68923240f5ba" providerId="ADAL" clId="{9CD197EA-E8A3-45AE-931A-4160C14659B4}" dt="2022-12-25T13:34:41.962" v="16" actId="2696"/>
        <pc:sldMkLst>
          <pc:docMk/>
          <pc:sldMk cId="998463842" sldId="302"/>
        </pc:sldMkLst>
        <pc:spChg chg="mod">
          <ac:chgData name="Hua, Yiying" userId="aa6a9e03-c5b1-4834-9746-68923240f5ba" providerId="ADAL" clId="{9CD197EA-E8A3-45AE-931A-4160C14659B4}" dt="2022-12-25T13:34:20.357" v="15"/>
          <ac:spMkLst>
            <pc:docMk/>
            <pc:sldMk cId="998463842" sldId="302"/>
            <ac:spMk id="3" creationId="{4A952978-3DF8-4292-97EF-7AC056D96162}"/>
          </ac:spMkLst>
        </pc:spChg>
        <pc:spChg chg="mod">
          <ac:chgData name="Hua, Yiying" userId="aa6a9e03-c5b1-4834-9746-68923240f5ba" providerId="ADAL" clId="{9CD197EA-E8A3-45AE-931A-4160C14659B4}" dt="2022-12-25T13:33:53.051" v="12" actId="14100"/>
          <ac:spMkLst>
            <pc:docMk/>
            <pc:sldMk cId="998463842" sldId="302"/>
            <ac:spMk id="6" creationId="{EAF8E9AB-CBE0-4F76-8499-93E5ADECC250}"/>
          </ac:spMkLst>
        </pc:spChg>
      </pc:sldChg>
      <pc:sldChg chg="del">
        <pc:chgData name="Hua, Yiying" userId="aa6a9e03-c5b1-4834-9746-68923240f5ba" providerId="ADAL" clId="{9CD197EA-E8A3-45AE-931A-4160C14659B4}" dt="2022-12-25T13:40:23.908" v="40" actId="2696"/>
        <pc:sldMkLst>
          <pc:docMk/>
          <pc:sldMk cId="1012163028" sldId="303"/>
        </pc:sldMkLst>
      </pc:sldChg>
      <pc:sldChg chg="del">
        <pc:chgData name="Hua, Yiying" userId="aa6a9e03-c5b1-4834-9746-68923240f5ba" providerId="ADAL" clId="{9CD197EA-E8A3-45AE-931A-4160C14659B4}" dt="2022-12-25T13:40:35.075" v="44" actId="2696"/>
        <pc:sldMkLst>
          <pc:docMk/>
          <pc:sldMk cId="2808378762" sldId="304"/>
        </pc:sldMkLst>
      </pc:sldChg>
      <pc:sldChg chg="del">
        <pc:chgData name="Hua, Yiying" userId="aa6a9e03-c5b1-4834-9746-68923240f5ba" providerId="ADAL" clId="{9CD197EA-E8A3-45AE-931A-4160C14659B4}" dt="2022-12-25T13:40:43.849" v="47" actId="2696"/>
        <pc:sldMkLst>
          <pc:docMk/>
          <pc:sldMk cId="1799493975" sldId="305"/>
        </pc:sldMkLst>
      </pc:sldChg>
      <pc:sldChg chg="del">
        <pc:chgData name="Hua, Yiying" userId="aa6a9e03-c5b1-4834-9746-68923240f5ba" providerId="ADAL" clId="{9CD197EA-E8A3-45AE-931A-4160C14659B4}" dt="2022-12-25T13:40:47.228" v="48" actId="2696"/>
        <pc:sldMkLst>
          <pc:docMk/>
          <pc:sldMk cId="656184081" sldId="306"/>
        </pc:sldMkLst>
      </pc:sldChg>
      <pc:sldChg chg="del">
        <pc:chgData name="Hua, Yiying" userId="aa6a9e03-c5b1-4834-9746-68923240f5ba" providerId="ADAL" clId="{9CD197EA-E8A3-45AE-931A-4160C14659B4}" dt="2022-12-25T13:40:26.617" v="41" actId="2696"/>
        <pc:sldMkLst>
          <pc:docMk/>
          <pc:sldMk cId="1266524329" sldId="307"/>
        </pc:sldMkLst>
      </pc:sldChg>
      <pc:sldChg chg="del">
        <pc:chgData name="Hua, Yiying" userId="aa6a9e03-c5b1-4834-9746-68923240f5ba" providerId="ADAL" clId="{9CD197EA-E8A3-45AE-931A-4160C14659B4}" dt="2022-12-25T13:40:37.680" v="45" actId="2696"/>
        <pc:sldMkLst>
          <pc:docMk/>
          <pc:sldMk cId="2224147718" sldId="309"/>
        </pc:sldMkLst>
      </pc:sldChg>
      <pc:sldChg chg="del">
        <pc:chgData name="Hua, Yiying" userId="aa6a9e03-c5b1-4834-9746-68923240f5ba" providerId="ADAL" clId="{9CD197EA-E8A3-45AE-931A-4160C14659B4}" dt="2022-12-25T13:40:40.682" v="46" actId="2696"/>
        <pc:sldMkLst>
          <pc:docMk/>
          <pc:sldMk cId="2750142345" sldId="310"/>
        </pc:sldMkLst>
      </pc:sldChg>
    </pc:docChg>
  </pc:docChgLst>
  <pc:docChgLst>
    <pc:chgData name="Hua, Yiying" userId="aa6a9e03-c5b1-4834-9746-68923240f5ba" providerId="ADAL" clId="{F2FE5426-7BB7-4EC2-A881-326ABD618AE4}"/>
    <pc:docChg chg="undo custSel delSld modSld">
      <pc:chgData name="Hua, Yiying" userId="aa6a9e03-c5b1-4834-9746-68923240f5ba" providerId="ADAL" clId="{F2FE5426-7BB7-4EC2-A881-326ABD618AE4}" dt="2022-08-28T14:38:32.772" v="610"/>
      <pc:docMkLst>
        <pc:docMk/>
      </pc:docMkLst>
      <pc:sldChg chg="modSp mod">
        <pc:chgData name="Hua, Yiying" userId="aa6a9e03-c5b1-4834-9746-68923240f5ba" providerId="ADAL" clId="{F2FE5426-7BB7-4EC2-A881-326ABD618AE4}" dt="2022-08-28T14:31:17.951" v="538" actId="20577"/>
        <pc:sldMkLst>
          <pc:docMk/>
          <pc:sldMk cId="2569553149" sldId="271"/>
        </pc:sldMkLst>
        <pc:spChg chg="mod">
          <ac:chgData name="Hua, Yiying" userId="aa6a9e03-c5b1-4834-9746-68923240f5ba" providerId="ADAL" clId="{F2FE5426-7BB7-4EC2-A881-326ABD618AE4}" dt="2022-08-27T05:03:35.462" v="191" actId="14100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1:17.951" v="538" actId="20577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8:32.772" v="610"/>
        <pc:sldMkLst>
          <pc:docMk/>
          <pc:sldMk cId="2690074874" sldId="276"/>
        </pc:sldMkLst>
        <pc:spChg chg="del">
          <ac:chgData name="Hua, Yiying" userId="aa6a9e03-c5b1-4834-9746-68923240f5ba" providerId="ADAL" clId="{F2FE5426-7BB7-4EC2-A881-326ABD618AE4}" dt="2022-08-27T04:44:56.340" v="70" actId="478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8:32.772" v="610"/>
          <ac:spMkLst>
            <pc:docMk/>
            <pc:sldMk cId="2690074874" sldId="27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F2FE5426-7BB7-4EC2-A881-326ABD618AE4}" dt="2022-08-27T04:44:59.655" v="71" actId="478"/>
          <ac:spMkLst>
            <pc:docMk/>
            <pc:sldMk cId="2690074874" sldId="276"/>
            <ac:spMk id="5" creationId="{FA1EBB9A-265B-4613-83AF-AAF10296924E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6:15.608" v="602"/>
        <pc:sldMkLst>
          <pc:docMk/>
          <pc:sldMk cId="3008852362" sldId="277"/>
        </pc:sldMkLst>
        <pc:spChg chg="add del">
          <ac:chgData name="Hua, Yiying" userId="aa6a9e03-c5b1-4834-9746-68923240f5ba" providerId="ADAL" clId="{F2FE5426-7BB7-4EC2-A881-326ABD618AE4}" dt="2022-08-27T05:28:03.432" v="255"/>
          <ac:spMkLst>
            <pc:docMk/>
            <pc:sldMk cId="3008852362" sldId="277"/>
            <ac:spMk id="2" creationId="{80C3037D-E442-4CC8-B10C-DD82A2EA0330}"/>
          </ac:spMkLst>
        </pc:spChg>
        <pc:spChg chg="mod">
          <ac:chgData name="Hua, Yiying" userId="aa6a9e03-c5b1-4834-9746-68923240f5ba" providerId="ADAL" clId="{F2FE5426-7BB7-4EC2-A881-326ABD618AE4}" dt="2022-08-28T14:36:15.608" v="602"/>
          <ac:spMkLst>
            <pc:docMk/>
            <pc:sldMk cId="3008852362" sldId="277"/>
            <ac:spMk id="3" creationId="{00000000-0000-0000-0000-000000000000}"/>
          </ac:spMkLst>
        </pc:spChg>
        <pc:spChg chg="add del">
          <ac:chgData name="Hua, Yiying" userId="aa6a9e03-c5b1-4834-9746-68923240f5ba" providerId="ADAL" clId="{F2FE5426-7BB7-4EC2-A881-326ABD618AE4}" dt="2022-08-27T05:28:18.264" v="258"/>
          <ac:spMkLst>
            <pc:docMk/>
            <pc:sldMk cId="3008852362" sldId="277"/>
            <ac:spMk id="4" creationId="{7675FB33-772C-4F6D-82DC-802ECEE2EC36}"/>
          </ac:spMkLst>
        </pc:spChg>
      </pc:sldChg>
      <pc:sldChg chg="modSp del mod">
        <pc:chgData name="Hua, Yiying" userId="aa6a9e03-c5b1-4834-9746-68923240f5ba" providerId="ADAL" clId="{F2FE5426-7BB7-4EC2-A881-326ABD618AE4}" dt="2022-08-27T05:15:40.610" v="204" actId="2696"/>
        <pc:sldMkLst>
          <pc:docMk/>
          <pc:sldMk cId="977146412" sldId="278"/>
        </pc:sldMkLst>
        <pc:spChg chg="mod">
          <ac:chgData name="Hua, Yiying" userId="aa6a9e03-c5b1-4834-9746-68923240f5ba" providerId="ADAL" clId="{F2FE5426-7BB7-4EC2-A881-326ABD618AE4}" dt="2022-08-27T05:03:50.513" v="192" actId="14100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67E351F9-98CC-428D-A5A7-99774891AA79}"/>
    <pc:docChg chg="delSld modSld">
      <pc:chgData name="Hua, Yiying" userId="aa6a9e03-c5b1-4834-9746-68923240f5ba" providerId="ADAL" clId="{67E351F9-98CC-428D-A5A7-99774891AA79}" dt="2023-01-08T03:28:42.474" v="28" actId="1076"/>
      <pc:docMkLst>
        <pc:docMk/>
      </pc:docMkLst>
      <pc:sldChg chg="del">
        <pc:chgData name="Hua, Yiying" userId="aa6a9e03-c5b1-4834-9746-68923240f5ba" providerId="ADAL" clId="{67E351F9-98CC-428D-A5A7-99774891AA79}" dt="2023-01-08T03:26:17.901" v="13" actId="2696"/>
        <pc:sldMkLst>
          <pc:docMk/>
          <pc:sldMk cId="977146412" sldId="278"/>
        </pc:sldMkLst>
      </pc:sldChg>
      <pc:sldChg chg="modSp mod">
        <pc:chgData name="Hua, Yiying" userId="aa6a9e03-c5b1-4834-9746-68923240f5ba" providerId="ADAL" clId="{67E351F9-98CC-428D-A5A7-99774891AA79}" dt="2023-01-08T03:28:42.474" v="28" actId="1076"/>
        <pc:sldMkLst>
          <pc:docMk/>
          <pc:sldMk cId="2953340203" sldId="281"/>
        </pc:sldMkLst>
        <pc:spChg chg="mod">
          <ac:chgData name="Hua, Yiying" userId="aa6a9e03-c5b1-4834-9746-68923240f5ba" providerId="ADAL" clId="{67E351F9-98CC-428D-A5A7-99774891AA79}" dt="2023-01-08T03:28:38.088" v="27" actId="1076"/>
          <ac:spMkLst>
            <pc:docMk/>
            <pc:sldMk cId="2953340203" sldId="281"/>
            <ac:spMk id="2" creationId="{EC4891EB-A5ED-4A2F-BE33-B0DAF0C452C0}"/>
          </ac:spMkLst>
        </pc:spChg>
        <pc:spChg chg="mod">
          <ac:chgData name="Hua, Yiying" userId="aa6a9e03-c5b1-4834-9746-68923240f5ba" providerId="ADAL" clId="{67E351F9-98CC-428D-A5A7-99774891AA79}" dt="2023-01-08T03:28:42.474" v="28" actId="1076"/>
          <ac:spMkLst>
            <pc:docMk/>
            <pc:sldMk cId="2953340203" sldId="281"/>
            <ac:spMk id="6" creationId="{CED04412-97EC-459B-8014-E781774B14EC}"/>
          </ac:spMkLst>
        </pc:spChg>
      </pc:sldChg>
      <pc:sldChg chg="modSp mod">
        <pc:chgData name="Hua, Yiying" userId="aa6a9e03-c5b1-4834-9746-68923240f5ba" providerId="ADAL" clId="{67E351F9-98CC-428D-A5A7-99774891AA79}" dt="2023-01-08T03:25:49.762" v="11" actId="6549"/>
        <pc:sldMkLst>
          <pc:docMk/>
          <pc:sldMk cId="3277803961" sldId="282"/>
        </pc:sldMkLst>
        <pc:spChg chg="mod">
          <ac:chgData name="Hua, Yiying" userId="aa6a9e03-c5b1-4834-9746-68923240f5ba" providerId="ADAL" clId="{67E351F9-98CC-428D-A5A7-99774891AA79}" dt="2023-01-08T03:25:49.762" v="11" actId="6549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7E351F9-98CC-428D-A5A7-99774891AA79}" dt="2023-01-08T03:25:42.624" v="10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67E351F9-98CC-428D-A5A7-99774891AA79}" dt="2023-01-08T03:26:12.381" v="12" actId="2696"/>
        <pc:sldMkLst>
          <pc:docMk/>
          <pc:sldMk cId="3543244316" sldId="295"/>
        </pc:sldMkLst>
      </pc:sldChg>
    </pc:docChg>
  </pc:docChgLst>
  <pc:docChgLst>
    <pc:chgData name="Hua, Yiying" userId="aa6a9e03-c5b1-4834-9746-68923240f5ba" providerId="ADAL" clId="{BBF70044-C8CE-4C19-8E39-08E7790CD071}"/>
    <pc:docChg chg="modSld">
      <pc:chgData name="Hua, Yiying" userId="aa6a9e03-c5b1-4834-9746-68923240f5ba" providerId="ADAL" clId="{BBF70044-C8CE-4C19-8E39-08E7790CD071}" dt="2024-01-04T20:45:49.144" v="37" actId="20577"/>
      <pc:docMkLst>
        <pc:docMk/>
      </pc:docMkLst>
      <pc:sldChg chg="modSp mod">
        <pc:chgData name="Hua, Yiying" userId="aa6a9e03-c5b1-4834-9746-68923240f5ba" providerId="ADAL" clId="{BBF70044-C8CE-4C19-8E39-08E7790CD071}" dt="2023-12-25T20:15:38.978" v="29" actId="20577"/>
        <pc:sldMkLst>
          <pc:docMk/>
          <pc:sldMk cId="2953340203" sldId="281"/>
        </pc:sldMkLst>
        <pc:spChg chg="mod">
          <ac:chgData name="Hua, Yiying" userId="aa6a9e03-c5b1-4834-9746-68923240f5ba" providerId="ADAL" clId="{BBF70044-C8CE-4C19-8E39-08E7790CD071}" dt="2023-12-25T20:11:18.634" v="4" actId="20577"/>
          <ac:spMkLst>
            <pc:docMk/>
            <pc:sldMk cId="2953340203" sldId="281"/>
            <ac:spMk id="2" creationId="{EC4891EB-A5ED-4A2F-BE33-B0DAF0C452C0}"/>
          </ac:spMkLst>
        </pc:spChg>
        <pc:spChg chg="mod">
          <ac:chgData name="Hua, Yiying" userId="aa6a9e03-c5b1-4834-9746-68923240f5ba" providerId="ADAL" clId="{BBF70044-C8CE-4C19-8E39-08E7790CD071}" dt="2023-12-25T20:15:38.978" v="29" actId="20577"/>
          <ac:spMkLst>
            <pc:docMk/>
            <pc:sldMk cId="2953340203" sldId="281"/>
            <ac:spMk id="6" creationId="{CED04412-97EC-459B-8014-E781774B14EC}"/>
          </ac:spMkLst>
        </pc:spChg>
      </pc:sldChg>
      <pc:sldChg chg="modSp mod">
        <pc:chgData name="Hua, Yiying" userId="aa6a9e03-c5b1-4834-9746-68923240f5ba" providerId="ADAL" clId="{BBF70044-C8CE-4C19-8E39-08E7790CD071}" dt="2024-01-04T20:45:49.144" v="37" actId="20577"/>
        <pc:sldMkLst>
          <pc:docMk/>
          <pc:sldMk cId="629873036" sldId="283"/>
        </pc:sldMkLst>
        <pc:spChg chg="mod">
          <ac:chgData name="Hua, Yiying" userId="aa6a9e03-c5b1-4834-9746-68923240f5ba" providerId="ADAL" clId="{BBF70044-C8CE-4C19-8E39-08E7790CD071}" dt="2024-01-04T20:45:49.144" v="37" actId="20577"/>
          <ac:spMkLst>
            <pc:docMk/>
            <pc:sldMk cId="629873036" sldId="283"/>
            <ac:spMk id="8" creationId="{F12401B8-13D8-485F-A7A2-41E422E6616F}"/>
          </ac:spMkLst>
        </pc:spChg>
      </pc:sldChg>
      <pc:sldChg chg="modSp mod">
        <pc:chgData name="Hua, Yiying" userId="aa6a9e03-c5b1-4834-9746-68923240f5ba" providerId="ADAL" clId="{BBF70044-C8CE-4C19-8E39-08E7790CD071}" dt="2024-01-04T20:45:03.186" v="35" actId="207"/>
        <pc:sldMkLst>
          <pc:docMk/>
          <pc:sldMk cId="1441404732" sldId="286"/>
        </pc:sldMkLst>
        <pc:spChg chg="mod">
          <ac:chgData name="Hua, Yiying" userId="aa6a9e03-c5b1-4834-9746-68923240f5ba" providerId="ADAL" clId="{BBF70044-C8CE-4C19-8E39-08E7790CD071}" dt="2024-01-04T20:45:03.186" v="35" actId="207"/>
          <ac:spMkLst>
            <pc:docMk/>
            <pc:sldMk cId="1441404732" sldId="286"/>
            <ac:spMk id="8" creationId="{F12401B8-13D8-485F-A7A2-41E422E6616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93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128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991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1/4/2024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0D7D215-3CEA-4ED9-A84E-9B8A0C0F04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主日学新约班课程介绍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C43F516-8DA1-4641-90F3-9A9E7722E9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>
              <a:solidFill>
                <a:schemeClr val="accent3"/>
              </a:solidFill>
            </a:endParaRPr>
          </a:p>
          <a:p>
            <a:r>
              <a:rPr lang="zh-CN" altLang="en-US" dirty="0">
                <a:solidFill>
                  <a:schemeClr val="accent3"/>
                </a:solidFill>
              </a:rPr>
              <a:t>新约主日学 </a:t>
            </a:r>
            <a:r>
              <a:rPr lang="en-US" altLang="zh-CN" dirty="0">
                <a:solidFill>
                  <a:schemeClr val="accent3"/>
                </a:solidFill>
              </a:rPr>
              <a:t>2024/1/7</a:t>
            </a:r>
            <a:r>
              <a:rPr lang="zh-CN" altLang="en-US" dirty="0">
                <a:solidFill>
                  <a:schemeClr val="accent3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803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12401B8-13D8-485F-A7A2-41E422E66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317486"/>
            <a:ext cx="11201400" cy="5464314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zh-CN" altLang="en-US" sz="2400" b="1" dirty="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  <a:r>
              <a:rPr lang="zh-CN" altLang="en-US" sz="2400" b="1" dirty="0">
                <a:solidFill>
                  <a:schemeClr val="accent1"/>
                </a:solidFill>
                <a:latin typeface="Trebuchet"/>
              </a:rPr>
              <a:t>但我们既然属乎白昼，就应当谨守，把</a:t>
            </a:r>
            <a:r>
              <a:rPr lang="zh-CN" altLang="en-US" sz="2400" b="1" dirty="0">
                <a:solidFill>
                  <a:srgbClr val="FF0000"/>
                </a:solidFill>
                <a:latin typeface="Trebuchet"/>
              </a:rPr>
              <a:t>信</a:t>
            </a:r>
            <a:r>
              <a:rPr lang="zh-CN" altLang="en-US" sz="2400" b="1" dirty="0">
                <a:solidFill>
                  <a:schemeClr val="accent1"/>
                </a:solidFill>
                <a:latin typeface="Trebuchet"/>
              </a:rPr>
              <a:t>和</a:t>
            </a:r>
            <a:r>
              <a:rPr lang="zh-CN" altLang="en-US" sz="2400" b="1" dirty="0">
                <a:solidFill>
                  <a:srgbClr val="FF0000"/>
                </a:solidFill>
                <a:latin typeface="Trebuchet"/>
              </a:rPr>
              <a:t>爱</a:t>
            </a:r>
            <a:r>
              <a:rPr lang="zh-CN" altLang="en-US" sz="2400" b="1" dirty="0">
                <a:solidFill>
                  <a:schemeClr val="accent1"/>
                </a:solidFill>
                <a:latin typeface="Trebuchet"/>
              </a:rPr>
              <a:t>当做护心镜遮胸，把得救的</a:t>
            </a:r>
            <a:r>
              <a:rPr lang="zh-CN" altLang="en-US" sz="2400" b="1" dirty="0">
                <a:solidFill>
                  <a:srgbClr val="FF0000"/>
                </a:solidFill>
                <a:latin typeface="Trebuchet"/>
              </a:rPr>
              <a:t>盼望</a:t>
            </a:r>
            <a:r>
              <a:rPr lang="zh-CN" altLang="en-US" sz="2400" b="1" dirty="0">
                <a:solidFill>
                  <a:schemeClr val="accent1"/>
                </a:solidFill>
                <a:latin typeface="Trebuchet"/>
              </a:rPr>
              <a:t>当做头盔戴上。”  （帖前</a:t>
            </a:r>
            <a:r>
              <a:rPr lang="en-US" altLang="zh-CN" sz="2400" b="1" dirty="0">
                <a:solidFill>
                  <a:schemeClr val="accent1"/>
                </a:solidFill>
                <a:latin typeface="Trebuchet"/>
              </a:rPr>
              <a:t>5</a:t>
            </a:r>
            <a:r>
              <a:rPr lang="zh-CN" altLang="en-US" sz="2400" b="1" dirty="0">
                <a:solidFill>
                  <a:schemeClr val="accent1"/>
                </a:solidFill>
                <a:latin typeface="Trebuchet"/>
              </a:rPr>
              <a:t>：</a:t>
            </a:r>
            <a:r>
              <a:rPr lang="en-US" altLang="zh-CN" sz="2400" b="1" dirty="0">
                <a:solidFill>
                  <a:schemeClr val="accent1"/>
                </a:solidFill>
                <a:latin typeface="Trebuchet"/>
              </a:rPr>
              <a:t>8</a:t>
            </a:r>
            <a:r>
              <a:rPr lang="zh-CN" altLang="en-US" sz="2400" b="1" dirty="0">
                <a:solidFill>
                  <a:schemeClr val="accent1"/>
                </a:solidFill>
                <a:latin typeface="Trebuchet"/>
              </a:rPr>
              <a:t>）</a:t>
            </a:r>
            <a:endParaRPr lang="en-US" altLang="zh-CN" sz="2400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170000"/>
              </a:lnSpc>
            </a:pPr>
            <a:r>
              <a:rPr lang="en-US" altLang="zh-CN" sz="2400" dirty="0"/>
              <a:t>《</a:t>
            </a:r>
            <a:r>
              <a:rPr lang="zh-CN" altLang="en-US" sz="2400" dirty="0"/>
              <a:t>罗马书</a:t>
            </a:r>
            <a:r>
              <a:rPr lang="en-US" altLang="zh-CN" sz="2400" dirty="0"/>
              <a:t>》:  </a:t>
            </a:r>
            <a:r>
              <a:rPr lang="zh-CN" altLang="en-US" sz="2400" dirty="0"/>
              <a:t>因</a:t>
            </a:r>
            <a:r>
              <a:rPr lang="zh-CN" altLang="en-US" sz="2400" dirty="0">
                <a:solidFill>
                  <a:srgbClr val="FF0000"/>
                </a:solidFill>
              </a:rPr>
              <a:t>信</a:t>
            </a:r>
            <a:r>
              <a:rPr lang="zh-CN" altLang="en-US" sz="2400" dirty="0"/>
              <a:t>称义</a:t>
            </a:r>
            <a:endParaRPr lang="en-US" altLang="zh-CN" sz="2400" dirty="0"/>
          </a:p>
          <a:p>
            <a:pPr>
              <a:lnSpc>
                <a:spcPct val="170000"/>
              </a:lnSpc>
            </a:pPr>
            <a:r>
              <a:rPr lang="en-US" altLang="zh-CN" sz="2400" dirty="0"/>
              <a:t>《</a:t>
            </a:r>
            <a:r>
              <a:rPr lang="zh-CN" altLang="en-US" sz="2400" dirty="0"/>
              <a:t>希伯来书</a:t>
            </a:r>
            <a:r>
              <a:rPr lang="en-US" altLang="zh-CN" sz="2400" dirty="0"/>
              <a:t>》: </a:t>
            </a:r>
            <a:r>
              <a:rPr lang="zh-CN" altLang="en-US" sz="2400" dirty="0"/>
              <a:t> </a:t>
            </a:r>
            <a:r>
              <a:rPr lang="zh-CN" altLang="en-US" sz="2400" dirty="0">
                <a:solidFill>
                  <a:srgbClr val="FF0000"/>
                </a:solidFill>
              </a:rPr>
              <a:t>信</a:t>
            </a:r>
            <a:r>
              <a:rPr lang="zh-CN" altLang="en-US" sz="2400" dirty="0"/>
              <a:t>心的教训</a:t>
            </a:r>
          </a:p>
          <a:p>
            <a:pPr>
              <a:lnSpc>
                <a:spcPct val="170000"/>
              </a:lnSpc>
            </a:pPr>
            <a:r>
              <a:rPr lang="en-US" altLang="zh-CN" sz="2400" dirty="0"/>
              <a:t>《</a:t>
            </a:r>
            <a:r>
              <a:rPr lang="zh-CN" altLang="en-US" sz="2400" dirty="0"/>
              <a:t>雅各书</a:t>
            </a:r>
            <a:r>
              <a:rPr lang="en-US" altLang="zh-CN" sz="2400" dirty="0"/>
              <a:t>》: </a:t>
            </a:r>
            <a:r>
              <a:rPr lang="zh-CN" altLang="en-US" sz="2400" dirty="0"/>
              <a:t> </a:t>
            </a:r>
            <a:r>
              <a:rPr lang="zh-CN" altLang="en-US" sz="2400" dirty="0">
                <a:solidFill>
                  <a:srgbClr val="FF0000"/>
                </a:solidFill>
              </a:rPr>
              <a:t>信</a:t>
            </a:r>
            <a:r>
              <a:rPr lang="zh-CN" altLang="en-US" sz="2400" dirty="0"/>
              <a:t>心须有行为</a:t>
            </a:r>
          </a:p>
          <a:p>
            <a:pPr>
              <a:lnSpc>
                <a:spcPct val="170000"/>
              </a:lnSpc>
            </a:pPr>
            <a:r>
              <a:rPr lang="en-US" altLang="zh-CN" sz="2400" dirty="0"/>
              <a:t>《</a:t>
            </a:r>
            <a:r>
              <a:rPr lang="zh-CN" altLang="en-US" sz="2400" dirty="0"/>
              <a:t>约翰壹书</a:t>
            </a:r>
            <a:r>
              <a:rPr lang="en-US" altLang="zh-CN" sz="2400" dirty="0"/>
              <a:t>》: </a:t>
            </a:r>
            <a:r>
              <a:rPr lang="zh-CN" altLang="en-US" sz="2400" dirty="0"/>
              <a:t> </a:t>
            </a:r>
            <a:r>
              <a:rPr lang="zh-CN" altLang="en-US" sz="2400" dirty="0">
                <a:solidFill>
                  <a:srgbClr val="FF0000"/>
                </a:solidFill>
              </a:rPr>
              <a:t>爱</a:t>
            </a:r>
            <a:r>
              <a:rPr lang="zh-CN" altLang="en-US" sz="2400" dirty="0"/>
              <a:t>心的教训</a:t>
            </a:r>
          </a:p>
          <a:p>
            <a:pPr>
              <a:lnSpc>
                <a:spcPct val="170000"/>
              </a:lnSpc>
            </a:pPr>
            <a:r>
              <a:rPr lang="en-US" altLang="zh-CN" sz="2400" dirty="0"/>
              <a:t>《</a:t>
            </a:r>
            <a:r>
              <a:rPr lang="zh-CN" altLang="en-US" sz="2400" dirty="0"/>
              <a:t>约翰贰书、叁书</a:t>
            </a:r>
            <a:r>
              <a:rPr lang="en-US" altLang="zh-CN" sz="2400" dirty="0"/>
              <a:t>》</a:t>
            </a:r>
            <a:r>
              <a:rPr lang="zh-CN" altLang="en-US" sz="2400" dirty="0"/>
              <a:t>和</a:t>
            </a:r>
            <a:r>
              <a:rPr lang="en-US" altLang="zh-CN" sz="2400" dirty="0"/>
              <a:t>《</a:t>
            </a:r>
            <a:r>
              <a:rPr lang="zh-CN" altLang="en-US" sz="2400" dirty="0"/>
              <a:t>犹大书</a:t>
            </a:r>
            <a:r>
              <a:rPr lang="en-US" altLang="zh-CN" sz="2400" dirty="0"/>
              <a:t>》: </a:t>
            </a:r>
            <a:r>
              <a:rPr lang="zh-CN" altLang="en-US" sz="2400" dirty="0"/>
              <a:t>必须在正确的真理上有</a:t>
            </a:r>
            <a:r>
              <a:rPr lang="zh-CN" altLang="en-US" sz="2400" dirty="0">
                <a:solidFill>
                  <a:srgbClr val="FF0000"/>
                </a:solidFill>
              </a:rPr>
              <a:t>爱</a:t>
            </a:r>
            <a:r>
              <a:rPr lang="zh-CN" altLang="en-US" sz="2400" dirty="0"/>
              <a:t>心</a:t>
            </a:r>
          </a:p>
          <a:p>
            <a:pPr>
              <a:lnSpc>
                <a:spcPct val="170000"/>
              </a:lnSpc>
            </a:pPr>
            <a:r>
              <a:rPr lang="en-US" altLang="zh-CN" sz="2400" dirty="0"/>
              <a:t>《</a:t>
            </a:r>
            <a:r>
              <a:rPr lang="zh-CN" altLang="en-US" sz="2400" dirty="0"/>
              <a:t>以弗所书</a:t>
            </a:r>
            <a:r>
              <a:rPr lang="en-US" altLang="zh-CN" sz="2400" dirty="0"/>
              <a:t>》:  </a:t>
            </a:r>
            <a:r>
              <a:rPr lang="zh-CN" altLang="en-US" sz="2400" dirty="0"/>
              <a:t>在</a:t>
            </a:r>
            <a:r>
              <a:rPr lang="zh-CN" altLang="en-US" sz="2400" dirty="0">
                <a:solidFill>
                  <a:srgbClr val="FF0000"/>
                </a:solidFill>
              </a:rPr>
              <a:t>爱</a:t>
            </a:r>
            <a:r>
              <a:rPr lang="zh-CN" altLang="en-US" sz="2400" dirty="0"/>
              <a:t>中得建造</a:t>
            </a:r>
            <a:endParaRPr lang="en-US" altLang="zh-CN" sz="2400" dirty="0"/>
          </a:p>
          <a:p>
            <a:pPr>
              <a:lnSpc>
                <a:spcPct val="170000"/>
              </a:lnSpc>
            </a:pPr>
            <a:r>
              <a:rPr lang="en-US" altLang="zh-CN" sz="2400" dirty="0"/>
              <a:t>《</a:t>
            </a:r>
            <a:r>
              <a:rPr lang="zh-CN" altLang="en-US" sz="2400" dirty="0"/>
              <a:t>彼得前书</a:t>
            </a:r>
            <a:r>
              <a:rPr lang="en-US" altLang="zh-CN" sz="2400" dirty="0"/>
              <a:t>》: </a:t>
            </a:r>
            <a:r>
              <a:rPr lang="zh-CN" altLang="en-US" sz="2400" dirty="0"/>
              <a:t> 盼</a:t>
            </a:r>
            <a:r>
              <a:rPr lang="zh-CN" altLang="en-US" sz="2400" dirty="0">
                <a:solidFill>
                  <a:srgbClr val="FF0000"/>
                </a:solidFill>
              </a:rPr>
              <a:t>望</a:t>
            </a:r>
            <a:r>
              <a:rPr lang="zh-CN" altLang="en-US" sz="2400" dirty="0"/>
              <a:t>的教训</a:t>
            </a:r>
          </a:p>
          <a:p>
            <a:pPr>
              <a:lnSpc>
                <a:spcPct val="170000"/>
              </a:lnSpc>
            </a:pPr>
            <a:r>
              <a:rPr lang="en-US" altLang="zh-CN" sz="2400" dirty="0"/>
              <a:t>《</a:t>
            </a:r>
            <a:r>
              <a:rPr lang="zh-CN" altLang="en-US" sz="2400" dirty="0"/>
              <a:t>彼得后书</a:t>
            </a:r>
            <a:r>
              <a:rPr lang="en-US" altLang="zh-CN" sz="2400" dirty="0"/>
              <a:t>》:  </a:t>
            </a:r>
            <a:r>
              <a:rPr lang="zh-CN" altLang="en-US" sz="2400" dirty="0"/>
              <a:t>有了盼</a:t>
            </a:r>
            <a:r>
              <a:rPr lang="zh-CN" altLang="en-US" sz="2400" dirty="0">
                <a:solidFill>
                  <a:srgbClr val="FF0000"/>
                </a:solidFill>
              </a:rPr>
              <a:t>望</a:t>
            </a:r>
            <a:r>
              <a:rPr lang="zh-CN" altLang="en-US" sz="2400" dirty="0"/>
              <a:t>，仍须在恩典和知识上长进</a:t>
            </a:r>
          </a:p>
          <a:p>
            <a:pPr>
              <a:lnSpc>
                <a:spcPct val="170000"/>
              </a:lnSpc>
            </a:pPr>
            <a:r>
              <a:rPr lang="en-US" altLang="zh-CN" sz="2400" dirty="0"/>
              <a:t>《</a:t>
            </a:r>
            <a:r>
              <a:rPr lang="zh-CN" altLang="en-US" sz="2400" dirty="0"/>
              <a:t>帖撒罗尼迦前后书</a:t>
            </a:r>
            <a:r>
              <a:rPr lang="en-US" altLang="zh-CN" sz="2400" dirty="0"/>
              <a:t>》:  </a:t>
            </a:r>
            <a:r>
              <a:rPr lang="zh-CN" altLang="en-US" sz="2400" dirty="0">
                <a:solidFill>
                  <a:srgbClr val="FF0000"/>
                </a:solidFill>
              </a:rPr>
              <a:t>望</a:t>
            </a:r>
            <a:r>
              <a:rPr lang="zh-CN" altLang="en-US" sz="2400" dirty="0"/>
              <a:t>主再来</a:t>
            </a:r>
            <a:endParaRPr lang="en-US" altLang="zh-CN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C17C74-3DDA-4BE0-88AE-3A90DDEBDA1C}"/>
              </a:ext>
            </a:extLst>
          </p:cNvPr>
          <p:cNvSpPr txBox="1"/>
          <p:nvPr/>
        </p:nvSpPr>
        <p:spPr>
          <a:xfrm>
            <a:off x="1447800" y="609600"/>
            <a:ext cx="70104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新约班 </a:t>
            </a:r>
            <a:r>
              <a:rPr lang="en-US" altLang="zh-CN" sz="40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2021–2023 </a:t>
            </a:r>
            <a:r>
              <a:rPr lang="zh-CN" altLang="en-US" sz="40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课程回顾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41404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12401B8-13D8-485F-A7A2-41E422E66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95400"/>
            <a:ext cx="11201400" cy="54864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1800" b="1" dirty="0">
                <a:solidFill>
                  <a:srgbClr val="0070C0"/>
                </a:solidFill>
                <a:latin typeface="Arial" panose="020B0604020202020204" pitchFamily="34" charset="0"/>
              </a:rPr>
              <a:t>“</a:t>
            </a:r>
            <a:r>
              <a:rPr lang="en-US" altLang="zh-CN" sz="1800" b="1" dirty="0">
                <a:solidFill>
                  <a:srgbClr val="0070C0"/>
                </a:solidFill>
                <a:latin typeface="Trebuchet"/>
              </a:rPr>
              <a:t>15 </a:t>
            </a:r>
            <a:r>
              <a:rPr lang="zh-CN" altLang="en-US" sz="1800" b="1" dirty="0">
                <a:solidFill>
                  <a:srgbClr val="0070C0"/>
                </a:solidFill>
                <a:latin typeface="Trebuchet"/>
              </a:rPr>
              <a:t>爱子是那不能看见之神的像，是首生的，在一切被造的以先。 </a:t>
            </a:r>
            <a:r>
              <a:rPr lang="en-US" altLang="zh-CN" sz="1800" b="1" dirty="0">
                <a:solidFill>
                  <a:srgbClr val="0070C0"/>
                </a:solidFill>
                <a:latin typeface="Trebuchet"/>
              </a:rPr>
              <a:t>16 </a:t>
            </a:r>
            <a:r>
              <a:rPr lang="zh-CN" altLang="en-US" sz="1800" b="1" dirty="0">
                <a:solidFill>
                  <a:srgbClr val="0070C0"/>
                </a:solidFill>
                <a:latin typeface="Trebuchet"/>
              </a:rPr>
              <a:t>因为万有都是靠他造的，无论是天上的、地上的，能看见的、不能看见的，或是有位的、主治的、执政的、掌权的，一概都是借着他造的，又是为他造的。 </a:t>
            </a:r>
            <a:r>
              <a:rPr lang="en-US" altLang="zh-CN" sz="1800" b="1" dirty="0">
                <a:solidFill>
                  <a:srgbClr val="0070C0"/>
                </a:solidFill>
                <a:latin typeface="Trebuchet"/>
              </a:rPr>
              <a:t>17 </a:t>
            </a:r>
            <a:r>
              <a:rPr lang="zh-CN" altLang="en-US" sz="1800" b="1" dirty="0">
                <a:solidFill>
                  <a:srgbClr val="0070C0"/>
                </a:solidFill>
                <a:latin typeface="Trebuchet"/>
              </a:rPr>
              <a:t>他在万有之先，万有也靠他而立。 </a:t>
            </a:r>
            <a:r>
              <a:rPr lang="en-US" altLang="zh-CN" sz="1800" b="1" dirty="0">
                <a:solidFill>
                  <a:srgbClr val="0070C0"/>
                </a:solidFill>
                <a:latin typeface="Trebuchet"/>
              </a:rPr>
              <a:t>18 </a:t>
            </a:r>
            <a:r>
              <a:rPr lang="zh-CN" altLang="en-US" sz="1800" b="1" dirty="0">
                <a:solidFill>
                  <a:srgbClr val="0070C0"/>
                </a:solidFill>
                <a:latin typeface="Trebuchet"/>
              </a:rPr>
              <a:t>他也是教会全体之首。他是元始，是从死里首先复生的，使他可以在凡事上居首位， </a:t>
            </a:r>
            <a:r>
              <a:rPr lang="en-US" altLang="zh-CN" sz="1800" b="1" dirty="0">
                <a:solidFill>
                  <a:srgbClr val="0070C0"/>
                </a:solidFill>
                <a:latin typeface="Trebuchet"/>
              </a:rPr>
              <a:t>19 </a:t>
            </a:r>
            <a:r>
              <a:rPr lang="zh-CN" altLang="en-US" sz="1800" b="1" dirty="0">
                <a:solidFill>
                  <a:srgbClr val="FF0000"/>
                </a:solidFill>
                <a:latin typeface="Trebuchet"/>
              </a:rPr>
              <a:t>因为父喜欢叫一切的丰盛在他里面居住</a:t>
            </a:r>
            <a:r>
              <a:rPr lang="zh-CN" altLang="en-US" sz="1800" b="1" dirty="0">
                <a:solidFill>
                  <a:srgbClr val="0070C0"/>
                </a:solidFill>
                <a:latin typeface="Trebuchet"/>
              </a:rPr>
              <a:t>。”（西</a:t>
            </a:r>
            <a:r>
              <a:rPr lang="en-US" altLang="zh-CN" sz="1800" b="1" dirty="0">
                <a:solidFill>
                  <a:srgbClr val="0070C0"/>
                </a:solidFill>
                <a:latin typeface="Trebuchet"/>
              </a:rPr>
              <a:t>1</a:t>
            </a:r>
            <a:r>
              <a:rPr lang="zh-CN" altLang="en-US" sz="1800" b="1" dirty="0">
                <a:solidFill>
                  <a:srgbClr val="0070C0"/>
                </a:solidFill>
                <a:latin typeface="Trebuchet"/>
              </a:rPr>
              <a:t>：</a:t>
            </a:r>
            <a:r>
              <a:rPr lang="en-US" altLang="zh-CN" sz="1800" b="1" dirty="0">
                <a:solidFill>
                  <a:srgbClr val="0070C0"/>
                </a:solidFill>
                <a:latin typeface="Trebuchet"/>
              </a:rPr>
              <a:t>15-19</a:t>
            </a:r>
            <a:r>
              <a:rPr lang="zh-CN" altLang="en-US" sz="1800" b="1" dirty="0">
                <a:solidFill>
                  <a:srgbClr val="0070C0"/>
                </a:solidFill>
                <a:latin typeface="Trebuchet"/>
              </a:rPr>
              <a:t>）</a:t>
            </a:r>
            <a:endParaRPr lang="en-US" altLang="zh-CN" sz="1800" dirty="0">
              <a:solidFill>
                <a:schemeClr val="bg1">
                  <a:lumMod val="65000"/>
                </a:schemeClr>
              </a:solidFill>
            </a:endParaRPr>
          </a:p>
          <a:p>
            <a:pPr marL="342900" marR="0" lvl="0" indent="-3429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altLang="zh-CN" sz="1800" dirty="0"/>
              <a:t>《</a:t>
            </a:r>
            <a:r>
              <a:rPr lang="zh-CN" altLang="en-US" sz="1800" dirty="0"/>
              <a:t>提摩太前书</a:t>
            </a:r>
            <a:r>
              <a:rPr lang="en-US" altLang="zh-CN" sz="1800" dirty="0"/>
              <a:t>》: </a:t>
            </a:r>
            <a:r>
              <a:rPr lang="zh-CN" altLang="en-US" sz="1800" dirty="0"/>
              <a:t>基督是我们的拯救</a:t>
            </a:r>
            <a:r>
              <a:rPr lang="en-US" altLang="zh-CN" sz="1800" dirty="0"/>
              <a:t>( 1: 15 )</a:t>
            </a:r>
            <a:endParaRPr lang="zh-CN" altLang="en-US" sz="1800" dirty="0"/>
          </a:p>
          <a:p>
            <a:pPr marL="342900" marR="0" lvl="0" indent="-3429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altLang="zh-CN" sz="1800" dirty="0"/>
              <a:t>《</a:t>
            </a:r>
            <a:r>
              <a:rPr lang="zh-CN" altLang="en-US" sz="1800" dirty="0"/>
              <a:t>提摩太后书</a:t>
            </a:r>
            <a:r>
              <a:rPr lang="en-US" altLang="zh-CN" sz="1800" dirty="0"/>
              <a:t>》: </a:t>
            </a:r>
            <a:r>
              <a:rPr lang="zh-CN" altLang="en-US" sz="1800" dirty="0"/>
              <a:t>基督是我们的冠冕</a:t>
            </a:r>
            <a:r>
              <a:rPr lang="en-US" altLang="zh-CN" sz="1800" dirty="0"/>
              <a:t>( 4: 7 )</a:t>
            </a:r>
            <a:endParaRPr lang="zh-CN" altLang="en-US" sz="1800" dirty="0"/>
          </a:p>
          <a:p>
            <a:pPr marL="342900" marR="0" lvl="0" indent="-3429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altLang="zh-CN" sz="1800" dirty="0"/>
              <a:t>《</a:t>
            </a:r>
            <a:r>
              <a:rPr lang="zh-CN" altLang="en-US" sz="1800" dirty="0"/>
              <a:t>提多书</a:t>
            </a:r>
            <a:r>
              <a:rPr lang="en-US" altLang="zh-CN" sz="1800" dirty="0"/>
              <a:t>》:  </a:t>
            </a:r>
            <a:r>
              <a:rPr lang="zh-CN" altLang="en-US" sz="1800" dirty="0"/>
              <a:t>基督是我们的荣耀</a:t>
            </a:r>
            <a:r>
              <a:rPr lang="en-US" altLang="zh-CN" sz="1800" dirty="0"/>
              <a:t>( 2: 13 )</a:t>
            </a:r>
          </a:p>
          <a:p>
            <a:pPr marL="342900" marR="0" lvl="0" indent="-3429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altLang="zh-CN" sz="1800" dirty="0"/>
              <a:t>《</a:t>
            </a:r>
            <a:r>
              <a:rPr lang="zh-CN" altLang="en-US" sz="1800" dirty="0"/>
              <a:t>歌罗西书</a:t>
            </a:r>
            <a:r>
              <a:rPr lang="en-US" altLang="zh-CN" sz="1800" dirty="0"/>
              <a:t>》: </a:t>
            </a:r>
            <a:r>
              <a:rPr lang="zh-CN" altLang="en-US" sz="1800" dirty="0"/>
              <a:t>基督是我们的元首</a:t>
            </a:r>
            <a:r>
              <a:rPr lang="en-US" altLang="zh-CN" sz="1800" dirty="0"/>
              <a:t>( 1:18 )</a:t>
            </a:r>
            <a:endParaRPr lang="zh-CN" altLang="en-US" sz="1800" dirty="0"/>
          </a:p>
          <a:p>
            <a:pPr marL="342900" marR="0" lvl="0" indent="-3429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altLang="zh-CN" sz="1800" dirty="0"/>
              <a:t>《</a:t>
            </a:r>
            <a:r>
              <a:rPr lang="zh-CN" altLang="en-US" sz="1800" dirty="0"/>
              <a:t>腓立比书</a:t>
            </a:r>
            <a:r>
              <a:rPr lang="en-US" altLang="zh-CN" sz="1800" dirty="0"/>
              <a:t>》: </a:t>
            </a:r>
            <a:r>
              <a:rPr lang="zh-CN" altLang="en-US" sz="1800" dirty="0"/>
              <a:t>基督是我们的至宝</a:t>
            </a:r>
            <a:r>
              <a:rPr lang="en-US" altLang="zh-CN" sz="1800" dirty="0"/>
              <a:t>( 3: 8 )</a:t>
            </a:r>
            <a:endParaRPr lang="zh-CN" altLang="en-US" sz="1800" dirty="0"/>
          </a:p>
          <a:p>
            <a:pPr marL="342900" marR="0" lvl="0" indent="-3429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altLang="zh-CN" sz="1800" dirty="0"/>
              <a:t>《</a:t>
            </a:r>
            <a:r>
              <a:rPr lang="zh-CN" altLang="en-US" sz="1800" dirty="0"/>
              <a:t>加拉太书</a:t>
            </a:r>
            <a:r>
              <a:rPr lang="en-US" altLang="zh-CN" sz="1800" dirty="0"/>
              <a:t>》: </a:t>
            </a:r>
            <a:r>
              <a:rPr lang="zh-CN" altLang="en-US" sz="1800" dirty="0"/>
              <a:t>基督是我们的自由</a:t>
            </a:r>
            <a:r>
              <a:rPr lang="en-US" altLang="zh-CN" sz="1800" dirty="0"/>
              <a:t>( 5: 1 )</a:t>
            </a:r>
            <a:endParaRPr lang="zh-CN" altLang="en-US" sz="1800" dirty="0"/>
          </a:p>
          <a:p>
            <a:pPr marL="342900" marR="0" lvl="0" indent="-3429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altLang="zh-CN" sz="1800" dirty="0"/>
              <a:t>《</a:t>
            </a:r>
            <a:r>
              <a:rPr lang="zh-CN" altLang="en-US" sz="1800" dirty="0"/>
              <a:t>腓利门书</a:t>
            </a:r>
            <a:r>
              <a:rPr lang="en-US" altLang="zh-CN" sz="1800" dirty="0"/>
              <a:t>》: </a:t>
            </a:r>
            <a:r>
              <a:rPr lang="zh-CN" altLang="en-US" sz="1800" dirty="0"/>
              <a:t>基督是我们的爱纳</a:t>
            </a:r>
            <a:r>
              <a:rPr lang="en-US" altLang="zh-CN" sz="1800" dirty="0"/>
              <a:t> (1: 17)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A1A953-995F-E6F4-70BD-3F315DE24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381000"/>
            <a:ext cx="5867400" cy="838200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新约班课程 </a:t>
            </a:r>
            <a:r>
              <a:rPr lang="en-US" altLang="zh-CN" sz="40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2024 - 2025</a:t>
            </a:r>
            <a:endParaRPr lang="en-US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873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891EB-A5ED-4A2F-BE33-B0DAF0C45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685800"/>
            <a:ext cx="6400800" cy="838200"/>
          </a:xfrm>
        </p:spPr>
        <p:txBody>
          <a:bodyPr>
            <a:normAutofit/>
          </a:bodyPr>
          <a:lstStyle/>
          <a:p>
            <a:r>
              <a:rPr lang="en-US" altLang="zh-CN" sz="4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2024</a:t>
            </a:r>
            <a:r>
              <a:rPr lang="zh-CN" altLang="en-US" sz="4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春季主日学新约班</a:t>
            </a:r>
            <a:endParaRPr lang="en-US" sz="4600" dirty="0">
              <a:solidFill>
                <a:srgbClr val="0070C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ED04412-97EC-459B-8014-E781774B1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5686" y="1935163"/>
            <a:ext cx="7896914" cy="43894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教师团队：李鲲，姚清传，华懿颖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课程书卷：提摩太前后书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课程安排：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课前预习读经</a:t>
            </a: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课堂采用授课，问答，与讨论相结合的方式</a:t>
            </a:r>
            <a:endParaRPr lang="en-US" altLang="zh-CN" sz="22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sz="220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课后复习读经</a:t>
            </a:r>
          </a:p>
          <a:p>
            <a:pPr marL="393192" lvl="1" indent="0">
              <a:lnSpc>
                <a:spcPct val="150000"/>
              </a:lnSpc>
              <a:buNone/>
            </a:pPr>
            <a:endParaRPr lang="zh-CN" altLang="en-US" sz="22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US" altLang="zh-TW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33402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4620</TotalTime>
  <Words>594</Words>
  <Application>Microsoft Office PowerPoint</Application>
  <PresentationFormat>Widescreen</PresentationFormat>
  <Paragraphs>33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KaiTi</vt:lpstr>
      <vt:lpstr>Trebuchet</vt:lpstr>
      <vt:lpstr>Arial</vt:lpstr>
      <vt:lpstr>Calibri</vt:lpstr>
      <vt:lpstr>Constantia</vt:lpstr>
      <vt:lpstr>Symbol</vt:lpstr>
      <vt:lpstr>Wingdings 2</vt:lpstr>
      <vt:lpstr>Flow</vt:lpstr>
      <vt:lpstr>主日学新约班课程介绍</vt:lpstr>
      <vt:lpstr>PowerPoint Presentation</vt:lpstr>
      <vt:lpstr>新约班课程 2024 - 2025</vt:lpstr>
      <vt:lpstr>2024春季主日学新约班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114</cp:revision>
  <dcterms:created xsi:type="dcterms:W3CDTF">2006-08-16T00:00:00Z</dcterms:created>
  <dcterms:modified xsi:type="dcterms:W3CDTF">2024-01-04T20:45:54Z</dcterms:modified>
</cp:coreProperties>
</file>