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1" r:id="rId3"/>
    <p:sldId id="302" r:id="rId4"/>
    <p:sldId id="304" r:id="rId5"/>
    <p:sldId id="30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8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6828" y="102122"/>
            <a:ext cx="7994496" cy="14311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跟隨他的腳蹤行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》12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福音書神學簡介</a:t>
            </a:r>
            <a:endParaRPr lang="en-US" altLang="zh-CN" sz="47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6879" y="1533283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563856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粗淺地瞭解：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神學、系統神學、聖經神學</a:t>
            </a:r>
            <a:endParaRPr lang="en-US" altLang="zh-CN" sz="4000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符類福音神學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神國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或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天國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：馬太福音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11:12</a:t>
            </a:r>
            <a:endParaRPr lang="en-US" altLang="zh-CN" sz="4000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、幾個概念：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318" y="819831"/>
            <a:ext cx="1197630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>
                <a:solidFill>
                  <a:schemeClr val="bg1"/>
                </a:solidFill>
              </a:rPr>
              <a:t>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、神學：研究神 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Vs 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學神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</a:rPr>
              <a:t>2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</a:t>
            </a:r>
            <a:r>
              <a:rPr lang="zh-CN" altLang="en-US" sz="4000" b="1" dirty="0">
                <a:solidFill>
                  <a:schemeClr val="bg1"/>
                </a:solidFill>
              </a:rPr>
              <a:t>系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統神學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：就是把整本聖經裏的內容，根據不同的主題，完全系統的整理出來。如神論、基督論、救恩論、教會論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…….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等等。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3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、聖經神學：根據聖經，以系統的方式來處理聖經中按照歷史背景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(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作者、時代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) 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情況限定之下，整理出神的漸進性的啟示。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r>
              <a:rPr lang="en-US" altLang="zh-CN" sz="4000" b="1" dirty="0" smtClean="0">
                <a:solidFill>
                  <a:schemeClr val="bg1"/>
                </a:solidFill>
              </a:rPr>
              <a:t>4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、新約神學：主要是按不同作者，符類福音主耶穌自己、保羅、約翰等。</a:t>
            </a:r>
            <a:endParaRPr lang="en-US" altLang="zh-CN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34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6340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二、新約神學的主要內容：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318" y="819831"/>
            <a:ext cx="119763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>
                <a:solidFill>
                  <a:prstClr val="white"/>
                </a:solidFill>
              </a:rPr>
              <a:t>1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、符類福音書神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學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：神國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2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、保羅書信：新的時代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3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、約翰著作（約翰福音和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3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封信）：生命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73661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二續、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符類福音書神學：神國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318" y="819831"/>
            <a:ext cx="119763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dirty="0" smtClean="0">
                <a:solidFill>
                  <a:prstClr val="white"/>
                </a:solidFill>
              </a:rPr>
              <a:t>1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、神國的意義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altLang="zh-CN" sz="4000" b="1" dirty="0" smtClean="0">
                <a:solidFill>
                  <a:prstClr val="white"/>
                </a:solidFill>
              </a:rPr>
              <a:t>2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[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進神國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]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與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[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得救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]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，與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[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得永生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]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有什麼區別？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r>
              <a:rPr lang="en-US" sz="4000" b="1" dirty="0" smtClean="0">
                <a:solidFill>
                  <a:prstClr val="white"/>
                </a:solidFill>
              </a:rPr>
              <a:t>3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、</a:t>
            </a:r>
            <a:r>
              <a:rPr lang="en-US" altLang="zh-CN" sz="4000" b="1" dirty="0">
                <a:solidFill>
                  <a:prstClr val="white"/>
                </a:solidFill>
              </a:rPr>
              <a:t> [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神國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]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與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[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教會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]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的關係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857681"/>
            <a:ext cx="115634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>
                <a:solidFill>
                  <a:schemeClr val="bg1"/>
                </a:solidFill>
              </a:rPr>
              <a:t>馬太福音</a:t>
            </a:r>
            <a:r>
              <a:rPr lang="en-US" altLang="zh-CN" sz="4000" dirty="0" smtClean="0">
                <a:solidFill>
                  <a:schemeClr val="bg1"/>
                </a:solidFill>
              </a:rPr>
              <a:t>11:12</a:t>
            </a:r>
          </a:p>
          <a:p>
            <a:r>
              <a:rPr lang="zh-TW" altLang="en-US" sz="4000" dirty="0">
                <a:solidFill>
                  <a:schemeClr val="bg1"/>
                </a:solidFill>
              </a:rPr>
              <a:t>從施洗約翰的時候到如</a:t>
            </a:r>
            <a:r>
              <a:rPr lang="zh-TW" altLang="en-US" sz="4000" dirty="0" smtClean="0">
                <a:solidFill>
                  <a:schemeClr val="bg1"/>
                </a:solidFill>
              </a:rPr>
              <a:t>今</a:t>
            </a:r>
            <a:r>
              <a:rPr lang="zh-CN" altLang="en-US" sz="4000" dirty="0" smtClean="0">
                <a:solidFill>
                  <a:schemeClr val="bg1"/>
                </a:solidFill>
              </a:rPr>
              <a:t>，</a:t>
            </a:r>
            <a:r>
              <a:rPr lang="zh-TW" altLang="en-US" sz="4000" dirty="0" smtClean="0">
                <a:solidFill>
                  <a:schemeClr val="bg1"/>
                </a:solidFill>
              </a:rPr>
              <a:t>天</a:t>
            </a:r>
            <a:r>
              <a:rPr lang="zh-TW" altLang="en-US" sz="4000" dirty="0">
                <a:solidFill>
                  <a:schemeClr val="bg1"/>
                </a:solidFill>
              </a:rPr>
              <a:t>國是努力進入</a:t>
            </a:r>
            <a:r>
              <a:rPr lang="zh-TW" altLang="en-US" sz="4000" dirty="0" smtClean="0">
                <a:solidFill>
                  <a:schemeClr val="bg1"/>
                </a:solidFill>
              </a:rPr>
              <a:t>的</a:t>
            </a:r>
            <a:r>
              <a:rPr lang="zh-CN" altLang="en-US" sz="4000" dirty="0" smtClean="0">
                <a:solidFill>
                  <a:schemeClr val="bg1"/>
                </a:solidFill>
              </a:rPr>
              <a:t>，</a:t>
            </a:r>
            <a:r>
              <a:rPr lang="zh-TW" altLang="en-US" sz="4000" dirty="0" smtClean="0">
                <a:solidFill>
                  <a:schemeClr val="bg1"/>
                </a:solidFill>
              </a:rPr>
              <a:t>努</a:t>
            </a:r>
            <a:r>
              <a:rPr lang="zh-TW" altLang="en-US" sz="4000" dirty="0">
                <a:solidFill>
                  <a:schemeClr val="bg1"/>
                </a:solidFill>
              </a:rPr>
              <a:t>力的人就得著</a:t>
            </a:r>
            <a:r>
              <a:rPr lang="zh-TW" altLang="en-US" sz="4000" dirty="0" smtClean="0">
                <a:solidFill>
                  <a:schemeClr val="bg1"/>
                </a:solidFill>
              </a:rPr>
              <a:t>了</a:t>
            </a:r>
            <a:r>
              <a:rPr lang="zh-CN" altLang="en-US" sz="4000" dirty="0" smtClean="0">
                <a:solidFill>
                  <a:schemeClr val="bg1"/>
                </a:solidFill>
              </a:rPr>
              <a:t>。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697" y="111945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、一點討論：</a:t>
            </a:r>
            <a:endParaRPr 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0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5995</TotalTime>
  <Words>385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Microsoft YaHei</vt:lpstr>
      <vt:lpstr>新細明體</vt:lpstr>
      <vt:lpstr>宋体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155</cp:revision>
  <dcterms:created xsi:type="dcterms:W3CDTF">2014-12-30T18:22:34Z</dcterms:created>
  <dcterms:modified xsi:type="dcterms:W3CDTF">2017-12-10T03:41:26Z</dcterms:modified>
</cp:coreProperties>
</file>