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8"/>
  </p:notesMasterIdLst>
  <p:sldIdLst>
    <p:sldId id="256" r:id="rId2"/>
    <p:sldId id="304" r:id="rId3"/>
    <p:sldId id="306" r:id="rId4"/>
    <p:sldId id="307" r:id="rId5"/>
    <p:sldId id="308" r:id="rId6"/>
    <p:sldId id="309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5204" autoAdjust="0"/>
  </p:normalViewPr>
  <p:slideViewPr>
    <p:cSldViewPr>
      <p:cViewPr>
        <p:scale>
          <a:sx n="90" d="100"/>
          <a:sy n="90" d="100"/>
        </p:scale>
        <p:origin x="142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8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5344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7200" dirty="0">
                <a:solidFill>
                  <a:srgbClr val="FFC000"/>
                </a:solidFill>
              </a:rPr>
              <a:t/>
            </a:r>
            <a:br>
              <a:rPr lang="en-US" altLang="zh-CN" sz="7200" dirty="0">
                <a:solidFill>
                  <a:srgbClr val="FFC000"/>
                </a:solidFill>
              </a:rPr>
            </a:br>
            <a:r>
              <a:rPr lang="en-US" sz="7200" dirty="0">
                <a:solidFill>
                  <a:srgbClr val="FFC000"/>
                </a:solidFill>
              </a:rPr>
              <a:t/>
            </a:r>
            <a:br>
              <a:rPr lang="en-US" sz="7200" dirty="0">
                <a:solidFill>
                  <a:srgbClr val="FFC000"/>
                </a:solidFill>
              </a:rPr>
            </a:br>
            <a:r>
              <a:rPr lang="zh-CN" altLang="en-US" sz="7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第三讲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神与以色列重立婚约</a:t>
            </a:r>
            <a:endParaRPr lang="en-US" sz="7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:14-15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來我必勸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導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、領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到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曠野、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對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說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安慰的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話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那裡出來、我必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賜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葡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萄園、又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賜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割谷作為指望的門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必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在那裡應聲、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或作歌唱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、與幼年的日子一樣、與從埃及地上來的時候相同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旷野在以色列人的历史中很重要，摩西带领以色列人出埃及，在旷野漂流了四十年。旷野成了以色列民族的课堂，神借着旷野将奴性很重的以色列民族训练成剽悍的大军，好进进入迦南得地为业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）请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分享旷野都起到什么作用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）今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天，我们的旷野在哪儿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）先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知还特别提到一个亚割谷，那是什么地方？有什么历史典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故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、旷野与亚割谷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16-17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和華說、那日你必稱呼我伊施、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就是我夫的意思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不再稱呼我巴力、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就是我主的意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因為我必從我民的口中除掉諸巴力的名號、這名號不再提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要从他的百姓口中除掉巴力，巴力是迦南人拜的主管雨水、带来丰收的偶像。对农耕年代的以色列人来说，丰收当然重要，所以他们仰赖并膜拜巴力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）今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天，什么是我们仰赖并膜拜的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）什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么是这个时代的巴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力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、除掉巴力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那日我必為我的民、與田野的走獸、和空中的飛鳥、並地上的昆蟲立約．又必在國中折斷弓刀、止息爭戰、使他們安然躺臥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、与自然立约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19-20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必聘你永遠歸我為妻、以仁義、公平、慈愛、憐憫聘你歸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也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以誠實聘你歸我、你就必認識我耶和華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神重新聘以色列为妻，聘礼有什么特别之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处？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）聘礼是怎么给以色列的？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四、重立婚约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3751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21-23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和華說、那日我必應允、我必應允天、天必應允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地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地必應允五榖、新酒、和油、這些必應允耶斯列民、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耶斯列就是　神栽種的意思</a:t>
            </a:r>
            <a:r>
              <a:rPr lang="en-US" altLang="zh-TW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我必將他種在這地、素不蒙憐憫的、我必憐憫、本非我民的、我必對他說、你是我的民、他必說、你是我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的神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五、重新建立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9715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19478</TotalTime>
  <Words>737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KaiTi</vt:lpstr>
      <vt:lpstr>隶书</vt:lpstr>
      <vt:lpstr>Calibri</vt:lpstr>
      <vt:lpstr>Constantia</vt:lpstr>
      <vt:lpstr>Wingdings 2</vt:lpstr>
      <vt:lpstr>Flow</vt:lpstr>
      <vt:lpstr>  何西阿书第三讲： 神与以色列重立婚约</vt:lpstr>
      <vt:lpstr>  一、旷野与亚割谷</vt:lpstr>
      <vt:lpstr>  二、除掉巴力</vt:lpstr>
      <vt:lpstr>  三、与自然立约</vt:lpstr>
      <vt:lpstr>  四、重立婚约</vt:lpstr>
      <vt:lpstr>  五、重新建立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178</cp:revision>
  <dcterms:created xsi:type="dcterms:W3CDTF">2014-07-24T16:47:52Z</dcterms:created>
  <dcterms:modified xsi:type="dcterms:W3CDTF">2021-01-31T15:59:31Z</dcterms:modified>
</cp:coreProperties>
</file>