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83" r:id="rId2"/>
    <p:sldId id="287" r:id="rId3"/>
    <p:sldId id="279" r:id="rId4"/>
    <p:sldId id="286" r:id="rId5"/>
    <p:sldId id="28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47749-450A-4F46-8DAB-C57E328AF861}" v="5" dt="2024-12-23T20:36:42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79" d="100"/>
          <a:sy n="79" d="100"/>
        </p:scale>
        <p:origin x="466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ACCBA0E7-CA50-470B-929C-6CCDE0DE70D7}"/>
    <pc:docChg chg="undo custSel addSld delSld modSld sldOrd modMainMaster modNotesMaster">
      <pc:chgData name="Hua, Yiying" userId="aa6a9e03-c5b1-4834-9746-68923240f5ba" providerId="ADAL" clId="{ACCBA0E7-CA50-470B-929C-6CCDE0DE70D7}" dt="2024-01-14T03:04:25.509" v="519" actId="20577"/>
      <pc:docMkLst>
        <pc:docMk/>
      </pc:docMkLst>
      <pc:sldChg chg="modSp del mod modNotes">
        <pc:chgData name="Hua, Yiying" userId="aa6a9e03-c5b1-4834-9746-68923240f5ba" providerId="ADAL" clId="{ACCBA0E7-CA50-470B-929C-6CCDE0DE70D7}" dt="2024-01-12T21:11:11.706" v="116" actId="2696"/>
        <pc:sldMkLst>
          <pc:docMk/>
          <pc:sldMk cId="2569553149" sldId="271"/>
        </pc:sldMkLst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ACCBA0E7-CA50-470B-929C-6CCDE0DE70D7}" dt="2024-01-12T20:31:47.511" v="44" actId="2696"/>
        <pc:sldMkLst>
          <pc:docMk/>
          <pc:sldMk cId="2690074874" sldId="276"/>
        </pc:sldMkLst>
      </pc:sldChg>
      <pc:sldChg chg="modSp del modNotes">
        <pc:chgData name="Hua, Yiying" userId="aa6a9e03-c5b1-4834-9746-68923240f5ba" providerId="ADAL" clId="{ACCBA0E7-CA50-470B-929C-6CCDE0DE70D7}" dt="2024-01-12T22:02:22.555" v="422" actId="2696"/>
        <pc:sldMkLst>
          <pc:docMk/>
          <pc:sldMk cId="977146412" sldId="278"/>
        </pc:sldMkLst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k cId="977146412" sldId="278"/>
            <ac:spMk id="3" creationId="{00000000-0000-0000-0000-000000000000}"/>
          </ac:spMkLst>
        </pc:spChg>
      </pc:sldChg>
      <pc:sldChg chg="addSp delSp modSp mod modNotes">
        <pc:chgData name="Hua, Yiying" userId="aa6a9e03-c5b1-4834-9746-68923240f5ba" providerId="ADAL" clId="{ACCBA0E7-CA50-470B-929C-6CCDE0DE70D7}" dt="2024-01-12T22:15:38.622" v="433" actId="1076"/>
        <pc:sldMkLst>
          <pc:docMk/>
          <pc:sldMk cId="1230904166" sldId="279"/>
        </pc:sldMkLst>
        <pc:spChg chg="del mod">
          <ac:chgData name="Hua, Yiying" userId="aa6a9e03-c5b1-4834-9746-68923240f5ba" providerId="ADAL" clId="{ACCBA0E7-CA50-470B-929C-6CCDE0DE70D7}" dt="2024-01-12T21:10:55.661" v="113" actId="478"/>
          <ac:spMkLst>
            <pc:docMk/>
            <pc:sldMk cId="1230904166" sldId="279"/>
            <ac:spMk id="2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2:15:38.622" v="433" actId="1076"/>
          <ac:spMkLst>
            <pc:docMk/>
            <pc:sldMk cId="1230904166" sldId="279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CCBA0E7-CA50-470B-929C-6CCDE0DE70D7}" dt="2024-01-12T21:10:58.904" v="114" actId="478"/>
          <ac:spMkLst>
            <pc:docMk/>
            <pc:sldMk cId="1230904166" sldId="279"/>
            <ac:spMk id="5" creationId="{62C329CD-4A23-D6EF-72BC-619E4EC347BC}"/>
          </ac:spMkLst>
        </pc:spChg>
      </pc:sldChg>
      <pc:sldChg chg="modSp del modNotes">
        <pc:chgData name="Hua, Yiying" userId="aa6a9e03-c5b1-4834-9746-68923240f5ba" providerId="ADAL" clId="{ACCBA0E7-CA50-470B-929C-6CCDE0DE70D7}" dt="2024-01-12T21:11:25.275" v="118" actId="2696"/>
        <pc:sldMkLst>
          <pc:docMk/>
          <pc:sldMk cId="592231925" sldId="281"/>
        </pc:sldMkLst>
        <pc:picChg chg="mod">
          <ac:chgData name="Hua, Yiying" userId="aa6a9e03-c5b1-4834-9746-68923240f5ba" providerId="ADAL" clId="{ACCBA0E7-CA50-470B-929C-6CCDE0DE70D7}" dt="2024-01-12T21:06:48.340" v="93"/>
          <ac:picMkLst>
            <pc:docMk/>
            <pc:sldMk cId="592231925" sldId="281"/>
            <ac:picMk id="9" creationId="{3FCE3F37-C19B-4FD0-A5CF-8BA56F591DA6}"/>
          </ac:picMkLst>
        </pc:picChg>
      </pc:sldChg>
      <pc:sldChg chg="modSp del modNotes">
        <pc:chgData name="Hua, Yiying" userId="aa6a9e03-c5b1-4834-9746-68923240f5ba" providerId="ADAL" clId="{ACCBA0E7-CA50-470B-929C-6CCDE0DE70D7}" dt="2024-01-12T21:11:14.669" v="117" actId="2696"/>
        <pc:sldMkLst>
          <pc:docMk/>
          <pc:sldMk cId="1730858974" sldId="282"/>
        </pc:sldMkLst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k cId="1730858974" sldId="282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ACCBA0E7-CA50-470B-929C-6CCDE0DE70D7}" dt="2024-01-12T20:31:31.295" v="43" actId="2696"/>
        <pc:sldMkLst>
          <pc:docMk/>
          <pc:sldMk cId="3035640120" sldId="283"/>
        </pc:sldMkLst>
      </pc:sldChg>
      <pc:sldChg chg="modSp mod">
        <pc:chgData name="Hua, Yiying" userId="aa6a9e03-c5b1-4834-9746-68923240f5ba" providerId="ADAL" clId="{ACCBA0E7-CA50-470B-929C-6CCDE0DE70D7}" dt="2024-01-12T21:10:46.761" v="112" actId="20577"/>
        <pc:sldMkLst>
          <pc:docMk/>
          <pc:sldMk cId="3277803961" sldId="283"/>
        </pc:sldMkLst>
        <pc:spChg chg="mod">
          <ac:chgData name="Hua, Yiying" userId="aa6a9e03-c5b1-4834-9746-68923240f5ba" providerId="ADAL" clId="{ACCBA0E7-CA50-470B-929C-6CCDE0DE70D7}" dt="2024-01-12T21:10:37.058" v="109"/>
          <ac:spMkLst>
            <pc:docMk/>
            <pc:sldMk cId="3277803961" sldId="283"/>
            <ac:spMk id="6" creationId="{F0D7D215-3CEA-4ED9-A84E-9B8A0C0F044F}"/>
          </ac:spMkLst>
        </pc:spChg>
        <pc:spChg chg="mod">
          <ac:chgData name="Hua, Yiying" userId="aa6a9e03-c5b1-4834-9746-68923240f5ba" providerId="ADAL" clId="{ACCBA0E7-CA50-470B-929C-6CCDE0DE70D7}" dt="2024-01-12T21:10:46.761" v="112" actId="20577"/>
          <ac:spMkLst>
            <pc:docMk/>
            <pc:sldMk cId="3277803961" sldId="283"/>
            <ac:spMk id="7" creationId="{0C43F516-8DA1-4641-90F3-9A9E7722E9DA}"/>
          </ac:spMkLst>
        </pc:spChg>
      </pc:sldChg>
      <pc:sldChg chg="modSp del mod">
        <pc:chgData name="Hua, Yiying" userId="aa6a9e03-c5b1-4834-9746-68923240f5ba" providerId="ADAL" clId="{ACCBA0E7-CA50-470B-929C-6CCDE0DE70D7}" dt="2024-01-12T21:36:37.974" v="154" actId="2696"/>
        <pc:sldMkLst>
          <pc:docMk/>
          <pc:sldMk cId="4138359612" sldId="284"/>
        </pc:sldMkLst>
        <pc:spChg chg="mod">
          <ac:chgData name="Hua, Yiying" userId="aa6a9e03-c5b1-4834-9746-68923240f5ba" providerId="ADAL" clId="{ACCBA0E7-CA50-470B-929C-6CCDE0DE70D7}" dt="2024-01-12T21:32:17.175" v="149" actId="20577"/>
          <ac:spMkLst>
            <pc:docMk/>
            <pc:sldMk cId="4138359612" sldId="28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CCBA0E7-CA50-470B-929C-6CCDE0DE70D7}" dt="2024-01-12T22:01:59.850" v="421" actId="20577"/>
        <pc:sldMkLst>
          <pc:docMk/>
          <pc:sldMk cId="637546446" sldId="286"/>
        </pc:sldMkLst>
        <pc:spChg chg="mod">
          <ac:chgData name="Hua, Yiying" userId="aa6a9e03-c5b1-4834-9746-68923240f5ba" providerId="ADAL" clId="{ACCBA0E7-CA50-470B-929C-6CCDE0DE70D7}" dt="2024-01-12T22:01:59.850" v="421" actId="20577"/>
          <ac:spMkLst>
            <pc:docMk/>
            <pc:sldMk cId="637546446" sldId="286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ACCBA0E7-CA50-470B-929C-6CCDE0DE70D7}" dt="2024-01-14T02:48:25.945" v="435" actId="14100"/>
        <pc:sldMkLst>
          <pc:docMk/>
          <pc:sldMk cId="1450666517" sldId="287"/>
        </pc:sldMkLst>
        <pc:spChg chg="del">
          <ac:chgData name="Hua, Yiying" userId="aa6a9e03-c5b1-4834-9746-68923240f5ba" providerId="ADAL" clId="{ACCBA0E7-CA50-470B-929C-6CCDE0DE70D7}" dt="2024-01-12T22:06:23.544" v="424" actId="478"/>
          <ac:spMkLst>
            <pc:docMk/>
            <pc:sldMk cId="1450666517" sldId="287"/>
            <ac:spMk id="2" creationId="{5B459B74-23CF-968E-F85B-E547C84964FE}"/>
          </ac:spMkLst>
        </pc:spChg>
        <pc:spChg chg="del">
          <ac:chgData name="Hua, Yiying" userId="aa6a9e03-c5b1-4834-9746-68923240f5ba" providerId="ADAL" clId="{ACCBA0E7-CA50-470B-929C-6CCDE0DE70D7}" dt="2024-01-12T22:06:26.212" v="425" actId="478"/>
          <ac:spMkLst>
            <pc:docMk/>
            <pc:sldMk cId="1450666517" sldId="287"/>
            <ac:spMk id="3" creationId="{B440C6B8-6A21-6752-CD39-AC96D90F41C8}"/>
          </ac:spMkLst>
        </pc:spChg>
        <pc:picChg chg="add mod">
          <ac:chgData name="Hua, Yiying" userId="aa6a9e03-c5b1-4834-9746-68923240f5ba" providerId="ADAL" clId="{ACCBA0E7-CA50-470B-929C-6CCDE0DE70D7}" dt="2024-01-14T02:48:25.945" v="435" actId="14100"/>
          <ac:picMkLst>
            <pc:docMk/>
            <pc:sldMk cId="1450666517" sldId="287"/>
            <ac:picMk id="5" creationId="{D60B7555-14B9-2CD8-0DDC-1956B2633F8F}"/>
          </ac:picMkLst>
        </pc:picChg>
      </pc:sldChg>
      <pc:sldChg chg="delSp modSp new mod ord">
        <pc:chgData name="Hua, Yiying" userId="aa6a9e03-c5b1-4834-9746-68923240f5ba" providerId="ADAL" clId="{ACCBA0E7-CA50-470B-929C-6CCDE0DE70D7}" dt="2024-01-14T03:04:25.509" v="519" actId="20577"/>
        <pc:sldMkLst>
          <pc:docMk/>
          <pc:sldMk cId="3920476322" sldId="288"/>
        </pc:sldMkLst>
        <pc:spChg chg="del">
          <ac:chgData name="Hua, Yiying" userId="aa6a9e03-c5b1-4834-9746-68923240f5ba" providerId="ADAL" clId="{ACCBA0E7-CA50-470B-929C-6CCDE0DE70D7}" dt="2024-01-14T02:48:51.477" v="437" actId="478"/>
          <ac:spMkLst>
            <pc:docMk/>
            <pc:sldMk cId="3920476322" sldId="288"/>
            <ac:spMk id="2" creationId="{4684B654-918E-38A7-C5C2-07F3B5F5D135}"/>
          </ac:spMkLst>
        </pc:spChg>
        <pc:spChg chg="mod">
          <ac:chgData name="Hua, Yiying" userId="aa6a9e03-c5b1-4834-9746-68923240f5ba" providerId="ADAL" clId="{ACCBA0E7-CA50-470B-929C-6CCDE0DE70D7}" dt="2024-01-14T03:04:25.509" v="519" actId="20577"/>
          <ac:spMkLst>
            <pc:docMk/>
            <pc:sldMk cId="3920476322" sldId="288"/>
            <ac:spMk id="3" creationId="{FBF0A92B-95C4-AF5B-F4AC-B6C3071C0DA2}"/>
          </ac:spMkLst>
        </pc:spChg>
      </pc:sldChg>
      <pc:sldMasterChg chg="modSp modSldLayout">
        <pc:chgData name="Hua, Yiying" userId="aa6a9e03-c5b1-4834-9746-68923240f5ba" providerId="ADAL" clId="{ACCBA0E7-CA50-470B-929C-6CCDE0DE70D7}" dt="2024-01-12T21:06:48.340" v="93"/>
        <pc:sldMasterMkLst>
          <pc:docMk/>
          <pc:sldMasterMk cId="0" sldId="2147483696"/>
        </pc:sldMasterMkLst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ACCBA0E7-CA50-470B-929C-6CCDE0DE70D7}" dt="2024-01-12T21:06:48.340" v="93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ACCBA0E7-CA50-470B-929C-6CCDE0DE70D7}" dt="2024-01-12T21:06:48.340" v="93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ACCBA0E7-CA50-470B-929C-6CCDE0DE70D7}" dt="2024-01-12T21:06:48.340" v="93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ACCBA0E7-CA50-470B-929C-6CCDE0DE70D7}" dt="2024-01-12T21:06:48.340" v="93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  <pc:docChgLst>
    <pc:chgData name="Hua, Yiying" userId="aa6a9e03-c5b1-4834-9746-68923240f5ba" providerId="ADAL" clId="{C1A47749-450A-4F46-8DAB-C57E328AF861}"/>
    <pc:docChg chg="undo custSel delSld modSld sldOrd">
      <pc:chgData name="Hua, Yiying" userId="aa6a9e03-c5b1-4834-9746-68923240f5ba" providerId="ADAL" clId="{C1A47749-450A-4F46-8DAB-C57E328AF861}" dt="2025-01-02T14:22:12.855" v="392" actId="20577"/>
      <pc:docMkLst>
        <pc:docMk/>
      </pc:docMkLst>
      <pc:sldChg chg="addSp modSp mod">
        <pc:chgData name="Hua, Yiying" userId="aa6a9e03-c5b1-4834-9746-68923240f5ba" providerId="ADAL" clId="{C1A47749-450A-4F46-8DAB-C57E328AF861}" dt="2025-01-02T14:22:12.855" v="392" actId="20577"/>
        <pc:sldMkLst>
          <pc:docMk/>
          <pc:sldMk cId="1230904166" sldId="279"/>
        </pc:sldMkLst>
        <pc:spChg chg="add">
          <ac:chgData name="Hua, Yiying" userId="aa6a9e03-c5b1-4834-9746-68923240f5ba" providerId="ADAL" clId="{C1A47749-450A-4F46-8DAB-C57E328AF861}" dt="2024-12-23T20:31:40.977" v="70"/>
          <ac:spMkLst>
            <pc:docMk/>
            <pc:sldMk cId="1230904166" sldId="279"/>
            <ac:spMk id="2" creationId="{86987D40-C0AE-7A7B-8BE2-3204206FD015}"/>
          </ac:spMkLst>
        </pc:spChg>
        <pc:spChg chg="mod">
          <ac:chgData name="Hua, Yiying" userId="aa6a9e03-c5b1-4834-9746-68923240f5ba" providerId="ADAL" clId="{C1A47749-450A-4F46-8DAB-C57E328AF861}" dt="2025-01-02T14:22:12.855" v="392" actId="20577"/>
          <ac:spMkLst>
            <pc:docMk/>
            <pc:sldMk cId="1230904166" sldId="279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C1A47749-450A-4F46-8DAB-C57E328AF861}" dt="2024-12-23T20:19:29.481" v="5" actId="20577"/>
        <pc:sldMkLst>
          <pc:docMk/>
          <pc:sldMk cId="3277803961" sldId="283"/>
        </pc:sldMkLst>
        <pc:spChg chg="mod">
          <ac:chgData name="Hua, Yiying" userId="aa6a9e03-c5b1-4834-9746-68923240f5ba" providerId="ADAL" clId="{C1A47749-450A-4F46-8DAB-C57E328AF861}" dt="2024-12-23T20:19:19.938" v="0"/>
          <ac:spMkLst>
            <pc:docMk/>
            <pc:sldMk cId="3277803961" sldId="283"/>
            <ac:spMk id="6" creationId="{F0D7D215-3CEA-4ED9-A84E-9B8A0C0F044F}"/>
          </ac:spMkLst>
        </pc:spChg>
        <pc:spChg chg="mod">
          <ac:chgData name="Hua, Yiying" userId="aa6a9e03-c5b1-4834-9746-68923240f5ba" providerId="ADAL" clId="{C1A47749-450A-4F46-8DAB-C57E328AF861}" dt="2024-12-23T20:19:29.481" v="5" actId="20577"/>
          <ac:spMkLst>
            <pc:docMk/>
            <pc:sldMk cId="3277803961" sldId="283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C1A47749-450A-4F46-8DAB-C57E328AF861}" dt="2024-12-23T20:19:58.846" v="6" actId="2696"/>
        <pc:sldMkLst>
          <pc:docMk/>
          <pc:sldMk cId="629873036" sldId="285"/>
        </pc:sldMkLst>
      </pc:sldChg>
      <pc:sldChg chg="modSp mod">
        <pc:chgData name="Hua, Yiying" userId="aa6a9e03-c5b1-4834-9746-68923240f5ba" providerId="ADAL" clId="{C1A47749-450A-4F46-8DAB-C57E328AF861}" dt="2025-01-02T14:20:41.476" v="391" actId="6549"/>
        <pc:sldMkLst>
          <pc:docMk/>
          <pc:sldMk cId="637546446" sldId="286"/>
        </pc:sldMkLst>
        <pc:spChg chg="mod">
          <ac:chgData name="Hua, Yiying" userId="aa6a9e03-c5b1-4834-9746-68923240f5ba" providerId="ADAL" clId="{C1A47749-450A-4F46-8DAB-C57E328AF861}" dt="2025-01-02T14:20:41.476" v="391" actId="6549"/>
          <ac:spMkLst>
            <pc:docMk/>
            <pc:sldMk cId="637546446" sldId="286"/>
            <ac:spMk id="3" creationId="{00000000-0000-0000-0000-000000000000}"/>
          </ac:spMkLst>
        </pc:spChg>
      </pc:sldChg>
      <pc:sldChg chg="modSp mod ord">
        <pc:chgData name="Hua, Yiying" userId="aa6a9e03-c5b1-4834-9746-68923240f5ba" providerId="ADAL" clId="{C1A47749-450A-4F46-8DAB-C57E328AF861}" dt="2024-12-23T20:20:52.739" v="9" actId="1076"/>
        <pc:sldMkLst>
          <pc:docMk/>
          <pc:sldMk cId="1450666517" sldId="287"/>
        </pc:sldMkLst>
        <pc:picChg chg="mod">
          <ac:chgData name="Hua, Yiying" userId="aa6a9e03-c5b1-4834-9746-68923240f5ba" providerId="ADAL" clId="{C1A47749-450A-4F46-8DAB-C57E328AF861}" dt="2024-12-23T20:20:52.739" v="9" actId="1076"/>
          <ac:picMkLst>
            <pc:docMk/>
            <pc:sldMk cId="1450666517" sldId="287"/>
            <ac:picMk id="5" creationId="{D60B7555-14B9-2CD8-0DDC-1956B2633F8F}"/>
          </ac:picMkLst>
        </pc:picChg>
      </pc:sldChg>
      <pc:sldChg chg="modSp mod">
        <pc:chgData name="Hua, Yiying" userId="aa6a9e03-c5b1-4834-9746-68923240f5ba" providerId="ADAL" clId="{C1A47749-450A-4F46-8DAB-C57E328AF861}" dt="2024-12-23T21:12:01.518" v="250" actId="1076"/>
        <pc:sldMkLst>
          <pc:docMk/>
          <pc:sldMk cId="3920476322" sldId="288"/>
        </pc:sldMkLst>
        <pc:spChg chg="mod">
          <ac:chgData name="Hua, Yiying" userId="aa6a9e03-c5b1-4834-9746-68923240f5ba" providerId="ADAL" clId="{C1A47749-450A-4F46-8DAB-C57E328AF861}" dt="2024-12-23T21:12:01.518" v="250" actId="1076"/>
          <ac:spMkLst>
            <pc:docMk/>
            <pc:sldMk cId="3920476322" sldId="288"/>
            <ac:spMk id="3" creationId="{FBF0A92B-95C4-AF5B-F4AC-B6C3071C0DA2}"/>
          </ac:spMkLst>
        </pc:spChg>
      </pc:sldChg>
    </pc:docChg>
  </pc:docChgLst>
  <pc:docChgLst>
    <pc:chgData name="Hua, Yiying" userId="aa6a9e03-c5b1-4834-9746-68923240f5ba" providerId="ADAL" clId="{4E2CF43D-62F7-4606-81A6-0F937463F2E1}"/>
    <pc:docChg chg="undo custSel delSld modSld sldOrd">
      <pc:chgData name="Hua, Yiying" userId="aa6a9e03-c5b1-4834-9746-68923240f5ba" providerId="ADAL" clId="{4E2CF43D-62F7-4606-81A6-0F937463F2E1}" dt="2022-08-06T04:41:18.071" v="752" actId="27636"/>
      <pc:docMkLst>
        <pc:docMk/>
      </pc:docMkLst>
      <pc:sldChg chg="addSp delSp modSp mod">
        <pc:chgData name="Hua, Yiying" userId="aa6a9e03-c5b1-4834-9746-68923240f5ba" providerId="ADAL" clId="{4E2CF43D-62F7-4606-81A6-0F937463F2E1}" dt="2022-07-22T17:03:12.900" v="441" actId="14100"/>
        <pc:sldMkLst>
          <pc:docMk/>
          <pc:sldMk cId="2569553149" sldId="271"/>
        </pc:sldMkLst>
        <pc:spChg chg="del mod">
          <ac:chgData name="Hua, Yiying" userId="aa6a9e03-c5b1-4834-9746-68923240f5ba" providerId="ADAL" clId="{4E2CF43D-62F7-4606-81A6-0F937463F2E1}" dt="2022-07-22T17:02:42.909" v="435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2T17:03:12.900" v="441" actId="14100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2T17:02:45.579" v="436" actId="478"/>
          <ac:spMkLst>
            <pc:docMk/>
            <pc:sldMk cId="2569553149" sldId="271"/>
            <ac:spMk id="5" creationId="{32DDB28E-FC7C-4F25-A0B3-6EB93D1EB0F2}"/>
          </ac:spMkLst>
        </pc:spChg>
      </pc:sldChg>
      <pc:sldChg chg="addSp delSp modSp mod">
        <pc:chgData name="Hua, Yiying" userId="aa6a9e03-c5b1-4834-9746-68923240f5ba" providerId="ADAL" clId="{4E2CF43D-62F7-4606-81A6-0F937463F2E1}" dt="2022-07-21T23:11:15.989" v="376" actId="14100"/>
        <pc:sldMkLst>
          <pc:docMk/>
          <pc:sldMk cId="2690074874" sldId="276"/>
        </pc:sldMkLst>
        <pc:spChg chg="del">
          <ac:chgData name="Hua, Yiying" userId="aa6a9e03-c5b1-4834-9746-68923240f5ba" providerId="ADAL" clId="{4E2CF43D-62F7-4606-81A6-0F937463F2E1}" dt="2022-07-21T22:22:56.288" v="286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1T23:11:15.989" v="376" actId="1410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1T22:22:59.829" v="287" actId="478"/>
          <ac:spMkLst>
            <pc:docMk/>
            <pc:sldMk cId="2690074874" sldId="276"/>
            <ac:spMk id="5" creationId="{198A9A61-7491-4258-8D4C-3F0E3DE5B96F}"/>
          </ac:spMkLst>
        </pc:spChg>
      </pc:sldChg>
      <pc:sldChg chg="modSp mod">
        <pc:chgData name="Hua, Yiying" userId="aa6a9e03-c5b1-4834-9746-68923240f5ba" providerId="ADAL" clId="{4E2CF43D-62F7-4606-81A6-0F937463F2E1}" dt="2022-07-21T22:26:23.605" v="310" actId="5793"/>
        <pc:sldMkLst>
          <pc:docMk/>
          <pc:sldMk cId="977146412" sldId="278"/>
        </pc:sldMkLst>
        <pc:spChg chg="mod">
          <ac:chgData name="Hua, Yiying" userId="aa6a9e03-c5b1-4834-9746-68923240f5ba" providerId="ADAL" clId="{4E2CF43D-62F7-4606-81A6-0F937463F2E1}" dt="2022-07-21T22:26:18.498" v="307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1T22:26:23.605" v="310" actId="5793"/>
          <ac:spMkLst>
            <pc:docMk/>
            <pc:sldMk cId="977146412" sldId="278"/>
            <ac:spMk id="3" creationId="{00000000-0000-0000-0000-000000000000}"/>
          </ac:spMkLst>
        </pc:spChg>
      </pc:sldChg>
      <pc:sldChg chg="modSp mod ord">
        <pc:chgData name="Hua, Yiying" userId="aa6a9e03-c5b1-4834-9746-68923240f5ba" providerId="ADAL" clId="{4E2CF43D-62F7-4606-81A6-0F937463F2E1}" dt="2022-07-23T16:03:25.086" v="723" actId="1076"/>
        <pc:sldMkLst>
          <pc:docMk/>
          <pc:sldMk cId="1230904166" sldId="279"/>
        </pc:sldMkLst>
        <pc:spChg chg="mod">
          <ac:chgData name="Hua, Yiying" userId="aa6a9e03-c5b1-4834-9746-68923240f5ba" providerId="ADAL" clId="{4E2CF43D-62F7-4606-81A6-0F937463F2E1}" dt="2022-07-23T16:03:19.346" v="722" actId="255"/>
          <ac:spMkLst>
            <pc:docMk/>
            <pc:sldMk cId="1230904166" sldId="279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3T16:03:25.086" v="723" actId="1076"/>
          <ac:spMkLst>
            <pc:docMk/>
            <pc:sldMk cId="1230904166" sldId="279"/>
            <ac:spMk id="3" creationId="{00000000-0000-0000-0000-000000000000}"/>
          </ac:spMkLst>
        </pc:spChg>
      </pc:sldChg>
      <pc:sldChg chg="addSp delSp modSp del mod">
        <pc:chgData name="Hua, Yiying" userId="aa6a9e03-c5b1-4834-9746-68923240f5ba" providerId="ADAL" clId="{4E2CF43D-62F7-4606-81A6-0F937463F2E1}" dt="2022-08-06T04:29:24.409" v="740" actId="47"/>
        <pc:sldMkLst>
          <pc:docMk/>
          <pc:sldMk cId="2106884689" sldId="280"/>
        </pc:sldMkLst>
        <pc:spChg chg="del">
          <ac:chgData name="Hua, Yiying" userId="aa6a9e03-c5b1-4834-9746-68923240f5ba" providerId="ADAL" clId="{4E2CF43D-62F7-4606-81A6-0F937463F2E1}" dt="2022-07-22T17:03:32.747" v="442" actId="478"/>
          <ac:spMkLst>
            <pc:docMk/>
            <pc:sldMk cId="2106884689" sldId="280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7-22T17:04:09.143" v="446" actId="1076"/>
          <ac:spMkLst>
            <pc:docMk/>
            <pc:sldMk cId="2106884689" sldId="28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2T17:03:36.407" v="443" actId="478"/>
          <ac:spMkLst>
            <pc:docMk/>
            <pc:sldMk cId="2106884689" sldId="280"/>
            <ac:spMk id="5" creationId="{2BE2A0D2-1C7A-4639-9534-0ACB0E957D99}"/>
          </ac:spMkLst>
        </pc:spChg>
      </pc:sldChg>
      <pc:sldChg chg="addSp delSp modSp mod">
        <pc:chgData name="Hua, Yiying" userId="aa6a9e03-c5b1-4834-9746-68923240f5ba" providerId="ADAL" clId="{4E2CF43D-62F7-4606-81A6-0F937463F2E1}" dt="2022-07-22T17:21:26.808" v="453" actId="14100"/>
        <pc:sldMkLst>
          <pc:docMk/>
          <pc:sldMk cId="592231925" sldId="281"/>
        </pc:sldMkLst>
        <pc:spChg chg="del">
          <ac:chgData name="Hua, Yiying" userId="aa6a9e03-c5b1-4834-9746-68923240f5ba" providerId="ADAL" clId="{4E2CF43D-62F7-4606-81A6-0F937463F2E1}" dt="2022-07-22T17:20:16.404" v="447" actId="478"/>
          <ac:spMkLst>
            <pc:docMk/>
            <pc:sldMk cId="592231925" sldId="281"/>
            <ac:spMk id="2" creationId="{00000000-0000-0000-0000-000000000000}"/>
          </ac:spMkLst>
        </pc:spChg>
        <pc:spChg chg="del mod">
          <ac:chgData name="Hua, Yiying" userId="aa6a9e03-c5b1-4834-9746-68923240f5ba" providerId="ADAL" clId="{4E2CF43D-62F7-4606-81A6-0F937463F2E1}" dt="2022-07-22T17:20:22.691" v="450" actId="478"/>
          <ac:spMkLst>
            <pc:docMk/>
            <pc:sldMk cId="592231925" sldId="28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2T17:20:18.317" v="448" actId="478"/>
          <ac:spMkLst>
            <pc:docMk/>
            <pc:sldMk cId="592231925" sldId="281"/>
            <ac:spMk id="5" creationId="{EFAF5C71-D6DB-469B-AE20-47FCEA393D5D}"/>
          </ac:spMkLst>
        </pc:spChg>
        <pc:spChg chg="add del mod">
          <ac:chgData name="Hua, Yiying" userId="aa6a9e03-c5b1-4834-9746-68923240f5ba" providerId="ADAL" clId="{4E2CF43D-62F7-4606-81A6-0F937463F2E1}" dt="2022-07-22T17:20:29.678" v="451" actId="478"/>
          <ac:spMkLst>
            <pc:docMk/>
            <pc:sldMk cId="592231925" sldId="281"/>
            <ac:spMk id="7" creationId="{7292AEC3-BE1E-4B7E-BA01-75F86451288C}"/>
          </ac:spMkLst>
        </pc:spChg>
        <pc:picChg chg="add mod">
          <ac:chgData name="Hua, Yiying" userId="aa6a9e03-c5b1-4834-9746-68923240f5ba" providerId="ADAL" clId="{4E2CF43D-62F7-4606-81A6-0F937463F2E1}" dt="2022-07-22T17:21:26.808" v="453" actId="14100"/>
          <ac:picMkLst>
            <pc:docMk/>
            <pc:sldMk cId="592231925" sldId="281"/>
            <ac:picMk id="9" creationId="{3FCE3F37-C19B-4FD0-A5CF-8BA56F591DA6}"/>
          </ac:picMkLst>
        </pc:picChg>
      </pc:sldChg>
      <pc:sldChg chg="addSp delSp modSp mod">
        <pc:chgData name="Hua, Yiying" userId="aa6a9e03-c5b1-4834-9746-68923240f5ba" providerId="ADAL" clId="{4E2CF43D-62F7-4606-81A6-0F937463F2E1}" dt="2022-08-06T03:46:20.861" v="739" actId="20577"/>
        <pc:sldMkLst>
          <pc:docMk/>
          <pc:sldMk cId="1730858974" sldId="282"/>
        </pc:sldMkLst>
        <pc:spChg chg="mod">
          <ac:chgData name="Hua, Yiying" userId="aa6a9e03-c5b1-4834-9746-68923240f5ba" providerId="ADAL" clId="{4E2CF43D-62F7-4606-81A6-0F937463F2E1}" dt="2022-08-06T03:46:20.861" v="739" actId="20577"/>
          <ac:spMkLst>
            <pc:docMk/>
            <pc:sldMk cId="1730858974" sldId="28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7-23T15:47:59.336" v="646" actId="478"/>
          <ac:spMkLst>
            <pc:docMk/>
            <pc:sldMk cId="1730858974" sldId="282"/>
            <ac:spMk id="4" creationId="{B3184B1D-FDFE-4097-8313-C6B567626439}"/>
          </ac:spMkLst>
        </pc:spChg>
        <pc:spChg chg="add del mod">
          <ac:chgData name="Hua, Yiying" userId="aa6a9e03-c5b1-4834-9746-68923240f5ba" providerId="ADAL" clId="{4E2CF43D-62F7-4606-81A6-0F937463F2E1}" dt="2022-07-23T15:48:01.695" v="647" actId="478"/>
          <ac:spMkLst>
            <pc:docMk/>
            <pc:sldMk cId="1730858974" sldId="282"/>
            <ac:spMk id="5" creationId="{A0AFBF68-5CDC-4008-A5F3-93E85A976CD1}"/>
          </ac:spMkLst>
        </pc:spChg>
      </pc:sldChg>
      <pc:sldChg chg="addSp delSp modSp mod">
        <pc:chgData name="Hua, Yiying" userId="aa6a9e03-c5b1-4834-9746-68923240f5ba" providerId="ADAL" clId="{4E2CF43D-62F7-4606-81A6-0F937463F2E1}" dt="2022-08-06T04:41:18.071" v="752" actId="27636"/>
        <pc:sldMkLst>
          <pc:docMk/>
          <pc:sldMk cId="3035640120" sldId="283"/>
        </pc:sldMkLst>
        <pc:spChg chg="del">
          <ac:chgData name="Hua, Yiying" userId="aa6a9e03-c5b1-4834-9746-68923240f5ba" providerId="ADAL" clId="{4E2CF43D-62F7-4606-81A6-0F937463F2E1}" dt="2022-08-06T04:40:10.848" v="741" actId="478"/>
          <ac:spMkLst>
            <pc:docMk/>
            <pc:sldMk cId="3035640120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4E2CF43D-62F7-4606-81A6-0F937463F2E1}" dt="2022-08-06T04:41:18.071" v="752" actId="27636"/>
          <ac:spMkLst>
            <pc:docMk/>
            <pc:sldMk cId="3035640120" sldId="283"/>
            <ac:spMk id="3" creationId="{00000000-0000-0000-0000-000000000000}"/>
          </ac:spMkLst>
        </pc:spChg>
        <pc:spChg chg="add del mod">
          <ac:chgData name="Hua, Yiying" userId="aa6a9e03-c5b1-4834-9746-68923240f5ba" providerId="ADAL" clId="{4E2CF43D-62F7-4606-81A6-0F937463F2E1}" dt="2022-08-06T04:40:15.111" v="742" actId="478"/>
          <ac:spMkLst>
            <pc:docMk/>
            <pc:sldMk cId="3035640120" sldId="283"/>
            <ac:spMk id="5" creationId="{679DD535-A34B-4642-B360-722A166B8F30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65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41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加拉太书简介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新约主日学 </a:t>
            </a:r>
            <a:r>
              <a:rPr lang="en-US" altLang="zh-CN" dirty="0">
                <a:solidFill>
                  <a:schemeClr val="accent3"/>
                </a:solidFill>
              </a:rPr>
              <a:t>2025/1/5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0B7555-14B9-2CD8-0DDC-1956B2633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076" y="-228600"/>
            <a:ext cx="12251076" cy="739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66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11658600" cy="5334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en-US" sz="2900" b="1" dirty="0"/>
              <a:t>写作作者</a:t>
            </a:r>
            <a:r>
              <a:rPr lang="en-US" altLang="zh-CN" sz="2900" b="1" dirty="0"/>
              <a:t>:</a:t>
            </a:r>
            <a:r>
              <a:rPr lang="en-US" altLang="zh-CN" sz="2900" dirty="0"/>
              <a:t>  </a:t>
            </a:r>
            <a:r>
              <a:rPr lang="zh-CN" altLang="en-US" sz="2900" dirty="0"/>
              <a:t>使徒保罗</a:t>
            </a:r>
            <a:endParaRPr lang="en-US" altLang="zh-CN" sz="2900" dirty="0"/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写作时间：</a:t>
            </a:r>
            <a:r>
              <a:rPr lang="zh-CN" altLang="en-US" sz="2900" dirty="0"/>
              <a:t>约在主后四十六至五十七年， 保罗第三次旅行传道途中</a:t>
            </a:r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写作地点</a:t>
            </a:r>
            <a:r>
              <a:rPr lang="en-US" altLang="zh-CN" sz="2900" b="1" dirty="0"/>
              <a:t>:</a:t>
            </a:r>
            <a:r>
              <a:rPr lang="zh-CN" altLang="en-US" sz="2900" b="1" dirty="0"/>
              <a:t>   </a:t>
            </a:r>
            <a:r>
              <a:rPr lang="zh-CN" altLang="en-US" sz="2900" dirty="0"/>
              <a:t>确实地点不详</a:t>
            </a:r>
            <a:endParaRPr lang="en-US" altLang="zh-CN" sz="2900" dirty="0"/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收信人： </a:t>
            </a:r>
            <a:r>
              <a:rPr lang="zh-CN" altLang="en-US" sz="2900" dirty="0"/>
              <a:t>加拉太的各教会</a:t>
            </a:r>
            <a:endParaRPr lang="en-US" altLang="zh-CN" sz="2900" dirty="0"/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写作背景：</a:t>
            </a:r>
            <a:r>
              <a:rPr lang="zh-CN" altLang="en-US" sz="2900" dirty="0"/>
              <a:t> 在保罗第二次旅行至加拉太南部之后，与第三次旅行至希利尼之前，这其间有热心于摩西律法，自称是基督徒的犹太主义者</a:t>
            </a:r>
            <a:r>
              <a:rPr lang="en-US" altLang="zh-CN" sz="2900" dirty="0"/>
              <a:t>(Judaizers)</a:t>
            </a:r>
            <a:r>
              <a:rPr lang="zh-CN" altLang="en-US" sz="2900" dirty="0"/>
              <a:t>来到小亚细亚各教会，从三方面攻击保罗的教训：</a:t>
            </a:r>
          </a:p>
          <a:p>
            <a:pPr lvl="1">
              <a:lnSpc>
                <a:spcPct val="160000"/>
              </a:lnSpc>
            </a:pPr>
            <a:r>
              <a:rPr lang="zh-CN" altLang="en-US" sz="2700" dirty="0"/>
              <a:t>他们诋毁保罗，质疑他的使徒职分。</a:t>
            </a:r>
          </a:p>
          <a:p>
            <a:pPr lvl="1">
              <a:lnSpc>
                <a:spcPct val="160000"/>
              </a:lnSpc>
            </a:pPr>
            <a:r>
              <a:rPr lang="zh-CN" altLang="en-US" sz="2700" dirty="0"/>
              <a:t>他们认为外邦人须受割礼，使自己犹太化之后，方能得救。</a:t>
            </a:r>
          </a:p>
          <a:p>
            <a:pPr lvl="1">
              <a:lnSpc>
                <a:spcPct val="160000"/>
              </a:lnSpc>
            </a:pPr>
            <a:r>
              <a:rPr lang="zh-CN" altLang="en-US" sz="2700" dirty="0"/>
              <a:t>他们反对保罗只讲恩典不讲律</a:t>
            </a:r>
            <a:r>
              <a:rPr lang="zh-CN" altLang="en-US" sz="2700"/>
              <a:t>法，鼓</a:t>
            </a:r>
            <a:r>
              <a:rPr lang="zh-CN" altLang="en-US" sz="2700" dirty="0"/>
              <a:t>吹基督徒遵守犹太的礼仪和规条。</a:t>
            </a:r>
          </a:p>
          <a:p>
            <a:pPr lvl="1">
              <a:lnSpc>
                <a:spcPct val="160000"/>
              </a:lnSpc>
            </a:pPr>
            <a:r>
              <a:rPr lang="zh-CN" altLang="en-US" sz="2700" dirty="0"/>
              <a:t>这些教会对真道的认识浅薄，竟采纳犹太主义者的说法，以为须奉行割礼，遵守摩西一切的律法，方有得救之望。</a:t>
            </a:r>
            <a:endParaRPr lang="en-US" altLang="zh-CN" sz="2700" dirty="0"/>
          </a:p>
          <a:p>
            <a:pPr marL="393192" lvl="1" indent="0">
              <a:lnSpc>
                <a:spcPct val="160000"/>
              </a:lnSpc>
              <a:buNone/>
            </a:pPr>
            <a:r>
              <a:rPr lang="zh-CN" altLang="en-US" sz="2900" dirty="0"/>
              <a:t>保罗第三次旅行至希利尼时，有人把犹太主义者怎样巧施煽惑，加拉太众教会信徒怎样犹疑不定的消息告诉他。保罗乃作书引导并劝勉他们，使之弃谬归真。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0904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11658600" cy="5791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zh-CN" altLang="en-US" sz="2900" b="1" dirty="0"/>
              <a:t>写作主旨：</a:t>
            </a:r>
            <a:r>
              <a:rPr lang="zh-CN" altLang="en-US" sz="2900" dirty="0"/>
              <a:t>基督是我们的自由</a:t>
            </a:r>
            <a:endParaRPr lang="en-US" altLang="zh-CN" sz="2900" dirty="0"/>
          </a:p>
          <a:p>
            <a:pPr>
              <a:lnSpc>
                <a:spcPct val="160000"/>
              </a:lnSpc>
            </a:pPr>
            <a:r>
              <a:rPr lang="zh-CN" altLang="en-US" sz="2900" b="1" dirty="0"/>
              <a:t>写作特点：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sz="2900" dirty="0">
                <a:latin typeface="+mn-ea"/>
              </a:rPr>
              <a:t>被喻为“基督徒自由的宪章”。</a:t>
            </a:r>
            <a:endParaRPr lang="en-US" altLang="zh-CN" sz="2900" dirty="0">
              <a:latin typeface="+mn-ea"/>
            </a:endParaRPr>
          </a:p>
          <a:p>
            <a:pPr marL="708660" lvl="1" indent="-342900">
              <a:lnSpc>
                <a:spcPct val="160000"/>
              </a:lnSpc>
            </a:pPr>
            <a:r>
              <a:rPr lang="zh-CN" altLang="en-US" sz="2900" dirty="0">
                <a:latin typeface="+mn-ea"/>
              </a:rPr>
              <a:t>保罗书信中唯一写给一批教会的书信。</a:t>
            </a:r>
            <a:endParaRPr lang="en-US" altLang="zh-CN" sz="2900" dirty="0">
              <a:latin typeface="+mn-ea"/>
            </a:endParaRPr>
          </a:p>
          <a:p>
            <a:pPr marL="708660" lvl="1" indent="-342900">
              <a:lnSpc>
                <a:spcPct val="160000"/>
              </a:lnSpc>
            </a:pPr>
            <a:r>
              <a:rPr lang="zh-CN" altLang="en-US" sz="2900" dirty="0">
                <a:latin typeface="+mn-ea"/>
              </a:rPr>
              <a:t>保罗唯一亲笔著写的书信。</a:t>
            </a:r>
            <a:endParaRPr lang="en-US" altLang="zh-CN" sz="2900" dirty="0">
              <a:latin typeface="+mn-ea"/>
            </a:endParaRPr>
          </a:p>
          <a:p>
            <a:pPr marL="708660" lvl="1" indent="-342900">
              <a:lnSpc>
                <a:spcPct val="160000"/>
              </a:lnSpc>
            </a:pPr>
            <a:r>
              <a:rPr lang="zh-CN" altLang="en-US" sz="2900" dirty="0">
                <a:latin typeface="+mn-ea"/>
              </a:rPr>
              <a:t>没有保罗书信中通常有的为收信人称赞感谢神的话</a:t>
            </a:r>
            <a:endParaRPr lang="en-US" altLang="zh-CN" sz="2900" dirty="0">
              <a:latin typeface="+mn-ea"/>
            </a:endParaRPr>
          </a:p>
          <a:p>
            <a:pPr marL="708660" lvl="1" indent="-342900">
              <a:lnSpc>
                <a:spcPct val="160000"/>
              </a:lnSpc>
            </a:pPr>
            <a:r>
              <a:rPr lang="zh-CN" altLang="en-US" sz="2900" dirty="0">
                <a:latin typeface="+mn-ea"/>
              </a:rPr>
              <a:t>书信言词激烈尖锐。书中措词非常直率，毫不留情的指斥，甚至咒诅。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sz="2900" dirty="0">
                <a:latin typeface="+mn-ea"/>
              </a:rPr>
              <a:t>保罗为人的特资及品格均显露无疑</a:t>
            </a:r>
            <a:endParaRPr lang="en-US" altLang="zh-CN" sz="2900" dirty="0">
              <a:latin typeface="+mn-ea"/>
            </a:endParaRPr>
          </a:p>
          <a:p>
            <a:pPr marL="0" indent="0">
              <a:lnSpc>
                <a:spcPct val="160000"/>
              </a:lnSpc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3754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0A92B-95C4-AF5B-F4AC-B6C3071C0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11277600" cy="5943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+mn-ea"/>
              </a:rPr>
              <a:t>经句钥节</a:t>
            </a:r>
            <a:r>
              <a:rPr lang="en-US" altLang="zh-CN" sz="2400" b="1" dirty="0">
                <a:latin typeface="+mn-ea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“基督释放了我们，叫我们得以自由，所以要站立得稳，不要再被奴仆的轭挟制”</a:t>
            </a:r>
            <a:r>
              <a:rPr lang="en-US" altLang="zh-CN" sz="2000" dirty="0">
                <a:latin typeface="+mn-ea"/>
              </a:rPr>
              <a:t>(5</a:t>
            </a:r>
            <a:r>
              <a:rPr lang="zh-CN" altLang="en-US" sz="2000" dirty="0">
                <a:latin typeface="+mn-ea"/>
              </a:rPr>
              <a:t>：</a:t>
            </a:r>
            <a:r>
              <a:rPr lang="en-US" altLang="zh-CN" sz="2000" dirty="0">
                <a:latin typeface="+mn-ea"/>
              </a:rPr>
              <a:t>1)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“我已经与基督同钉十字架；现在活着的，不再是我，乃是基督在我里面活着；并且我如今在肉身活着，是因信神的儿子而活，祂是爱我，为我舍己”</a:t>
            </a:r>
            <a:r>
              <a:rPr lang="en-US" altLang="zh-CN" sz="2000" dirty="0">
                <a:latin typeface="+mn-ea"/>
              </a:rPr>
              <a:t>(2</a:t>
            </a:r>
            <a:r>
              <a:rPr lang="zh-CN" altLang="en-US" sz="2000" dirty="0">
                <a:latin typeface="+mn-ea"/>
              </a:rPr>
              <a:t>：</a:t>
            </a:r>
            <a:r>
              <a:rPr lang="en-US" altLang="zh-CN" sz="2000" dirty="0">
                <a:latin typeface="+mn-ea"/>
              </a:rPr>
              <a:t>20)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latin typeface="+mn-ea"/>
              </a:rPr>
              <a:t>“但我断不以别的夸口、只夸我们主耶稣基督的十字架．因这十字架、就我而论、世界已经钉在十字架上．就世界而论、我已经钉在十字架上。受割礼不受割礼、都无关紧要、要紧的就是作新造的人。”（</a:t>
            </a:r>
            <a:r>
              <a:rPr lang="en-US" altLang="zh-CN" sz="2000" dirty="0">
                <a:latin typeface="+mn-ea"/>
              </a:rPr>
              <a:t>6</a:t>
            </a:r>
            <a:r>
              <a:rPr lang="zh-CN" altLang="en-US" sz="2000" dirty="0">
                <a:latin typeface="+mn-ea"/>
              </a:rPr>
              <a:t>：</a:t>
            </a:r>
            <a:r>
              <a:rPr lang="en-US" altLang="zh-CN" sz="2000" dirty="0">
                <a:latin typeface="+mn-ea"/>
              </a:rPr>
              <a:t>14</a:t>
            </a:r>
            <a:r>
              <a:rPr lang="zh-CN" altLang="en-US" sz="2000" dirty="0">
                <a:latin typeface="+mn-ea"/>
              </a:rPr>
              <a:t>～</a:t>
            </a:r>
            <a:r>
              <a:rPr lang="en-US" altLang="zh-CN" sz="2000" dirty="0">
                <a:latin typeface="+mn-ea"/>
              </a:rPr>
              <a:t>15</a:t>
            </a:r>
            <a:r>
              <a:rPr lang="zh-CN" altLang="en-US" sz="2000" dirty="0">
                <a:latin typeface="+mn-ea"/>
              </a:rPr>
              <a:t>）</a:t>
            </a:r>
            <a:endParaRPr lang="en-US" altLang="zh-CN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zh-CN" altLang="en-US" sz="2000" b="0" i="0" dirty="0">
                <a:solidFill>
                  <a:srgbClr val="000000"/>
                </a:solidFill>
                <a:effectLst/>
                <a:latin typeface="+mn-ea"/>
              </a:rPr>
              <a:t>“</a:t>
            </a:r>
            <a:r>
              <a:rPr lang="zh-CN" sz="2000" b="0" i="0" dirty="0">
                <a:solidFill>
                  <a:srgbClr val="000000"/>
                </a:solidFill>
                <a:effectLst/>
                <a:latin typeface="+mn-ea"/>
              </a:rPr>
              <a:t>无知的加拉太人哪，耶稣基督钉十字架，已经活画在你们眼前，谁又迷惑了你们呢？我只要问你们这一件：你们受了圣灵，是因行律法呢？是因听信福音呢？你们既靠圣灵入门，如今还靠肉身成全么？你们是这样的无知么？</a:t>
            </a:r>
            <a:r>
              <a:rPr lang="zh-CN" altLang="en-US" sz="2000" b="0" i="0" dirty="0">
                <a:solidFill>
                  <a:srgbClr val="000000"/>
                </a:solidFill>
                <a:effectLst/>
                <a:latin typeface="+mn-ea"/>
              </a:rPr>
              <a:t>”</a:t>
            </a:r>
            <a:r>
              <a:rPr lang="en-US" altLang="zh-CN" sz="2000" dirty="0">
                <a:latin typeface="+mn-ea"/>
              </a:rPr>
              <a:t> (3</a:t>
            </a:r>
            <a:r>
              <a:rPr lang="zh-CN" altLang="en-US" sz="2000" dirty="0">
                <a:latin typeface="+mn-ea"/>
              </a:rPr>
              <a:t>：</a:t>
            </a:r>
            <a:r>
              <a:rPr lang="en-US" altLang="zh-CN" sz="2000" dirty="0">
                <a:latin typeface="+mn-ea"/>
              </a:rPr>
              <a:t>1</a:t>
            </a:r>
            <a:r>
              <a:rPr lang="zh-CN" altLang="en-US" sz="2000" dirty="0">
                <a:latin typeface="+mn-ea"/>
              </a:rPr>
              <a:t>～</a:t>
            </a:r>
            <a:r>
              <a:rPr lang="en-US" altLang="zh-CN" sz="2000" dirty="0">
                <a:latin typeface="+mn-ea"/>
              </a:rPr>
              <a:t>3)</a:t>
            </a:r>
          </a:p>
          <a:p>
            <a:endParaRPr lang="en-US" altLang="zh-CN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2047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2544</TotalTime>
  <Words>799</Words>
  <Application>Microsoft Office PowerPoint</Application>
  <PresentationFormat>Widescreen</PresentationFormat>
  <Paragraphs>30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加拉太书简介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2025-01-02T14:22:21Z</dcterms:modified>
</cp:coreProperties>
</file>