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2" r:id="rId5"/>
    <p:sldId id="27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29:58.39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30 179 332,'0'0'373,"0"0"-29,0 0-6,0 0-9,0 0-13,0 0 4,0 0-28,0 0 0,0 0-16,0 0-17,0 0 2,0 0-18,0 0-14,0 0-24,0 0-34,0 0-10,0 0-14,0 0-11,12 49 573,-8 2-460,-3-39-208,0 1-1,0-1 1,-2 19 0,-40 251 261,39-268-294,-1 19 42,1 52 1,3-78-41,-1 1 0,1-1 0,0 0 0,0 1 0,1-1 1,0 0-1,0 0 0,1 0 0,0 0 0,0-1 0,1 1 1,-1-1-1,7 8 0,-4-9-3,0 0 0,0 0-1,0-1 1,1 1 0,0-2 0,-1 1 0,1-1 0,1 0-1,-1 0 1,0-1 0,1 0 0,12 2 0,13 0-1,54 1 1,-39-4-6,-25 1 6,1-2 0,0-1 0,-1-1 1,1 0-1,-1-2 0,1-1 0,-1-1 1,0-1-1,-1-1 0,0 0 0,0-2 1,-1-1-1,0-1 0,-1 0 0,-1-1 1,0-2-1,0 0 0,-1-1 0,-1 0 1,-1-1-1,-1-1 0,0-1 0,14-24 1,208-385-72,-225 402 64,-1-1 0,-2 0 0,0 0 0,6-37 0,-15 59-22,0 0-1,-1 0 1,1 0-1,-1 0 1,0 0-1,0 0 1,0 0-1,-2-5 0,0 1-494,0 7 185,1 1 0,-1 0 1,0 1-1,0-1 1,1 0-1,-1 1 1,0-1-1,0 1 1,-3 0-1,4 0-2,-13 0-579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0:43.84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272 7 420,'0'0'471,"2"-5"-262,-2 3 1286,-1 5 3315,-53 190-2384,38-147-2156,-10 32 215,-3-2 1,-43 78-1,11-43-66,60-110-413,-13 24-379,16-33 346,0 0-1,0 1 1,0-1 0,1 1 0,0-1-1,1 1 1,5-8 0,-8 12 18,1 1 1,0 0-1,1 0 1,-1-1 0,0 2-1,0-1 1,1 0-1,-1 0 1,1 1-1,0-1 1,-1 1 0,1 0-1,0 0 1,0 0-1,0 0 1,0 0-1,0 1 1,0-1 0,0 1-1,0 0 1,0 0-1,0 0 1,5 1-1,221 34-81,-222-34 90,36 7 142,-42-7-92,-1-1 3,0 0-58,1-1-1,-1 1 1,0 0 0,0 0-1,0 0 1,1 0 0,-1 0-1,0 0 1,0 0-1,0 0 1,1 0 0,-1 0-1,0 0 1,0 0 0,0 0-1,0 0 1,1 0 0,-1 1-1,0-1 1,0 0-1,0 0 1,1 0 0,-1 0-1,0 0 1,0 0 0,0 0-1,0 0 1,0 1 0,1-1-1,-1 0 1,0 0-1,0 0 1,0 0 0,0 1-1,0-1 1,0 0 0,0 0-1,0 0 1,1 0 0,-1 1-1,0-1 1,0 0 0,0 0-1,0 0 1,0 1-1,0-1 1,0 0 0,0 1-1,-6 3 310,5-3-638,0-1 0,0 0 1,1 1-1,-1-1 0,0 1 1,0-1-1,0 0 0,1 0 1,-1 0-1,0 0 0,0 1 1,0-1-1,0 0 0,0 0 0,0 0 1,1-1-1,-1 1 0,0 0 1,0 0-1,-1-1 0,0 0-1238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0:46.84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36 301 36,'0'0'336,"0"0"13,0 0-8,0 0-16,0 0-27,0 0-17,0 0-17,0 0-20,0 0-35,0 0-24,0 0 12,0 0 15,-3-3-27,-28-17 1324,29 19-1379,2 1-8,0 0 9,0 0 12,0 0 4,0 0-3,0 0-2,0 0 6,0 0 5,0 0-3,0 0-3,0 0-3,0 0-5,0 0-11,0 0-9,0 0-12,0 0-2,0 0-10,0 0-3,0 0-2,0 0-10,0 0-10,0 0-12,0 0 3,0 0-1,0 0-4,0 0-5,0 0-5,0 0-3,0 0-4,0 0-5,0 0 0,0 0-8,0 0-1,0 0 4,9-5-10,-1 1 0,1 0 1,0 1-1,0 0 0,0 0 1,15-2-1,119-25 60,6-3-56,-148 33-17,51-20 13,-13 9-21,-3-4 0,-15 9-10,-14 4 7,0 1 1,-1-2-1,1 1 0,-1-1 0,0 0 0,0 0 0,0 0 0,0-1 1,10-8-1,-12 8 11,-1 2 7,0-1 0,1 0 1,-1 0-1,-1 0 0,1-1 1,0 1-1,2-6 0,-4 8-5,-1 1-12,0 0 1,0 0 4,0 0-7,0 0 2,0 0 0,19-36 180,4 9 460,-21 27 39,-10 17-493,-2 4-179,2 1-1,0 1 1,2-1 0,0 1 0,2 0 0,-2 32 0,-3 4 0,2 15 38,5-52-18,0 0 0,-7 32 0,8-52-14,1-1-4,-2 25 335,1-17-1642,1-6-4370,0-3 4329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0:49.01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20 8 132,'0'0'382,"-11"-5"445,11 5-773,0 0 0,0 0-1,0-1 1,0 1-1,-1 0 1,1 0-1,0 0 1,0 0-1,0-1 1,0 1-1,0 0 1,-1 0-1,1 0 1,0 0-1,0 0 1,0 0-1,0 0 1,-1 0 0,1 0-1,0 0 1,0-1-1,0 1 1,-1 0-1,1 0 1,0 0-1,0 0 1,0 0-1,-1 0 1,1 0-1,0 1 1,0-1-1,0 0 1,-1 0-1,1 0 1,0 0-1,0 0 1,0 0 0,0 0-1,-1 0 1,1 0-1,0 0 1,0 1-1,0-1 1,0 0-1,0 0 1,-1 0-1,1 0 1,0 0-1,0 1 1,0-1-1,0 0 1,0 0-1,0 0 1,0 1 0,0-1-1,16 37 898,39 65 0,-34-66 305,33 75 0,-15-49-1902,-37-75-3105,-2 10 3183,0 0-792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0:49.65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178 0 224,'0'0'387,"26"40"2650,-21-27-2737,-1-1 0,-1 1-1,0 0 1,-1 0 0,0 0-1,-1 0 1,-1 0-1,0 0 1,-1 0 0,0 0-1,-1 0 1,0 0 0,-1 0-1,0 0 1,-1-1 0,-7 14-1,-11 24 266,-2-1 0,-47 70 0,42-71-148,10-22-212,14-21-126,1 2 1,-1-1 0,1 0-1,1 1 1,-1 0 0,-3 9-1,22-75-3017,-6 30-1689,-3 16 3172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0:50.62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76 408,'4'3'419,"1"0"1,-1 0-1,1 0 0,0-1 0,0 1 1,0-1-1,0-1 0,0 1 0,1-1 1,-1 0-1,0 0 0,1 0 0,-1-1 1,1 1-1,6-2 0,15-1-405,-1-1-1,27-7 1,-1 1 409,317-22-40,-79 9-144,-259 19-164,1 1-1,0 2 1,-1 1-1,1 1 1,-1 2-1,0 1 1,41 12-1,-65-15-52,0 0-1,0 0 1,1 0 0,-1-1-1,1 0 1,-1-1 0,1 1-1,-1-1 1,1-1 0,0 0-1,-1 0 1,15-4-1,124-37 1058,-130 36-575,-16 6-487,1-1 0,0 1 1,0 0-1,-1-1 0,1 1 0,0 0 1,-1-1-1,1 1 0,0 0 0,0 0 0,-1 0 1,1 0-1,0 0 0,0 0 0,0 0 1,-1 0-1,1 0 0,0 0 0,0 0 1,-1 0-1,1 0 0,0 1 0,0-1 1,-1 0-1,1 1 0,0-1 0,-1 1 1,1-1-1,1 1 0,-1 1 10,-13 37 103,2-9 1,0 0 0,-2-1 0,-2 0 0,0-1 0,-2-1-1,-33 44 1,-23 42 200,70-110-311,1-1 0,0 0 1,-1 0-1,1-1 0,-1 1 0,0 0 0,1 0 0,-1-1 1,0 1-1,0-1 0,0 1 0,-3 0 0,1 0-571,0-1 1,0 0-1,-1 0 0,1 0 0,0-1 0,-1 1 0,1-1 0,-1 0 1,1-1-1,0 1 0,-1-1 0,1 1 0,0-1 0,-7-3 0,-9-4-1095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0:51.49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385 1 304,'-87'223'6858,"32"-91"-4666,-126 216-1,120-242-1759,60-105-508,1-1-1,0 0-3,0 0-1,5-1 6,31-5-140,-26 4 140,0 0 0,0 0 0,0 1 0,0 1 0,0-1 0,14 3 0,-15-1 65,-1 1 0,1 1 0,-1 0 0,0 0 0,1 0 0,-1 1 0,-1 1 0,1-1 0,-1 1 0,1 0 0,-2 1 0,13 11 0,5 9-74,41 57-1,-29-35 60,73 106 51,21 27 14,-111-158-35,36 39-23,-54-62-187,-1 0-173,0 0-226,6-12-2188,-5 12 2648,0-1-1,-1 0 0,1 0 1,0 1-1,-1-1 0,1 0 1,-1 0-1,1 0 0,-1 0 1,1 0-1,-1 0 0,0 0 1,1 0-1,-1 0 0,0 0 1,0 0-1,0 0 0,1-1 1,-1-13-1238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0:52.14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806 3 268,'0'0'377,"7"-2"163,-6 4 2921,-2 31-2700,-3 0 0,0-1 0,-3 1 0,0-1 0,-2-1 0,-2 0 0,0 0 0,-2-1 0,-18 30 0,-8 8-52,-3-2 0,-87 104 0,92-125-206,-78 70 1,95-98-780,-1 0 0,-1-2 0,0-1 0,-1 0 0,-1-2 0,-32 13 0,-13-1-2269,-1-3-3608,44-13 4441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0:52.84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83 484,'8'-14'6680,"100"30"-5325,105-28-624,2-1-334,-60 15-192,-29 1 0,132-15 0,-60-27-45,-165 32 338,-21 3-2698,-2 2-2485,-9 1 3234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0:53.57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524 0 368,'0'0'591,"0"0"-7,0 0-12,0 0-24,0 0-16,0 0-23,0 0-11,0 0-13,0 0-26,0 0-17,0 0-5,-3 2 3,-287 166 3501,234-138-3649,25-14-276,0 0 0,-45 15 0,58-28-1198,-1 0-5496,19-3 5640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0:53.99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29 1636,'0'0'-31,"0"0"46,0 0 46,0 0 30,0 0 29,0 0 37,0 0 12,0 0 11,0 0 23,0 0-7,0 0-2,0 0-7,0 0-15,0 0-16,0 0-26,0 0-12,0 0-9,4-3-8,46-18 317,-48 21-380,-2-1-32,1 1 1,-1 0-1,0-1 1,1 1 0,-1 0-1,1-1 1,-1 1-1,0 0 1,1 0 0,-1 0-1,1-1 1,-1 1-1,1 0 1,-1 0 0,1 0-1,-1 0 1,1 0-1,-1 0 1,1 0-1,-1 0 1,1 0 0,-1 0-1,1 0 1,-1 0-1,1 0 1,-1 0 0,1 0-1,-1 1 1,1-1-1,-1 0 1,1 0-1,-1 1 1,1-1 0,-1 0-1,0 0 1,1 1-1,-1-1 1,1 1 0,-1 0-1,21 11 165,-16-4-104,0 0 0,0 0 1,-1 0-1,0 1 0,-1 0 0,0-1 0,0 1 0,-1 1 0,0-1 0,-1 0 0,1 19 0,-1 12 204,-6 55 0,5-89-218,-11 70 626,-3 0 1,-34 108 0,29-118 163,13-48-201,6-25-1635,6-35-2865,-4 30 2616,-1-9-83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29:59.45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288 1 56,'0'0'271,"0"0"-23,0 0-12,0 0-24,0 0-24,0 0-16,0 0-20,0 0-10,0 0-13,0 0-13,0 0-10,0 0-8,-3 53 806,-62 246 628,56-265-1386,-124 402 339,127-420-470,-1 3 20,0-1 0,-14 24-1,-8-2 4,28-39-22,-4 3 188,5-4-259,0 0 0,0 0 1,0 0-1,0 0 0,0 0 0,0-1 1,0 1-1,0 0 0,0 0 0,0 0 1,0 0-1,0 0 0,0 0 1,0 0-1,0 0 0,0 0 0,0 0 1,0 0-1,0 0 0,0-1 0,0 1 1,0 0-1,0 0 0,0 0 0,0 0 1,0 0-1,0 0 0,0 0 0,-1 0 1,1 0-1,0 0 0,0 0 0,0 0 1,0 0-1,0 0 0,0 0 1,0 0-1,0 0 0,0 0 0,10-19-1097,-2 2 352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0:54.83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40 316,'0'0'403,"33"-18"1866,-11 12-1815,0 1 0,1 0 0,-1 2-1,1 1 1,0 1 0,40 3 0,-9-1 420,-52-1-688,15 0 665,15 5 266,-31-5-1101,0 1 0,-1 0-1,1 0 1,0-1 0,0 1-1,0 0 1,-1 0 0,1 0-1,0 0 1,-1 0 0,1 0 0,-1 0-1,1 0 1,-1 0 0,0 0-1,1 0 1,-1 0 0,0 0-1,0 0 1,1 0 0,-1 0-1,0 0 1,0 0 0,0 0-1,-1 1 1,1-1 0,0 0-1,0 0 1,0 0 0,-2 2 0,-16 106 233,-8 178 0,9-57-95,11-179-55,-18 137 575,19-169-480,4-16-7236,1-3 7017,0 0-1495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0:55.42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 19 48,'0'0'539,"-4"-8"2689,4 8-3161,0 0 0,0 0 0,0 0 1,0-1-1,0 1 0,0 0 0,-1 0 0,1 0 0,0 0 0,0 0 0,0-1 0,0 1 0,0 0 0,0 0 0,0 0 0,0 0 0,0 0 0,0-1 0,0 1 0,0 0 0,0 0 0,0 0 0,0 0 0,0-1 0,0 1 0,0 0 0,0 0 0,0 0 0,0 0 0,0-1 0,0 1 0,0 0 0,0 0 0,0 0 0,0 0 0,1 0 0,-1-1 0,0 1 0,0 0 1,0 0-1,0 0 0,0 0 0,0 0 0,1 0 0,-1 0 0,0-1 0,0 1 0,0 0 0,0 0 0,0 0 0,1 0 0,-1 0 0,0 0 0,0 0 0,0 0 0,0 0 0,1 0 0,-1 0 0,18 3 49,0-1 0,1-1 0,-1-1-1,0-1 1,1 0 0,28-6 0,-19 9 76,-25-2-216,-3 0-54,11 1-142,-10 0-5171,-16 8 4291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0:55.95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11 96,'4'-2'423,"0"1"0,-1-1-1,1 1 1,0 0 0,0 0 0,0 0-1,0 1 1,0-1 0,0 1 0,0 0-1,0 0 1,0 0 0,-1 1 0,1-1 0,0 1-1,7 2 1,6 0-349,59-4 1328,-73 1-1313,25 0 238,-19 0-6430,-8 0 4999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0:56.56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62 344,'0'0'468,"0"0"-4,0 0-17,0 0-12,0 0-26,0 0-18,0 0-25,0 0-14,0 0-35,0 0-24,6 2 124,0-3 2215,240-39 384,-188 33-2663,-23 0-108,28-2-1520,-53 13 91,-8-2-3596,-2-2 3446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0:56.98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581 0 384,'-30'10'4995,"-16"23"-3731,18-12-670,-393 259 2032,411-272-2999,-8 6-921,3-9-3307,3-3 3310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0:58.22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121 0 196,'0'0'399,"0"0"-6,0 0-22,0 0-35,0 0-43,4 27 1829,-16 16-1212,-1 0 0,-3-1 0,-1-1 1,-44 77-1,60-115-890,0 0 0,0 0-1,0 0 1,1 0 0,-1 0 0,1 1 0,0-1 0,0 0 0,0 1-1,0-1 1,0 0 0,1 0 0,-1 1 0,1-1 0,0 0 0,0 0-1,0 0 1,0 0 0,1 0 0,-1 0 0,1 0 0,0-1 0,0 1 0,0 0-1,0-1 1,3 3 0,0 1 28,0-1 0,0 0 0,1 0 0,-1 0 0,1-1 0,0 0 0,1 0 0,-1 0 0,1-1 0,11 4 0,9-2 33,1-2 0,-1-1 0,1-2 0,-1 0 1,0-2-1,45-8 0,9-7-38,-42 8-38,1 1 1,0 3-1,41-2 1,-69 8-10,-1-1 5,-1 2-1,1-1 1,-1 1 0,0 1-1,10 3 1,-1 0-9,-18-5-24,36 19-245,-35-19 269,16 36 1435,-22-46-1370,-1 0 0,2 0 0,-1-1 0,1 1 0,1-1 0,-1 0 1,0-12-1,-5-78-307,7 83 190,2-83-394,0 65-369,-1 0 1,-6-45-1,-2 57-4300,8 22 3841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0:58.77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2 88,'1'0'113,"-1"-1"1,1 1-1,-1 0 1,1 0-1,-1 0 1,1 0-1,-1 0 1,1 0-1,-1 0 1,1 0-1,-1 0 1,1 0-1,-1 0 1,1 0-1,-1 0 1,1 0-1,-1 0 1,1 0-1,-1 1 1,1-1-1,-1 0 1,1 0-1,-1 1 1,0-1-1,1 0 1,-1 0-1,1 1 1,-1-1-1,0 1 1,1-1-1,-1 0 0,0 1 1,1-1-1,-1 1 1,0-1-1,0 1 1,0-1-1,1 0 1,-1 1-1,0-1 1,0 1-1,0-1 1,0 1-1,0-1 1,0 1-1,0-1 1,0 2-1,10 36 1238,-7-25-624,38 114 3310,-36-115-5434,-4-9-4825,-1-3 4775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0:59.42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16,'0'0'591,"0"0"-1,22 7 6580,-13-4-7427,8 7 599,0 1 0,-1 0 0,0 1 0,-1 1-1,14 15 1,-5-6-78,126 111 1517,-139-123-1196,-10-8-357,1 0 0,0 0 0,1 0 0,-1 0 1,0-1-1,0 1 0,1-1 0,-1 1 0,1-1 0,2 1 0,-3-1-45,-2-1-12,0 0-5,0 0-25,0 0-27,17-51-3680,-16 25-3096,-2 15 4563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1:19.77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851 179 264,'0'0'253,"0"0"-12,0 0-13,0 0-13,-31-19 3714,30 19-3788,-62-10 544,-20 4-373,81 6-288,-43 3 52,-11 7 107,1 3 1,1 1-1,-74 32 1,116-41-173,1 1 1,-1 0-1,1 1 1,1 0-1,-1 1 1,1 0-1,-16 17 1,-1 5 3,-26 38 0,40-49-13,0 2 1,2 0-1,0 0 0,2 1 0,-12 39 1,-22 121 23,40-167-24,-7 36-55,3 1 1,2 0-1,2 0 1,2 0-1,9 72 1,-4-105 46,0-1 1,0 0-1,2 0 1,0 0-1,1-1 1,1 0-1,0 0 1,2-1-1,0 0 1,0 0-1,1-1 1,1-1-1,1 0 1,0-1-1,1 0 1,0-1-1,1 0 1,0-1-1,20 10 1,9 2 49,2-3 1,0-1-1,1-2 1,86 18-1,204 18 136,-209-37-144,-16 1 195,1-5 0,228-6 0,-222-11-92,-70 4-89,0-1-1,55-11 0,-43-2-19,-2-2 0,0-3 0,-2-3 0,63-33 0,-105 48 31,-1-1 0,0-1 0,0 0-1,-1-1 1,0 0 0,-1-1-1,0 0 1,-1-1 0,0-1 0,-1 0-1,0 0 1,-2-1 0,1 0-1,5-17 1,4-8 80,-2-2 0,-1 0 0,-3-1-1,-1 0 1,-2-1 0,5-85 0,-14 86 203,-1 1 0,-3 0 0,-14-66-1,13 88-282,-1 0 0,-1 0-1,-1 1 1,-1 0 0,0 0-1,-1 1 1,-1 0 0,-1 1-1,-18-20 1,-8-3-28,-2 2 0,-1 1 1,-64-42-1,12 8-39,-28-19-4,71 61 13,-1 1-1,-74-28 1,99 48-14,0 1 0,0 1 0,0 1 0,-1 2 0,-40-1 0,-54 7-12,-139 15 11,181-9 16,-345 33-1474,326-22-818,36-6-2696,42-11 3698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1:22.35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32 48,'0'0'291,"0"0"-11,0 0-22,0 0-20,0 0-28,0 0-23,0 0-22,0 0-13,0 0-4,0 0-15,0 0-12,0 0-11,0 0-11,0 0 3,0 0-22,0 0-1,0 0 5,0 0-1,0 0-16,0 0 2,0 0-16,0 0-6,0 0-13,0 0 4,0 0-3,0 0-6,0 0-2,0 0-3,0 0 9,0 0 3,0 0-3,6 1 2,61 2 98,46-1-20,-87 0-101,-2 0 56,1 0 0,-1-2 1,1-1-1,32-5 0,-10-3 14,-10 0-30,1 2-1,0 1 1,1 2-1,73 3 0,-93 5-43,0 1 0,0 0 0,-1 2 0,0 0-1,0 1 1,-1 1 0,22 14 0,1-1 6,-33-17-11,1 0-1,-1 0 1,0 0-1,0 1 1,0 0-1,-1 0 1,0 0-1,0 1 1,-1 0 0,1 0-1,-2 1 1,1 0-1,-1-1 1,0 2-1,-1-1 1,0 0-1,0 1 1,0-1 0,-1 1-1,-1 0 1,0-1-1,1 17 1,-5 9 14,-1-1 1,-2 1 0,-1-1 0,-2-1-1,-20 52 1,-6 23 12,25-72 23,-2 0 0,-2-1 0,-20 37 0,34-70-127,0-1-76,0 0-90,9-25-2330,-6 18 1918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0:00.99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19 30 32,'-18'9'2691,"137"-18"-1352,74-11-1225,-99 12-126,-59 7 11,0 1 0,1 2 0,-1 2 0,52 11 0,-81-13 3,0-1-1,-1 1 1,0 0-1,1 0 1,-1 0-1,0 1 1,0 0-1,0 0 1,9 7-1,-12-7 0,1 0-1,0 0 0,-1 1 1,1-1-1,-1 1 1,0 0-1,0 0 0,-1-1 1,1 1-1,-1 0 0,0 0 1,0 1-1,0-1 1,0 0-1,-1 0 0,0 0 1,0 9-1,0 2 0,-1 0 0,0 0 1,-6 25-1,-3 6 31,8-31-23,-1-1 0,0 1-1,-2-1 1,1 0 0,-11 20 0,5-15-3,-148 242 78,137-228-65,-24 52 1,-13 20 28,51-93-175,-11 18 610,11-22-3250,0-26 2042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1:23.59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 56 40,'0'0'117,"0"0"-92,0 0 0,0 0 0,-1 0 0,1 0 1,0 0-1,0 0 0,0 0 0,-1 0 0,1 0 0,0 1 0,0-1 1,-1 0-1,1 0 0,0 0 0,0 0 0,0 0 0,-1 0 1,1 0-1,0 1 0,0-1 0,0 0 0,0 0 0,0 0 1,-1 1-1,1-1 0,0 0 0,0 0 0,0 0 0,0 1 1,0-1-1,0 0 0,0 0 0,0 0 0,0 1 0,0-1 1,-1 0-1,1 0 0,1 1 0,57 5 420,0-3 1,78-5-1,316-42 364,-349 44-789,230 8 76,-227-9-73,-23 4-4,-81-3-14,38-1 1951,-40 1-1988,1 0 1,-1-1-1,0 1 0,0 0 1,1 0-1,-1-1 1,0 1-1,0 0 0,1 0 1,-1-1-1,0 1 1,0 0-1,0-1 0,0 1 1,0 0-1,1-1 1,-1 1-1,0 0 0,0-1 1,0 1-1,0 0 1,0-1-1,0 1 0,0 0 1,0-1-1,0 1 1,0 0-1,0-1 0,0 1 1,0 0-1,-1-1 1,1 1-1,0 0 0,0-1 1,0 1-1,0 0 1,-1 0-1,1-1 0,0 1 1,0 0-1,-1 0 1,1-1-1,0 1 0,0 0 1,-1 0-1,1-1 1,0 1-1,0 0 0,-1 0 1,1 0-1,0 0 1,-1 0-1,1 0 0,0-1 1,-1 1-1,1 0 1,0 0-1,-1 0 0,-11-9-1261,6-1 485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1:26.25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69 16,'5'-2'197,"1"-1"0,-1 1 0,1 1 0,0-1 0,0 1 0,0 0 0,0 0 0,0 1 0,0 0 0,0 0 0,0 0 0,8 2 0,9-2 34,17-1-119,-23-1-79,1 2 0,-1 0-1,0 1 1,0 1 0,31 6 0,-37-5-15,0-2-1,-1 1 1,1-1 0,0-1 0,13-1-1,24 1 1,58 3 17,10 12-6,-89-11-16,0 0 0,1-1 0,-1-2 0,31-2 0,9-9-37,1-2 1,100-32-1,-166 43 11,-2 1 3,0 0-3,0 0-3,0 0 17,0 0 27,0 0-25,0 0 2,0 0 7,0 0 12,0 0 2,0 0 8,0 0 10,0 0-13,0 0-9,1 0 1,-1 0-20,1 0 0,-1-1 0,1 1 0,0 0-1,-1 0 1,1-1 0,-1 1 0,1-1 0,-1 1 0,1 0-1,-1-1 1,1 1 0,-1-1 0,0 1 0,1-1 0,-1 1-1,0-1 1,1 1 0,-1-1 0,0 1 0,0-1-1,1 1 1,-1-1 0,0 0 0,0 1 0,0-1 0,0 0-1,0 1 1,0-2 0,-4-17 53,-7 23 9,-12 35 135,-7 35-101,3 2 0,-29 133 0,47-150-67,2 0 0,3 1 1,3 71-1,2-75-24,-1-45 0,0 0 0,-1-1 0,-1 1 0,1 0 0,-2 0 0,1-1-1,-1 1 1,-1-1 0,-9 19 0,-32 79 393,45-107-178,0-1-173,0 0-1,0 0 1,0 0-1,0 0 1,0 0-1,0 0 1,0 0-1,0 0 1,0 0 0,0 0-1,0-1 1,0 1-1,0 0 1,0 0-1,1 0 1,-1 0-1,0 0 1,0 0-1,0 0 1,0 0 0,0 0-1,0 0 1,0 0-1,0 0 1,0 0-1,0 0 1,0 0-1,0 0 1,1 0-1,-1 0 1,0 0 0,0 0-1,0 0 1,0 0-1,0 0 1,5-16 500,3-24-150,-9 39-595,1 0-1,0 0 1,-1 0-1,1 0 1,-1 0-1,1 1 0,-1-1 1,1 0-1,-1 0 1,0 1-1,1-1 1,-1 0-1,0 0 0,1 1 1,-1-1-1,0 1 1,0-1-1,0 1 1,0-1-1,-1 0 0,-2-1-358,-7-5-566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1:28.10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492 0 60,'0'0'201,"0"0"-10,0 0-6,0 0-10,0 0-4,0 0-6,0 0 0,0 0 2,0 0 1,-2 4 2,-5 19 227,0 1 0,2 0 0,-5 41 0,-4 22-112,8-50-178,2 1 0,0 59 0,-3 30 77,-4-16-82,7-88-96,2 0-1,0 0 0,1 0 0,4 35 1,0 9 58,2-42-17,-1-3 4644,-54-12-3998,-96 44-339,78-39-91,65-15-216,-48 5 181,49-4-210,-44 9 49,8 1-43,36-11-29,2 0-5,-1 0-194,-8 3-234,5-1-6032,4-2 5144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1:34.57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10 9 40,'-9'-8'3856,"9"9"-2665,17 15-1214,-16-15 33,-1-1-2,0 0 3,24 20 13,-22-17-27,-1-1 7,1 2-3,-1-2 8,3 1-3,-3-2-6,-1-1 2,0 0 1,0 1-6,9 41 11,-9-40-13,9 52 32,-3-19 17,-6-33-32,0 39 481,-6-4 175,6-35-622,0-2 1,0 0 0,0 0 6,0 0 3,0 0 15,0 0 12,0 6 41,2-8 2941,10-22-3979,0-5-4133,-8 16 3605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1:36.13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7 20 156,'0'0'577,"0"0"-39,-4-11 516,4 11-954,-1 0 1,1 0-1,0 0 1,0 0-1,0-1 1,0 1-1,0 0 1,-1 0-1,1 0 1,0-1-1,0 1 1,0 0-1,0 0 1,0 0-1,0-1 1,0 1-1,0 0 1,0 0-1,0 0 1,0-1-1,0 1 1,0 0-1,0 0 1,0-1-1,0 1 1,0 0-1,0 0 1,0 0-1,0-1 1,0 1-1,1 0 1,-1 0-1,0 0 1,0-1-1,0 1 1,0 0-1,0 0 1,0 0-1,1 0 1,-1-1-1,0 1 1,0 0-1,0 0 1,1 0-1,-1 0 1,0 0-1,0 0 1,0 0-1,1 0 1,-1 0-1,0-1 1,0 1-1,0 0 1,1 0-1,39 15 234,-38-15-281,39 11 389,-37-10-414,-1 0-1,1 1 0,0-1 0,0 1 0,-1 0 0,1 0 0,5 4 0,-8-5-16,15 11 47,-13-8-44,16 12 40,-1 5 164,-17-20-196,-1-1 11,1 3 60,1 1 0,0-1 1,-1 1-1,0 0 1,0 0-1,0 0 0,0 0 1,-1-1-1,1 1 1,-1 6-1,-5 13 156,1 0 0,-1 34 0,7-42-197,-2-13-46,1 0-1,-1 0 1,0 0 0,1 0-1,-1 1 1,0-1 0,0 0-1,0 0 1,-1 0-1,1 0 1,0 0 0,-1 0-1,-1 4 1,2-5 3,-1 14 7,0-9 3391,6-16-4646,1-14-6119,-4 11 5186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1:37.56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18 1 212,'0'0'252,"0"0"-19,0 0-25,0 0-28,0 0-6,-11 3-99,5-2 1090,7-1 3445,34-4-3847,-34 4-736,1 0 0,0 0-1,0 1 1,-1-1 0,1 0 0,0 1 0,-1-1 0,1 1 0,0-1-1,-1 1 1,1 0 0,-1 0 0,1 0 0,-1 0 0,1 0 0,-1 0-1,0 0 1,0 0 0,1 0 0,-1 1 0,1 0 0,3 4 17,0 0 0,1-1 0,0 1 1,0-1-1,7 4 0,2 2 21,-4-3-26,-9-7-37,0 0 1,-1 0-1,1 0 1,0 0-1,-1 0 1,1 1-1,-1-1 1,0 0-1,1 1 1,-1-1-1,0 1 1,0 0-1,2 3 1,-3-4 7,21 48 150,-7-9-108,-13-36-19,0 0-1,0 0 1,0 0-1,-1 0 1,0 0-1,0 0 1,0 0-1,0 0 1,-1 0-1,1 0 0,-1 0 1,0 0-1,0 0 1,-4 6-1,5-8-4,-8 22 559,6-16-5680,15-22 3263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1:47.3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33 412 336,'3'-36'3926,"-3"26"-2725,-1-1 1,-1 1-1,0 0 1,-4-13 0,3 13-1038,0 0 1,1 0 0,0 0 0,0-15 0,-10-60 2589,12 84-2553,0-42 1213,5 11-622,2-54 1,-7 86-812,0 0 1,0 0-1,0 1 1,0-1 0,0 0-1,0 0 1,0 0 0,0 0-1,0 0 1,0 0 0,0 0-1,0 0 1,0 0-1,0 0 1,0 0 0,1 0-1,-1 0 1,0 0 0,0 0-1,0 0 1,0 0 0,0 0-1,0 0 1,0 0-1,0 0 1,0 0 0,0 0-1,1 0 1,-1 0 0,0 0-1,0 0 1,0 0 0,0 0-1,0 0 1,0 0 0,0 0-1,0 0 1,0 0-1,0 0 1,0 0 0,1 0-1,-1 0 1,7 18-351,14 41 278,-10-26-3,163 542-117,-77-242-43,-47-70-175,-35-167 229,-7-55 63,2 15 8,-1 0-1,-4 0 1,-1 76-1,-11 67-390,-6 76-286,11-128 541,3-78 171,-1-22 4,2 0 0,14 85 0,-4-66 783,-12-65-673,23-71-2063,-8-4-3637,-9 34 3886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1:48.2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217 0 116,'0'0'288,"0"0"-19,0 0-17,0 0-16,0 0-19,-12 42 805,-21 186 1883,21-185-2429,-2 0 0,-1-1-1,-3-1 1,-41 72 0,39-82-245,-3 4-318,13-11-4595,10-24 3552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1:48.9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7 704,'0'0'763,"0"-6"337,1 7 6046,5 8-7090,-1 0-1,1-1 1,0 0 0,1 0-1,0-1 1,0 0 0,1 0-1,-1-1 1,2 1-1,13 7 1,17 8 62,46 19 1,-49-24-53,209 95 872,-244-112-760,19 9 1928,-16-7-7787,-29-3 2901,2-1 843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1:56.1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1462 76 108,'-19'-18'6191,"13"13"-5906,-1-1 0,1 1 1,-1 1-1,0-1 1,-1 1-1,1 0 0,-1 1 1,0 0-1,0 0 1,0 1-1,-10-2 1,16 3-272,-6-1-1,0 0 1,-1 0 0,1 1 0,-1 0 0,1 1 0,-14 0-1,21 0-12,-97 0 40,69 0-36,-48 5-12,30-6 5,22 0-8,1 1 0,-1 1 0,1 1 0,0 1 1,-1 1-1,-29 9 0,-191 75-5,208-74 15,-198 87-11,209-89-35,1 1 1,1 2-1,0 0 1,1 2-1,1 0 1,1 1-1,0 1 1,-23 29 0,36-38 37,1 0 1,1 1-1,0 0 1,0 0-1,1 0 1,0 1-1,1-1 1,0 1-1,1 1 1,-2 11-1,0 12 8,1 1 0,1 44 1,4-70 54,0 0 0,1 0 1,0 0-1,1 0 1,1 0-1,-1 0 0,2-1 1,-1 0-1,1 1 1,10 13-1,4 4 67,1-1-1,30 30 1,-30-35-42,2-1 1,0 0 0,1-2 0,1 0-1,1-2 1,0-1 0,49 23 0,-21-18 40,-3 0-48,1-2 0,2-2 0,-1-2 0,89 12 0,-38-14 17,-60-7-22,0-1-1,0-2 1,48-3-1,-23-5 62,106-12 144,-150 13-225,0-1 1,0-1-1,-1-1 0,45-20 1,-49 18 99,-1-1 0,0-1 0,-1 0 0,0-1 0,0-2 0,-2 1 0,0-2 0,0 0 0,-1 0 0,-1-2-1,-1 0 1,0 0 0,-1-1 0,-1 0 0,11-27 0,-10 13 178,-1-1-1,-1 0 0,-2 0 0,-1-1 0,-1 0 1,-2 0-1,-2 0 0,-1 0 0,-6-46 1,2 55-6,-1 0 0,-2 0 1,-14-38-1,16 51-195,-1-1 0,-1 1 1,0 0-1,-1 0 0,0 1 0,-1 0 0,0 0 1,-13-10-1,-5-2-72,0 2 0,-2 0 0,0 2 0,-54-25 0,66 36-71,0 1 1,0 0-1,0 1 1,-1 1-1,0 1 1,0 1 0,-24-2-1,-29-1-24,62 6 71,-5-1-722,-1 1 0,1 1 0,-1 0 0,1 1 0,0 0 0,-21 6 0,-15-3-8614,30-4 7017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0:02.16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1 100,'0'0'271,"0"0"-7,0 0-20,0 0-13,0 0-12,0 0-16,0 0-8,0 0-19,0 0-11,0 0-7,0 0-16,0 0-20,0 0-16,0 0-10,0 0-14,0 0-3,0 0-11,0 0-2,0 0-6,0 0-4,0 0 15,0 0 27,0 0 6,0 0 1,5 0 3,312 10 1049,-312-10-1152,134 6 24,90 15 45,-184-17-44,62-4-1,-50 0-13,34-1 1564,-110-11-5038,11 5 2363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2:04.981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654 3 80,'0'0'252,"0"0"17,0 0 12,-3-1 1537,-13-1 10672,11 4-13099,7 31 712,1-1 0,11 44 0,3 27-41,-8-27-15,5 87 27,1-25-58,-6-40 8,-11-79 444,-9-21 162,-10-7-608,8 6 97,0 1 0,0 0 0,0 0 0,0 1 0,-1 1 0,1 0 0,-21 4 0,-99 24 35,94-17-87,-70 8-1,-62-14 44,170-5-110,-70 0-26,68 0 24,3 0-2,-17-1 7,17 1-68,-1 0 1,1 0-1,0 0 0,-1 0 0,1 0 1,-1 0-1,1 0 0,0 0 1,-1 0-1,1-1 0,0 1 0,-1 0 1,1 0-1,0 0 0,0-1 1,-1 1-1,1 0 0,0 0 0,0-1 1,-1 1-1,1 0 0,0 0 1,0-1-1,0 1 0,-1 0 0,1-1 1,0 1-1,0 0 0,0-1 1,0 1-1,0-1 0,3-16-7088,-1 9 5325,0-4-505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2:06.024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19 0 392,'0'0'515,"0"0"-5,0 0-17,0 0-19,0 0-32,0 0-44,0 0-13,0 0-19,0 0-33,0 0-34,0 0-2,0 0-15,0 0-7,0 0 7,-18 28 1774,20 1-1539,1-1 1,6 30-1,4 24-168,-3-5-177,4 1 1,36 115 0,-38-143-151,-10-36 194,1-1 0,1 0 1,0 0-1,9 19 0,-13-31-40,4 24 772,9-17-193,-8-24-554,-3 5-967,-2 0 0,1-1 0,-1 1 0,-1 0 0,0 0 0,-4-18 0,-1-5-1900,3-8 737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2:08.048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0 21 40,'0'0'207,"0"0"-11,0 0-20,0 0-11,0 0-2,0 0-5,0 0 2,0 0 6,0 0 12,0 0 10,0 0 11,0 0 13,0 0-2,0 0-8,0 0 10,0 0-6,0 0-23,0 0-6,0 0-15,0 0-20,0 0-15,0 0-2,0 0-17,0 0-24,0 0 2,0 0-6,0 0-20,0 0-4,50-6 794,143 1 1211,-138 6-1859,66-2 28,-102-4-194,-13 4-31,0 0-1,-1 0 1,1 0-1,0 1 1,0 0-1,0 0 1,0 1-1,0-1 1,9 3-1,11-3 12,-20-1-17,0 1 1,0 0-1,0 0 0,0 1 1,1 0-1,-1 0 1,0 1-1,0-1 1,7 4-1,-8-3 21,0 0 0,0 1 0,0 0 0,0 0 1,0 0-1,0 1 0,-1-1 0,0 1 0,1 0 0,-1 0 0,-1 1 0,1-1 0,-1 1 1,0 0-1,0 0 0,4 7 0,0 5 158,0 0 1,-1 0 0,7 31-1,-11-31-126,-1 0-1,0 0 1,-2 0-1,0 0 1,0 0 0,-2 0-1,0 0 1,-8 22-1,-6 47-7,-13 125 89,22-135 582,8-75-695,-3 14 2104,5-37-3173,-4-6-5202,-1 13 4413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2:13.76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15 7 84,'0'0'317,"0"0"-4,0 0-22,0 0-2,-6-7 61,3 9 6554,1 3-6899,1-2 9,0 1 0,0 0 0,1-1-1,0 1 1,0-1 0,0 1-1,0-1 1,0 1 0,1 0-1,-1-1 1,1 1 0,2 5-1,1 64 323,-5-56-166,1-15-89,0-2 19,-6 48 2612,9-64 812,3-5-5464,-5 6-5845,-2 13 5656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2:19.49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7 20 8,'0'0'163,"0"0"15,-5-11 4224,5 11-4301,0 0 0,0 0 1,0 0-1,0 0 0,0-1 1,-1 1-1,1 0 0,0 0 1,0 0-1,0 0 1,0-1-1,0 1 0,0 0 1,0 0-1,0-1 0,0 1 1,0 0-1,0 0 0,0 0 1,0-1-1,0 1 0,0 0 1,0 0-1,0 0 0,0-1 1,0 1-1,0 0 1,0 0-1,0-1 0,0 1 1,0 0-1,0 0 0,0 0 1,0 0-1,1-1 0,-1 1 1,0 0-1,0 0 0,0 0 1,0 0-1,1-1 0,-1 1 1,0 0-1,0 0 0,0 0 1,0 0-1,1 0 1,-1 0-1,0 0 0,0 0 1,1 0-1,-1-1 0,41 13-91,-39-12-13,-2 0-1,0 0 0,0 0-1,0 0 0,0 0 4,0 0-7,0 0 2,0 0-5,0 0-2,0 0-2,0 0-1,0 0-1,0 0-1,0 0 1,1 0-2,0 0 17,-1 0-1,1 0 0,-1 0 0,1 0 0,-1 0 0,1 0 0,-1 0 0,1 0 0,-1 1 0,1-1 0,-1 0 0,1 0 1,-1 0-1,1 0 0,-1 1 0,1-1 0,-1 0 0,0 1 0,1-1 0,-1 0 0,1 1 0,-1-1 0,0 0 0,1 1 1,-1-1-1,0 1 0,0-1 0,1 0 0,-1 2 0,1-2 5,-1 0 2,5 2-3,10 17-1,-15-18 3,0-1-12,15 41-39,-15-40 47,0-1 7,0 0 0,0 0-8,0 0-3,0 0-2,0 0 0,0 0 2,0 0 0,0 0-3,0 0-5,0 0 6,0 2 1,0 3 6,0-2 6,0 2-6,-6 50 18,6-53-16,0-2-5,0 2 0,0 3 5,0-2-4,0 2 4,0-4-6,0 8 49,0-9-58,0 0-1,0 0 1,0 0-1,0 0 1,0 0-1,1 0 0,-1 0 1,0 0-1,0 0 1,0 0-1,0 0 1,0 0-1,0 0 0,0 0 1,1 0-1,-1 0 1,0 0-1,0 0 1,0 0-1,0 0 0,0 0 1,0 0-1,0 0 1,0 0-1,0 1 1,0-1-1,1 0 0,-1 0 1,0 0-1,0 0 1,0 0-1,0 0 1,0 0-1,0 0 1,0 0-1,0 1 0,0-1 1,0 0-1,0 0 1,0 0-1,0 0 1,0 0-1,0 0 0,0 0 1,0 1-1,0-1 1,0 0-1,0 0 1,0 0-1,0 0 0,0 0 1,0 0-1,0 0 1,0 0-1,0 1 1,0-1-1,0 0 0,0 0 1,0 0-1,-1 0 1,1 0-1,6-14-889,-1 1-3534,-3 6 3121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2:28.4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1186 56,'2'-5'422,"2"6"7606,144 82-7146,-131-76-819,1-1 0,0 0 0,0-1 0,0-1 0,1-1 0,-1-1 0,1 0 0,35-2 1,-12-3-19,0-1 0,0-3 0,65-18 1,-36 8-2,11-5-23,-1-2 0,120-55 0,-150 52-14,-1-2 0,-1-2 1,-1-3-1,82-75 0,-63 43-22,103-133 0,-132 156 1,79-69 0,-78 77 27,-1-1 0,52-66-1,-8 10-42,-36 43 15,-22 24 1,-7 6 12,-1 1 0,28-42 0,-28 34 26,-15 25-10,-1 1 4,0 0 9,0 0 5,0 0 8,0 0 2,0 0-4,0 0-1,0 0-7,0 0-2,0 0-1,0 0-2,0 0-2,0 0-3,0 0-4,0 0-3,0-1-493,0-4 1518,-1 5-3007,0 1-3427,-9 17 4014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2:30.2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642 18 44,'0'0'504,"0"0"1,0 0 7,0 0 2,0 0-4,0 0-3,0 0-18,0 0-22,0 0-23,5-4 156,-8 1 5598,-13 0-6023,12 2-23,-14 1 307,-271 3 588,276-3-1032,-21-2 9,-27-5-12,45 6-207,0 1 0,0 1 0,-25 3 1,-15 1-472,54-5 627,-34 3-735,39-3 774,0 1-1,0-1 1,0 1-1,0-1 1,0 1-1,0 0 1,0 0-1,0 0 1,0 1-1,0-1 1,-1 1-1,1-1 1,-1 1-1,1 0 1,-1 0-1,0 0 1,0 0-1,1 0 1,-1 1-1,-1-1 1,1 1-1,0-1 0,-1 1 1,1 0-1,-1 0 1,0-1-1,0 1 1,0 0-1,0 0 1,0 0-1,-1 0 1,0 0-1,1 0 1,-1 5-1,-2 5 69,0 0 1,0-1-1,-1 1 0,-1-1 0,0 0 0,0 0 0,-2 0 0,1 0 0,-2-1 1,-8 14-1,-25 53 718,39-77-608,1-1-23,0 0-13,0 0-10,0 0-22,0 0-19,0 0-14,0 0 1,4-33-1226,-2 30 414,-3 1-5741,-4-5 4663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2:36.4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 29 236,'0'0'377,"0"0"-11,0 0-9,0 0 4,-3-9 2624,3 9-2911,0 0 0,0 0 0,0 0 0,0 0-1,0-1 1,0 1 0,0 0 0,0 0 0,0 0 0,0 0 0,0-1 0,0 1 0,0 0 0,0 0 0,0 0 0,0 0 0,0-1 0,0 1-1,0 0 1,0 0 0,0 0 0,0-1 0,0 1 0,0 0 0,0 0 0,0 0 0,0 0 0,0 0 0,1-1 0,-1 1 0,0 0 0,0 0-1,0 0 1,0 0 0,0 0 0,0 0 0,1 0 0,-1-1 0,0 1 0,0 0 0,0 0 0,0 0 0,1 0 0,-1 0 0,0 0 0,0 0 0,0 0-1,0 0 1,1 0 0,-1 0 0,0 0 0,0 0 0,0 0 0,0 0 0,1 0 0,-1 0 0,0 0 0,0 0 0,0 0 0,1 1 0,71 26 264,49 16 1010,-102-39-1180,-1-1 1,1-1 0,0 0-1,0-2 1,25-1 0,97-18 210,-33 3-159,6-6-95,-46 7-103,-29 7-10,12 0-4,-26 6-14,-17 0 0,-1 1-1,1 0 0,-1 0 1,0 1-1,1 0 0,-1 1 0,1-1 1,-1 1-1,1 1 0,-1-1 1,0 1-1,0 1 0,12 5 0,66 40-19,-76-44 54,-1 0 0,1-1 0,0 0 0,0 0 0,0-1 0,0 0 0,0-1 0,0 0 0,1 0 0,-1-1 0,1 0 0,-1 0 0,13-3 0,10-4 37,-1-1-1,45-17 1,-40 13-48,-21 7-26,0 1 1,0 1 0,0 0 0,0 2-1,1-1 1,-1 2 0,0 0 0,1 1-1,-1 0 1,23 6 0,-24-3 1,-2 0 1,1 2-1,0-1 0,20 13 1,-24-12 12,1 0 0,0-1 0,0 0 1,1-1-1,-1 0 0,1-1 0,21 4 1,16-7 151,0-1 0,0-3 0,0-2 1,0-2-1,49-15 0,-60 15 229,5-4-528,-32 6-2422,1-2-3590,-10 7 4163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0:08.65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13 25 84,'-9'-10'1700,"6"4"438,6 4-113,18 8-2022,-15-5 4,53 2 87,7-3-49,-64 0-40,1 0-7,6 0 4,0-1-1,-9 1-1,27 9-14,-12-8 33,-1 0-1,1-1 1,-1 0 0,1-1-1,-1-1 1,22-4 0,11-1 269,11 1-165,0 2 1,1 3-1,65 7 1,-109-3-141,-1 1 0,1 0 0,18 8 0,-32-11 21,9 2 7,-4-1-2,-4-2-2,36 5 28,19 3 0,-55-8-25,-2 0-1,0 0 4,0 0 4,0 0-3,0 0-1,0 0 11,0 0 19,2 1-210,-2-1 195,0 0 0,1-1-1,-1 1 1,0 0 0,1 0-1,-1 0 1,0 0 0,0 0 0,1 0-1,-1 0 1,0 0 0,0 1-1,1-1 1,-1 0 0,0 0-1,1 0 1,-1 0 0,0 0 0,0 0-1,0 0 1,1 1 0,-1-1-1,0 0 1,0 0 0,1 0 0,-1 1-1,0-1 1,0 0 0,0 0-1,0 0 1,1 1 0,-1-1 0,0 0-1,0 0 1,0 1 0,0-1-1,0 0 1,0 1 0,0-1 0,0 0-1,0 0 1,0 1 0,0-1-1,0 0 1,0 1 0,0-1 0,0 0-1,0 0 1,0 1 0,0-1-1,-69 301 239,34-61-181,13-71-34,-7-14 16,25-134-71,2 0 1,-1 25-1,5-43 172,-1-2-1564,-1 0-3004,0-1 3231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0:10.510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725 1 160,'0'0'179,"0"0"-19,0 0-12,0 0-19,0 0-10,0 0-19,0 0-8,0 0-9,0 0-10,0 0-5,4 34 558,-1-15-431,0 1 0,-1-1 1,-1 1-1,-3 32 0,0-3-50,-1 30 118,-15 90 0,-47 246-47,49-349-155,11-51-57,1 1-1,0-1 1,2 1-1,-2 20 1,1-9 13,-3 2 50,6-28-58,0-1 0,0 0 3,0 0 9,0 0 23,0 0 16,0 0 26,0 0 6,0 0 11,0 0-5,0 0-13,0 0 1,0 0-6,0 0-18,0 0 4,0 0 6,0 0 10,0 0-2,0 0 6,-25 6 1101,-7 1-1043,0-2 0,-53 2 1,25-2 205,-11-1 157,-75-4 1,25-2-308,119 2-186,2 0-4,0 0-2,0 0 2,-5 0 532,-17 0-6287,19 0 4589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29:53.56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719 185 328,'0'0'385,"-14"-24"3948,-2 27-4147,0 0 0,0 2 1,1 0-1,-1 1 0,1 0 1,0 1-1,-15 10 0,13-8 30,-20 10 22,-13 6-40,-68 46 0,94-53-137,1 1 0,1 1 1,1 1-1,-35 44 0,40-42 14,3-8-13,1 1 0,0 1 1,1 0-1,1 1 0,1 0 1,1 0-1,-10 30 0,-7 45 97,10-44-11,3 1-1,-8 59 1,15-63-80,-1 12 90,0 68 0,7-109-150,0-1 0,0 0 0,2 1 1,0-1-1,1 0 0,0 0 0,1-1 1,15 30-1,-12-32 6,1 0 0,0-1 1,1-1-1,1 1 0,-1-2 1,2 1-1,0-2 0,18 13 1,11 4 76,59 27 0,193 80 475,-261-123-372,1-1 0,0-2-1,58 5 1,-54-7-135,55 7 31,0-3 0,0-5 1,1-3-1,110-14 0,-102-2-48,-1-4-1,-1-4 1,-1-5 0,-1-4-1,133-64 1,-219 90-35,19-8 71,-1-2-1,-1-1 1,49-38 0,-70 49-26,0-1-1,0 0 1,-1 0 0,0 0-1,0-1 1,-1 0 0,0 0 0,0-1-1,-1 1 1,0-1 0,0 0 0,-1 0-1,0 0 1,-1-1 0,0 1 0,0 0-1,-1-1 1,0-10 0,-3-35 126,-3 1-1,-2 0 1,-2 0 0,-3 1 0,-1 0 0,-4 1-1,-1 0 1,-3 2 0,-1 0 0,-3 2 0,-2 1-1,-2 1 1,-3 1 0,-43-49 0,1 8 30,-4 3-1,-122-99 1,180 165-154,9 7-30,-1 1 0,0 0 0,0 0 0,-1 1 0,-19-8 0,12 8-1,12 4-25,0 1 0,-1 0 0,1 0 0,-1 0-1,0 1 1,1 1 0,-1 0 0,0 0 0,-16 1 0,-239 36-135,36-2 124,188-31-30,0 2 1,0 2-1,1 2 1,-1 1-1,2 2 1,-47 21-1,61-21-110,2 2-1,-1 0 1,2 2-1,0 0 1,-23 23 0,-43 55-7332,78-84 4874,0-1 791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29:55.86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494 102 64,'-17'2'338,"13"-1"-24,-24 15 2030,14-8-2044,2-1 1,-1 2 0,1 0-1,0 0 1,1 1 0,0 0-1,1 1 1,-14 18 0,-68 106 849,85-124-1017,-30 56 394,3 1 1,3 1 0,3 2-1,-28 111 1,43-125-373,3-1-1,2 2 1,2-1 0,3 1-1,3 0 1,8 75 0,-7-122-150,1 0 0,1 0 0,0 0 0,0 0 0,1 0 0,1-1 0,-1 1 0,2-1 0,-1 0 0,1-1 0,1 1 0,0-1 0,0 0 0,15 13 0,-9-11-26,1 0 1,0-1-1,1 0 0,0-1 0,0-1 1,1 0-1,0-1 0,32 9 0,7-2-15,1-2 0,0-3 0,0-2 0,1-3-1,0-2 1,0-3 0,102-14 0,73-11-58,-126 4 74,0-4 0,-2-5 0,129-57 1,-219 82 19,0-1 0,0 0 0,-1-2 0,0 1 0,0-2 0,-1 1 0,0-2 0,-1 0 0,0 0 0,-1-1 0,0 0 0,9-16 0,-7 7 0,0 0 0,-2-1-1,0 0 1,-1-1 0,-2 0 0,0-1-1,3-27 1,-3 12-7,22-170 185,3-57 19,-32 255-152,0-1 0,-1 0-1,-1 1 1,1-1 0,-2 1 0,0-1-1,0 1 1,-1 0 0,0 0-1,-1 1 1,0-1 0,-12-15 0,-1-3 73,-2 2-1,-2 1 1,-26-27 0,19 24 171,-64-50-1,77 67-216,-1 2-1,0 0 1,-1 1-1,0 1 1,0 1-1,-26-7 0,27 9-52,-33-10-14,-2 2 0,1 3 0,-1 2 0,-61-2 1,65 13-85,-1 1 0,1 3 0,0 3 1,1 1-1,0 2 0,0 2 1,-62 31-1,36-15-32,34-16-223,2 2-1,0 1 1,-43 29-1,35-2-6519,30-34 5486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7T19:30:42.81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5857 7 32,'0'0'325,"0"0"-15,0 0-8,0 0-16,0 0-10,0 0-7,0 0-17,0 0-3,0 0 6,0 0 15,0 0-6,0 0 6,0 0 2,0 0 0,-5-7 97,1 8 4857,-116 102-4783,-168 146-236,-54 37 57,246-209-167,-318 263 255,8-51 366,403-287-715,-246 178 376,197-136-259,1 1-1,-68 80 1,-138 171 476,179-211-491,-3-3 0,-169 130 0,170-147-80,-27 18 61,-3-4 1,-222 116 0,-74 7 78,218-91-62,44-24 2,-545 304 114,440-260-15,-67 41-83,280-150-118,-16 10 0,2 2-1,-50 43 0,67-48 171,-71 46 1,59-35-666,45-39 262,-1-2-4366,1-25-191,1 13 3105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A3DA4-F31F-4DBE-B901-F28EC0F26D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1C86B-E1BA-4BA4-9EA1-478F6595F3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4BAD0-5A9A-4C2E-BA9A-10554DB1A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2D44-88AB-4FB0-90AA-E2918FFA84AC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B82C3-17F4-4E4E-B105-8E6198FC8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F3EF04-BFFC-4DCE-9B8A-1C0783826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35ADF-13B4-45F6-BE61-687BC98AE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615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1D668-5E8E-4364-BC48-51B0B4571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C0FD8E-B736-483F-B0A5-D116C20B69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9CBDBE-C29E-4D25-ABFA-8567CF934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2D44-88AB-4FB0-90AA-E2918FFA84AC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00C79-5DCD-45CD-A419-A644BFBD8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E98AF-3F2F-47B6-9E50-554384E39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35ADF-13B4-45F6-BE61-687BC98AE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221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E42FDE-6586-4063-8E9F-C644193F1D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7153AD-8D5A-4C75-9AC2-C5787A76A5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C6EEA-0954-40E2-A7FC-EE808EB41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2D44-88AB-4FB0-90AA-E2918FFA84AC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3ADABD-1BBB-4696-A8D4-581C07F79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C10C9-8A8C-41C0-B1E6-4E310F2B7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35ADF-13B4-45F6-BE61-687BC98AE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133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464D7-E366-4188-AD87-FF702C2F0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28786-F4E2-4DE0-A780-C049E5972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DE0207-77DE-4BA2-BF48-65EDCDEA3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2D44-88AB-4FB0-90AA-E2918FFA84AC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27481-70FB-4E42-953A-67EAA82FE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C6774E-EEDF-4485-9B97-27AE6FE7C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35ADF-13B4-45F6-BE61-687BC98AE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435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FD76B-D170-49FA-89E3-139FEFE24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9F7A38-CACF-4E03-96A0-384947BB9D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9C19F-4923-465B-81E7-17484C288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2D44-88AB-4FB0-90AA-E2918FFA84AC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51735-65C3-4DD8-BC19-CF7BAE396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456587-16E9-44BE-AA10-3436CFD06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35ADF-13B4-45F6-BE61-687BC98AE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904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91170-4595-4ABB-8B1E-99EDB349A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8A099-EF67-4B18-ADC3-C88F72D6D7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8EA5CE-25F0-4B5D-8FD2-C321E68C38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D9E09E-8FE7-48CC-B21A-1CD44E0E3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2D44-88AB-4FB0-90AA-E2918FFA84AC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F6ECF7-9030-41C6-9B5E-3E2572A68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3A008F-415C-4680-8B62-EBFE16698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35ADF-13B4-45F6-BE61-687BC98AE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96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E4D64-D951-4606-B30B-A30041BDD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F5D97A-A944-425F-827C-703B56993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5E6446-7527-489E-9E43-AD35E8A191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826EC6-FEEA-45E3-88FB-9A31B939E1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A0239F-6695-435B-B5EA-C562FC5B11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429C57-B0A2-4C0B-B84C-3D423BB52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2D44-88AB-4FB0-90AA-E2918FFA84AC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CB599-CF17-4BCC-898B-1E9D12182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E13FE7-C89A-4BE9-BE69-460F5913C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35ADF-13B4-45F6-BE61-687BC98AE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415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331E3-9179-4B38-ABDD-8FCD3B14F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66B498-91E0-414C-ACF9-BA8A8B34D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2D44-88AB-4FB0-90AA-E2918FFA84AC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A24686-B8F2-4AE2-A9CE-C45F77EC2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3807EA-F8C9-4A26-B139-A0DCBD936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35ADF-13B4-45F6-BE61-687BC98AE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446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829C27-490A-4238-97DB-7519950F5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2D44-88AB-4FB0-90AA-E2918FFA84AC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6E2FD6-ECFB-4164-AA7F-03FC4708F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6941EF-445E-4AC8-99ED-2397185CC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35ADF-13B4-45F6-BE61-687BC98AE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080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C5E55-6777-48D1-8CFF-6DA6F7C5C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4B23C-9F93-4809-BF8A-9B0941385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3CFFA3-03A2-41A9-9C24-9E03609EA6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E0672C-F984-4AFE-BB6C-792A7CEA5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2D44-88AB-4FB0-90AA-E2918FFA84AC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B1DAD1-711B-487F-B560-EAC672C5E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C1A8EB-E10C-4EC0-B302-F15F13C42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35ADF-13B4-45F6-BE61-687BC98AE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487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47254-74AA-44FA-A3D6-85B02D8D8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7F4F6A-94ED-4E74-A99D-1E2372DF18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89C3B8-4186-4290-A077-D5502B21AF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CBCD8C-8152-4B09-AA8B-7BBDB5098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2D44-88AB-4FB0-90AA-E2918FFA84AC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A49CC5-C582-4E61-A824-A29FF7595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088619-FEC5-4838-8FC9-722789A07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35ADF-13B4-45F6-BE61-687BC98AE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912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7C15A7-437D-4057-8A10-1F0532318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D4E30F-8815-49B7-9592-FED472E91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46F6D-BEE9-4569-B92D-61C1F54D19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72D44-88AB-4FB0-90AA-E2918FFA84AC}" type="datetimeFigureOut">
              <a:rPr lang="en-US" smtClean="0"/>
              <a:t>2/7/2021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A3A51-62DD-452C-A913-CBF57AFF16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34999-7662-4631-A7D7-60AE129A1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35ADF-13B4-45F6-BE61-687BC98AE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51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3.xml"/><Relationship Id="rId21" Type="http://schemas.openxmlformats.org/officeDocument/2006/relationships/image" Target="../media/image10.png"/><Relationship Id="rId42" Type="http://schemas.openxmlformats.org/officeDocument/2006/relationships/customXml" Target="../ink/ink21.xml"/><Relationship Id="rId47" Type="http://schemas.openxmlformats.org/officeDocument/2006/relationships/image" Target="../media/image23.png"/><Relationship Id="rId63" Type="http://schemas.openxmlformats.org/officeDocument/2006/relationships/image" Target="../media/image31.png"/><Relationship Id="rId68" Type="http://schemas.openxmlformats.org/officeDocument/2006/relationships/customXml" Target="../ink/ink34.xml"/><Relationship Id="rId84" Type="http://schemas.openxmlformats.org/officeDocument/2006/relationships/customXml" Target="../ink/ink42.xml"/><Relationship Id="rId89" Type="http://schemas.openxmlformats.org/officeDocument/2006/relationships/image" Target="../media/image44.png"/><Relationship Id="rId16" Type="http://schemas.openxmlformats.org/officeDocument/2006/relationships/customXml" Target="../ink/ink8.xml"/><Relationship Id="rId11" Type="http://schemas.openxmlformats.org/officeDocument/2006/relationships/image" Target="../media/image5.png"/><Relationship Id="rId32" Type="http://schemas.openxmlformats.org/officeDocument/2006/relationships/customXml" Target="../ink/ink16.xml"/><Relationship Id="rId37" Type="http://schemas.openxmlformats.org/officeDocument/2006/relationships/image" Target="../media/image18.png"/><Relationship Id="rId53" Type="http://schemas.openxmlformats.org/officeDocument/2006/relationships/image" Target="../media/image26.png"/><Relationship Id="rId58" Type="http://schemas.openxmlformats.org/officeDocument/2006/relationships/customXml" Target="../ink/ink29.xml"/><Relationship Id="rId74" Type="http://schemas.openxmlformats.org/officeDocument/2006/relationships/customXml" Target="../ink/ink37.xml"/><Relationship Id="rId79" Type="http://schemas.openxmlformats.org/officeDocument/2006/relationships/image" Target="../media/image39.png"/><Relationship Id="rId5" Type="http://schemas.openxmlformats.org/officeDocument/2006/relationships/image" Target="../media/image2.png"/><Relationship Id="rId90" Type="http://schemas.openxmlformats.org/officeDocument/2006/relationships/customXml" Target="../ink/ink45.xml"/><Relationship Id="rId95" Type="http://schemas.openxmlformats.org/officeDocument/2006/relationships/image" Target="../media/image47.png"/><Relationship Id="rId22" Type="http://schemas.openxmlformats.org/officeDocument/2006/relationships/customXml" Target="../ink/ink11.xml"/><Relationship Id="rId27" Type="http://schemas.openxmlformats.org/officeDocument/2006/relationships/image" Target="../media/image13.png"/><Relationship Id="rId43" Type="http://schemas.openxmlformats.org/officeDocument/2006/relationships/image" Target="../media/image21.png"/><Relationship Id="rId48" Type="http://schemas.openxmlformats.org/officeDocument/2006/relationships/customXml" Target="../ink/ink24.xml"/><Relationship Id="rId64" Type="http://schemas.openxmlformats.org/officeDocument/2006/relationships/customXml" Target="../ink/ink32.xml"/><Relationship Id="rId69" Type="http://schemas.openxmlformats.org/officeDocument/2006/relationships/image" Target="../media/image34.png"/><Relationship Id="rId8" Type="http://schemas.openxmlformats.org/officeDocument/2006/relationships/customXml" Target="../ink/ink4.xml"/><Relationship Id="rId51" Type="http://schemas.openxmlformats.org/officeDocument/2006/relationships/image" Target="../media/image25.png"/><Relationship Id="rId72" Type="http://schemas.openxmlformats.org/officeDocument/2006/relationships/customXml" Target="../ink/ink36.xml"/><Relationship Id="rId80" Type="http://schemas.openxmlformats.org/officeDocument/2006/relationships/customXml" Target="../ink/ink40.xml"/><Relationship Id="rId85" Type="http://schemas.openxmlformats.org/officeDocument/2006/relationships/image" Target="../media/image42.png"/><Relationship Id="rId93" Type="http://schemas.openxmlformats.org/officeDocument/2006/relationships/image" Target="../media/image46.png"/><Relationship Id="rId3" Type="http://schemas.openxmlformats.org/officeDocument/2006/relationships/image" Target="../media/image1.png"/><Relationship Id="rId12" Type="http://schemas.openxmlformats.org/officeDocument/2006/relationships/customXml" Target="../ink/ink6.xml"/><Relationship Id="rId17" Type="http://schemas.openxmlformats.org/officeDocument/2006/relationships/image" Target="../media/image8.png"/><Relationship Id="rId25" Type="http://schemas.openxmlformats.org/officeDocument/2006/relationships/image" Target="../media/image12.png"/><Relationship Id="rId33" Type="http://schemas.openxmlformats.org/officeDocument/2006/relationships/image" Target="../media/image16.png"/><Relationship Id="rId38" Type="http://schemas.openxmlformats.org/officeDocument/2006/relationships/customXml" Target="../ink/ink19.xml"/><Relationship Id="rId46" Type="http://schemas.openxmlformats.org/officeDocument/2006/relationships/customXml" Target="../ink/ink23.xml"/><Relationship Id="rId59" Type="http://schemas.openxmlformats.org/officeDocument/2006/relationships/image" Target="../media/image29.png"/><Relationship Id="rId67" Type="http://schemas.openxmlformats.org/officeDocument/2006/relationships/image" Target="../media/image33.png"/><Relationship Id="rId20" Type="http://schemas.openxmlformats.org/officeDocument/2006/relationships/customXml" Target="../ink/ink10.xml"/><Relationship Id="rId41" Type="http://schemas.openxmlformats.org/officeDocument/2006/relationships/image" Target="../media/image20.png"/><Relationship Id="rId54" Type="http://schemas.openxmlformats.org/officeDocument/2006/relationships/customXml" Target="../ink/ink27.xml"/><Relationship Id="rId62" Type="http://schemas.openxmlformats.org/officeDocument/2006/relationships/customXml" Target="../ink/ink31.xml"/><Relationship Id="rId70" Type="http://schemas.openxmlformats.org/officeDocument/2006/relationships/customXml" Target="../ink/ink35.xml"/><Relationship Id="rId75" Type="http://schemas.openxmlformats.org/officeDocument/2006/relationships/image" Target="../media/image37.png"/><Relationship Id="rId83" Type="http://schemas.openxmlformats.org/officeDocument/2006/relationships/image" Target="../media/image41.png"/><Relationship Id="rId88" Type="http://schemas.openxmlformats.org/officeDocument/2006/relationships/customXml" Target="../ink/ink44.xml"/><Relationship Id="rId91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5" Type="http://schemas.openxmlformats.org/officeDocument/2006/relationships/image" Target="../media/image7.png"/><Relationship Id="rId23" Type="http://schemas.openxmlformats.org/officeDocument/2006/relationships/image" Target="../media/image11.png"/><Relationship Id="rId28" Type="http://schemas.openxmlformats.org/officeDocument/2006/relationships/customXml" Target="../ink/ink14.xml"/><Relationship Id="rId36" Type="http://schemas.openxmlformats.org/officeDocument/2006/relationships/customXml" Target="../ink/ink18.xml"/><Relationship Id="rId49" Type="http://schemas.openxmlformats.org/officeDocument/2006/relationships/image" Target="../media/image24.png"/><Relationship Id="rId57" Type="http://schemas.openxmlformats.org/officeDocument/2006/relationships/image" Target="../media/image28.png"/><Relationship Id="rId10" Type="http://schemas.openxmlformats.org/officeDocument/2006/relationships/customXml" Target="../ink/ink5.xml"/><Relationship Id="rId31" Type="http://schemas.openxmlformats.org/officeDocument/2006/relationships/image" Target="../media/image15.png"/><Relationship Id="rId44" Type="http://schemas.openxmlformats.org/officeDocument/2006/relationships/customXml" Target="../ink/ink22.xml"/><Relationship Id="rId52" Type="http://schemas.openxmlformats.org/officeDocument/2006/relationships/customXml" Target="../ink/ink26.xml"/><Relationship Id="rId60" Type="http://schemas.openxmlformats.org/officeDocument/2006/relationships/customXml" Target="../ink/ink30.xml"/><Relationship Id="rId65" Type="http://schemas.openxmlformats.org/officeDocument/2006/relationships/image" Target="../media/image32.png"/><Relationship Id="rId73" Type="http://schemas.openxmlformats.org/officeDocument/2006/relationships/image" Target="../media/image36.png"/><Relationship Id="rId78" Type="http://schemas.openxmlformats.org/officeDocument/2006/relationships/customXml" Target="../ink/ink39.xml"/><Relationship Id="rId81" Type="http://schemas.openxmlformats.org/officeDocument/2006/relationships/image" Target="../media/image40.png"/><Relationship Id="rId86" Type="http://schemas.openxmlformats.org/officeDocument/2006/relationships/customXml" Target="../ink/ink43.xml"/><Relationship Id="rId94" Type="http://schemas.openxmlformats.org/officeDocument/2006/relationships/customXml" Target="../ink/ink47.xml"/><Relationship Id="rId4" Type="http://schemas.openxmlformats.org/officeDocument/2006/relationships/customXml" Target="../ink/ink2.xml"/><Relationship Id="rId9" Type="http://schemas.openxmlformats.org/officeDocument/2006/relationships/image" Target="../media/image4.png"/><Relationship Id="rId13" Type="http://schemas.openxmlformats.org/officeDocument/2006/relationships/image" Target="../media/image6.png"/><Relationship Id="rId18" Type="http://schemas.openxmlformats.org/officeDocument/2006/relationships/customXml" Target="../ink/ink9.xml"/><Relationship Id="rId39" Type="http://schemas.openxmlformats.org/officeDocument/2006/relationships/image" Target="../media/image19.png"/><Relationship Id="rId34" Type="http://schemas.openxmlformats.org/officeDocument/2006/relationships/customXml" Target="../ink/ink17.xml"/><Relationship Id="rId50" Type="http://schemas.openxmlformats.org/officeDocument/2006/relationships/customXml" Target="../ink/ink25.xml"/><Relationship Id="rId55" Type="http://schemas.openxmlformats.org/officeDocument/2006/relationships/image" Target="../media/image27.png"/><Relationship Id="rId76" Type="http://schemas.openxmlformats.org/officeDocument/2006/relationships/customXml" Target="../ink/ink38.xml"/><Relationship Id="rId7" Type="http://schemas.openxmlformats.org/officeDocument/2006/relationships/image" Target="../media/image3.png"/><Relationship Id="rId71" Type="http://schemas.openxmlformats.org/officeDocument/2006/relationships/image" Target="../media/image35.png"/><Relationship Id="rId92" Type="http://schemas.openxmlformats.org/officeDocument/2006/relationships/customXml" Target="../ink/ink46.xml"/><Relationship Id="rId2" Type="http://schemas.openxmlformats.org/officeDocument/2006/relationships/customXml" Target="../ink/ink1.xml"/><Relationship Id="rId29" Type="http://schemas.openxmlformats.org/officeDocument/2006/relationships/image" Target="../media/image14.png"/><Relationship Id="rId24" Type="http://schemas.openxmlformats.org/officeDocument/2006/relationships/customXml" Target="../ink/ink12.xml"/><Relationship Id="rId40" Type="http://schemas.openxmlformats.org/officeDocument/2006/relationships/customXml" Target="../ink/ink20.xml"/><Relationship Id="rId45" Type="http://schemas.openxmlformats.org/officeDocument/2006/relationships/image" Target="../media/image22.png"/><Relationship Id="rId66" Type="http://schemas.openxmlformats.org/officeDocument/2006/relationships/customXml" Target="../ink/ink33.xml"/><Relationship Id="rId87" Type="http://schemas.openxmlformats.org/officeDocument/2006/relationships/image" Target="../media/image43.png"/><Relationship Id="rId61" Type="http://schemas.openxmlformats.org/officeDocument/2006/relationships/image" Target="../media/image30.png"/><Relationship Id="rId82" Type="http://schemas.openxmlformats.org/officeDocument/2006/relationships/customXml" Target="../ink/ink41.xml"/><Relationship Id="rId19" Type="http://schemas.openxmlformats.org/officeDocument/2006/relationships/image" Target="../media/image9.png"/><Relationship Id="rId14" Type="http://schemas.openxmlformats.org/officeDocument/2006/relationships/customXml" Target="../ink/ink7.xml"/><Relationship Id="rId30" Type="http://schemas.openxmlformats.org/officeDocument/2006/relationships/customXml" Target="../ink/ink15.xml"/><Relationship Id="rId35" Type="http://schemas.openxmlformats.org/officeDocument/2006/relationships/image" Target="../media/image17.png"/><Relationship Id="rId56" Type="http://schemas.openxmlformats.org/officeDocument/2006/relationships/customXml" Target="../ink/ink28.xml"/><Relationship Id="rId77" Type="http://schemas.openxmlformats.org/officeDocument/2006/relationships/image" Target="../media/image3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3E7D9-60DF-44DB-A3B3-EB1EB71ED7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0B3056-F3F6-428F-AEE7-A96D063BEC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559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04AD4-6693-425D-8A62-13B4E528A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</a:t>
            </a:r>
            <a:r>
              <a:rPr lang="en-US" dirty="0"/>
              <a:t>    Mem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306AE3-287C-4216-AA78-54BC27339974}"/>
              </a:ext>
            </a:extLst>
          </p:cNvPr>
          <p:cNvSpPr/>
          <p:nvPr/>
        </p:nvSpPr>
        <p:spPr>
          <a:xfrm>
            <a:off x="269290" y="2399125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97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我何等愛慕你的律法，終日不住地思想。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98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你的命令常存在我心裡，使我比仇敵有智慧。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99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我比我的師傅更通達，因我思想你的法度。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100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我比年老的更明白，因我守了你的訓詞。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101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我禁止我腳走一切的邪路，為要遵守你的話。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102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我沒有偏離你的典章，因為你教訓了我。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103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你的言語在我上膛何等甘美，在我口中比蜜更甜！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104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我藉著你的訓詞得以明白，所以我恨一切的假道。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267E985-4D5F-473B-AE5C-3B6010EB8DA2}"/>
              </a:ext>
            </a:extLst>
          </p:cNvPr>
          <p:cNvSpPr/>
          <p:nvPr/>
        </p:nvSpPr>
        <p:spPr>
          <a:xfrm>
            <a:off x="5631402" y="2461269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97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מָֽ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ה־אָהַ֥בְתִּי תוֹרָתֶ֑ךָ כָּל־הַ֝יֹּ֗ום הִ֣יא שִׂיחָתִֽי׃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98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מ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ֵ֭אֹ֣יְבַי תְּחַכְּמֵ֣נִי מִצְוֹתֶ֑ךָ כִּ֖י לְעוֹלָ֣ם הִיא־לִֽי׃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99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מ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ִכָּל־מְלַמְּדַ֥י הִשְׂכַּ֑לְתִּי כִּ֥י עֵ֝דְוֹתֶ֗יךָ שִׂ֣יחָה לִֽֿי׃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100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מ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ִזְּקֵנִ֥ים אֶתְבּוֹנָ֑ן כִּ֖י פִקּוּדֶ֣יךָ נָצָֽרְתִּי׃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101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מִ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כָּל־אֹ֣רַח רָ֭ע כָּלִ֣אתִי רַגְלָ֑י לְ֝מַ֗עַן אֶשְׁמֹ֥ר דְּבָרֶֽךָ׃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102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מ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ִמִּשְׁפָּטֶ֥יךָ לֹא־סָ֑רְתִּי כִּֽי־אַ֝תָּ֗ה הוֹרֵתָֽנִי׃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103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מ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ַה־נִּמְלְצ֣וּ לְ֭חִכִּי אִמְרָתֶ֗ךָ מִדְּבַ֥שׁ לְפִֽי׃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104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מ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ִפִּקּוּדֶ֥יךָ אֶתְבּוֹנָ֑ן עַל־כֵּ֝֗ן שָׂנֵ֤אתִי׀ כָּל־אֹ֬רַח שָֽׁקֶר׃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3337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72CB2-AB32-4291-A3C7-BF24D3E24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נ</a:t>
            </a:r>
            <a:r>
              <a:rPr lang="en-US" dirty="0"/>
              <a:t>    Nun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7273A93-0287-4F8A-9D1E-D8D89D190F40}"/>
              </a:ext>
            </a:extLst>
          </p:cNvPr>
          <p:cNvSpPr/>
          <p:nvPr/>
        </p:nvSpPr>
        <p:spPr>
          <a:xfrm>
            <a:off x="251534" y="2305014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105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你的話是我腳前的燈，是我路上的光。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106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你公義的典章，我曾起誓遵守，我必按誓而行。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107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我甚是受苦，耶和華啊，求你照你的話將我救活。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108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耶和華啊，求你悅納我口中的讚美為供物，又將你的典章教訓我。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109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我的性命常在危險之中，我卻不忘記你的律法。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110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惡人為我設下網羅，我卻沒有偏離你的訓詞。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111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我以你的法度為永遠的產業，因這是我心中所喜愛的。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112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我的心專向你的律例，永遠遵行，一直到底。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22AD7B-D3D1-4025-834A-467C10BA68B2}"/>
              </a:ext>
            </a:extLst>
          </p:cNvPr>
          <p:cNvSpPr/>
          <p:nvPr/>
        </p:nvSpPr>
        <p:spPr>
          <a:xfrm>
            <a:off x="5595891" y="2443513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105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נֵ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ר־לְרַגְלִ֥י דְבָרֶ֑ךָ וְ֝אֹ֗ור לִנְתִיבָתִֽי׃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106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נ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ִשְׁבַּ֥עְתִּי וָאֲקַיֵּ֑מָה לִ֝שְׁמֹ֗ר מִשְׁפְּטֵ֥י צִדְקֶֽךָ׃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107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נַ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עֲנֵ֥יתִי עַד־מְאֹ֑ד יְ֝הוָ֗ה חַיֵּ֥נִי כִדְבָרֶֽךָ׃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108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נ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ִדְבֹ֣ות פִּ֭י רְצֵה־נָ֣א יְהוָ֑ה וּֽמִשְׁפָּטֶ֥יךָ לַמְּדֵֽנִי׃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109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נ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ַפְשִׁ֣י בְכַפִּ֣י תָמִ֑יד וְ֝תֹֽורָתְךָ֗ לֹ֣א שָׁכָֽחְתִּי׃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110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נָ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תְנ֬וּ רְשָׁעִ֣ים פַּ֣ח לִ֑י וּ֝מִפִּקּוּדֶ֗יךָ לֹ֣א תָעִֽיתִי׃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111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נָ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חַ֣לְתִּי עֵדְוֹתֶ֣יךָ לְעוֹלָ֑ם כִּֽי־שְׂשֹׂ֖ון לִבִּ֣י הֵֽמָּה׃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112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נ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ָטִ֣יתִי לִ֭בִּי לַעֲשֹׂ֥ות חֻקֶּ֗יךָ לְעוֹלָ֥ם עֵֽקֶב׃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1681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71DDB-AD31-486D-B5D2-7D72E8511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127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ED420-1FE3-45E3-857E-4A1E9627C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所羅門上行之詩。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​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若不是耶和華建造房屋，建造的人就枉然勞力；若不是耶和華看守城池，看守的人就枉然警醒。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你們清晨早起，夜晚安歇，吃勞碌得來的飯，本是枉然；唯有耶和華所親愛的，必叫他安然睡覺。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兒女是耶和華所賜的產業，所懷的胎是他所給的賞賜。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少年時所生的兒女，好像勇士手中的箭。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箭袋充滿的人便為有福！他們在城門口和仇敵說話的時候，必不至於羞愧。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6C606D6-8691-42CD-8E2D-329C589A950A}"/>
              </a:ext>
            </a:extLst>
          </p:cNvPr>
          <p:cNvGrpSpPr/>
          <p:nvPr/>
        </p:nvGrpSpPr>
        <p:grpSpPr>
          <a:xfrm>
            <a:off x="7792343" y="1034200"/>
            <a:ext cx="870480" cy="356760"/>
            <a:chOff x="7792343" y="1034200"/>
            <a:chExt cx="870480" cy="356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5EE5E98B-7BA8-49CF-A8A0-5B17AD68A17B}"/>
                    </a:ext>
                  </a:extLst>
                </p14:cNvPr>
                <p14:cNvContentPartPr/>
                <p14:nvPr/>
              </p14:nvContentPartPr>
              <p14:xfrm>
                <a:off x="8265383" y="1034200"/>
                <a:ext cx="397440" cy="33336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5EE5E98B-7BA8-49CF-A8A0-5B17AD68A17B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8256383" y="1025560"/>
                  <a:ext cx="415080" cy="35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3243115A-F41F-4346-9F5E-94885EC8A8FD}"/>
                    </a:ext>
                  </a:extLst>
                </p14:cNvPr>
                <p14:cNvContentPartPr/>
                <p14:nvPr/>
              </p14:nvContentPartPr>
              <p14:xfrm>
                <a:off x="8346023" y="1037080"/>
                <a:ext cx="104040" cy="34668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3243115A-F41F-4346-9F5E-94885EC8A8FD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8337383" y="1028440"/>
                  <a:ext cx="121680" cy="36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82E97C45-D6E3-487A-B02C-35BA1E1A47C7}"/>
                    </a:ext>
                  </a:extLst>
                </p14:cNvPr>
                <p14:cNvContentPartPr/>
                <p14:nvPr/>
              </p14:nvContentPartPr>
              <p14:xfrm>
                <a:off x="7889903" y="1049320"/>
                <a:ext cx="261000" cy="33120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82E97C45-D6E3-487A-B02C-35BA1E1A47C7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881263" y="1040680"/>
                  <a:ext cx="278640" cy="34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82C82D93-3839-4B28-9A29-690059356577}"/>
                    </a:ext>
                  </a:extLst>
                </p14:cNvPr>
                <p14:cNvContentPartPr/>
                <p14:nvPr/>
              </p14:nvContentPartPr>
              <p14:xfrm>
                <a:off x="7792343" y="1375480"/>
                <a:ext cx="358200" cy="1548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82C82D93-3839-4B28-9A29-690059356577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783343" y="1366840"/>
                  <a:ext cx="375840" cy="33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858AF20-E367-486D-9306-7FE3AFF0965E}"/>
              </a:ext>
            </a:extLst>
          </p:cNvPr>
          <p:cNvGrpSpPr/>
          <p:nvPr/>
        </p:nvGrpSpPr>
        <p:grpSpPr>
          <a:xfrm>
            <a:off x="7214903" y="1031320"/>
            <a:ext cx="554760" cy="432720"/>
            <a:chOff x="7214903" y="1031320"/>
            <a:chExt cx="554760" cy="432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866063E6-9913-44B5-B810-5CBED756FBE2}"/>
                    </a:ext>
                  </a:extLst>
                </p14:cNvPr>
                <p14:cNvContentPartPr/>
                <p14:nvPr/>
              </p14:nvContentPartPr>
              <p14:xfrm>
                <a:off x="7453223" y="1031320"/>
                <a:ext cx="316440" cy="36576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866063E6-9913-44B5-B810-5CBED756FBE2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7435583" y="1013320"/>
                  <a:ext cx="352080" cy="40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BA31BA37-A6A2-4504-9778-07A35B445921}"/>
                    </a:ext>
                  </a:extLst>
                </p14:cNvPr>
                <p14:cNvContentPartPr/>
                <p14:nvPr/>
              </p14:nvContentPartPr>
              <p14:xfrm>
                <a:off x="7214903" y="1056160"/>
                <a:ext cx="265680" cy="40788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BA31BA37-A6A2-4504-9778-07A35B445921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7196903" y="1038520"/>
                  <a:ext cx="301320" cy="443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1CC52C3-8CDE-40A8-B29A-5EB8461BFC9B}"/>
              </a:ext>
            </a:extLst>
          </p:cNvPr>
          <p:cNvGrpSpPr/>
          <p:nvPr/>
        </p:nvGrpSpPr>
        <p:grpSpPr>
          <a:xfrm>
            <a:off x="4451543" y="1665640"/>
            <a:ext cx="3067560" cy="2270160"/>
            <a:chOff x="4451543" y="1665640"/>
            <a:chExt cx="3067560" cy="2270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EA7091F0-62B2-4153-9255-943BA087310F}"/>
                    </a:ext>
                  </a:extLst>
                </p14:cNvPr>
                <p14:cNvContentPartPr/>
                <p14:nvPr/>
              </p14:nvContentPartPr>
              <p14:xfrm>
                <a:off x="4451543" y="2903680"/>
                <a:ext cx="851400" cy="63684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EA7091F0-62B2-4153-9255-943BA087310F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442543" y="2895040"/>
                  <a:ext cx="869040" cy="65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8EF063E7-1317-42E8-B329-B256257E3E43}"/>
                    </a:ext>
                  </a:extLst>
                </p14:cNvPr>
                <p14:cNvContentPartPr/>
                <p14:nvPr/>
              </p14:nvContentPartPr>
              <p14:xfrm>
                <a:off x="4466663" y="3357280"/>
                <a:ext cx="686160" cy="57852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8EF063E7-1317-42E8-B329-B256257E3E43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458023" y="3348640"/>
                  <a:ext cx="703800" cy="59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FE8D0B6A-B1E9-4FB3-BAE0-744E4E437ECB}"/>
                    </a:ext>
                  </a:extLst>
                </p14:cNvPr>
                <p14:cNvContentPartPr/>
                <p14:nvPr/>
              </p14:nvContentPartPr>
              <p14:xfrm>
                <a:off x="5410223" y="1665640"/>
                <a:ext cx="2108880" cy="152712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FE8D0B6A-B1E9-4FB3-BAE0-744E4E437ECB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5401223" y="1656640"/>
                  <a:ext cx="2126520" cy="154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D0202D5D-238E-475D-A74B-C8F1D7E08779}"/>
                    </a:ext>
                  </a:extLst>
                </p14:cNvPr>
                <p14:cNvContentPartPr/>
                <p14:nvPr/>
              </p14:nvContentPartPr>
              <p14:xfrm>
                <a:off x="5334983" y="3054880"/>
                <a:ext cx="137520" cy="24768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D0202D5D-238E-475D-A74B-C8F1D7E08779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5325983" y="3045880"/>
                  <a:ext cx="155160" cy="265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2D6458E6-9F2B-40C9-9AD1-D3E23E3FE29E}"/>
                  </a:ext>
                </a:extLst>
              </p14:cNvPr>
              <p14:cNvContentPartPr/>
              <p14:nvPr/>
            </p14:nvContentPartPr>
            <p14:xfrm>
              <a:off x="7298063" y="1636480"/>
              <a:ext cx="240120" cy="17280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2D6458E6-9F2B-40C9-9AD1-D3E23E3FE29E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7289063" y="1627840"/>
                <a:ext cx="257760" cy="190440"/>
              </a:xfrm>
              <a:prstGeom prst="rect">
                <a:avLst/>
              </a:prstGeom>
            </p:spPr>
          </p:pic>
        </mc:Fallback>
      </mc:AlternateContent>
      <p:grpSp>
        <p:nvGrpSpPr>
          <p:cNvPr id="35" name="Group 34">
            <a:extLst>
              <a:ext uri="{FF2B5EF4-FFF2-40B4-BE49-F238E27FC236}">
                <a16:creationId xmlns:a16="http://schemas.microsoft.com/office/drawing/2014/main" id="{C672773F-9441-4315-8727-6282E8B9A9D8}"/>
              </a:ext>
            </a:extLst>
          </p:cNvPr>
          <p:cNvGrpSpPr/>
          <p:nvPr/>
        </p:nvGrpSpPr>
        <p:grpSpPr>
          <a:xfrm>
            <a:off x="7349183" y="39160"/>
            <a:ext cx="1119960" cy="725040"/>
            <a:chOff x="7349183" y="39160"/>
            <a:chExt cx="1119960" cy="725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9ED7CBA9-CAFB-4BE0-A8CF-F409D32AA8C2}"/>
                    </a:ext>
                  </a:extLst>
                </p14:cNvPr>
                <p14:cNvContentPartPr/>
                <p14:nvPr/>
              </p14:nvContentPartPr>
              <p14:xfrm>
                <a:off x="7642583" y="39160"/>
                <a:ext cx="68040" cy="12672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9ED7CBA9-CAFB-4BE0-A8CF-F409D32AA8C2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7633943" y="30160"/>
                  <a:ext cx="85680" cy="14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22B7523C-9018-495B-BA64-79656800CED4}"/>
                    </a:ext>
                  </a:extLst>
                </p14:cNvPr>
                <p14:cNvContentPartPr/>
                <p14:nvPr/>
              </p14:nvContentPartPr>
              <p14:xfrm>
                <a:off x="7349183" y="133120"/>
                <a:ext cx="81000" cy="22284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22B7523C-9018-495B-BA64-79656800CED4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7340183" y="124120"/>
                  <a:ext cx="98640" cy="24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D0DB0805-2317-42C6-9C9C-7AD3B04DC054}"/>
                    </a:ext>
                  </a:extLst>
                </p14:cNvPr>
                <p14:cNvContentPartPr/>
                <p14:nvPr/>
              </p14:nvContentPartPr>
              <p14:xfrm>
                <a:off x="7440623" y="166240"/>
                <a:ext cx="538200" cy="15624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D0DB0805-2317-42C6-9C9C-7AD3B04DC054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7431983" y="157600"/>
                  <a:ext cx="555840" cy="17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B5E80827-9ABE-4F75-B6AD-BE1ACCA9FC5E}"/>
                    </a:ext>
                  </a:extLst>
                </p14:cNvPr>
                <p14:cNvContentPartPr/>
                <p14:nvPr/>
              </p14:nvContentPartPr>
              <p14:xfrm>
                <a:off x="7485623" y="246880"/>
                <a:ext cx="249480" cy="51732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B5E80827-9ABE-4F75-B6AD-BE1ACCA9FC5E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7476623" y="238240"/>
                  <a:ext cx="267120" cy="53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5AC2F13A-84F2-4E70-A17B-2F6561F35469}"/>
                    </a:ext>
                  </a:extLst>
                </p14:cNvPr>
                <p14:cNvContentPartPr/>
                <p14:nvPr/>
              </p14:nvContentPartPr>
              <p14:xfrm>
                <a:off x="7442783" y="348760"/>
                <a:ext cx="293400" cy="35316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5AC2F13A-84F2-4E70-A17B-2F6561F35469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7434143" y="340120"/>
                  <a:ext cx="311040" cy="37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92C60CD2-664F-4943-ACEC-7F78BD387197}"/>
                    </a:ext>
                  </a:extLst>
                </p14:cNvPr>
                <p14:cNvContentPartPr/>
                <p14:nvPr/>
              </p14:nvContentPartPr>
              <p14:xfrm>
                <a:off x="7390583" y="374680"/>
                <a:ext cx="482040" cy="3096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92C60CD2-664F-4943-ACEC-7F78BD387197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7381943" y="365680"/>
                  <a:ext cx="499680" cy="4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E5771C4A-6CBE-4714-BA99-F65E8EC7776B}"/>
                    </a:ext>
                  </a:extLst>
                </p14:cNvPr>
                <p14:cNvContentPartPr/>
                <p14:nvPr/>
              </p14:nvContentPartPr>
              <p14:xfrm>
                <a:off x="8083223" y="107200"/>
                <a:ext cx="189000" cy="9720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E5771C4A-6CBE-4714-BA99-F65E8EC7776B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8074223" y="98200"/>
                  <a:ext cx="206640" cy="11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984D6633-6FAB-4F6B-B9F9-49EB3D4DE464}"/>
                    </a:ext>
                  </a:extLst>
                </p14:cNvPr>
                <p14:cNvContentPartPr/>
                <p14:nvPr/>
              </p14:nvContentPartPr>
              <p14:xfrm>
                <a:off x="8072423" y="197560"/>
                <a:ext cx="49320" cy="25272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984D6633-6FAB-4F6B-B9F9-49EB3D4DE464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8063783" y="188920"/>
                  <a:ext cx="66960" cy="27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6701BACA-1E57-4BC7-93DB-ACC6397391BC}"/>
                    </a:ext>
                  </a:extLst>
                </p14:cNvPr>
                <p14:cNvContentPartPr/>
                <p14:nvPr/>
              </p14:nvContentPartPr>
              <p14:xfrm>
                <a:off x="8176823" y="194320"/>
                <a:ext cx="125640" cy="33408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6701BACA-1E57-4BC7-93DB-ACC6397391BC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8168183" y="185320"/>
                  <a:ext cx="143280" cy="35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FBA79031-3019-4C99-9DD8-CA9F2481B78E}"/>
                    </a:ext>
                  </a:extLst>
                </p14:cNvPr>
                <p14:cNvContentPartPr/>
                <p14:nvPr/>
              </p14:nvContentPartPr>
              <p14:xfrm>
                <a:off x="8180063" y="271000"/>
                <a:ext cx="73800" cy="684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FBA79031-3019-4C99-9DD8-CA9F2481B78E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8171423" y="262360"/>
                  <a:ext cx="91440" cy="2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814DB2AD-5363-4B40-B740-74C540B20472}"/>
                    </a:ext>
                  </a:extLst>
                </p14:cNvPr>
                <p14:cNvContentPartPr/>
                <p14:nvPr/>
              </p14:nvContentPartPr>
              <p14:xfrm>
                <a:off x="8159903" y="343000"/>
                <a:ext cx="74880" cy="396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814DB2AD-5363-4B40-B740-74C540B20472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8150903" y="334360"/>
                  <a:ext cx="92520" cy="2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A33B6B66-5324-4085-BDA9-AEA769C03ADB}"/>
                    </a:ext>
                  </a:extLst>
                </p14:cNvPr>
                <p14:cNvContentPartPr/>
                <p14:nvPr/>
              </p14:nvContentPartPr>
              <p14:xfrm>
                <a:off x="8095823" y="434080"/>
                <a:ext cx="153720" cy="2304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A33B6B66-5324-4085-BDA9-AEA769C03ADB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8087183" y="425080"/>
                  <a:ext cx="17136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3C62C74C-8A9A-4AF3-A200-19B3048E1361}"/>
                    </a:ext>
                  </a:extLst>
                </p14:cNvPr>
                <p14:cNvContentPartPr/>
                <p14:nvPr/>
              </p14:nvContentPartPr>
              <p14:xfrm>
                <a:off x="7861463" y="522280"/>
                <a:ext cx="209160" cy="13464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3C62C74C-8A9A-4AF3-A200-19B3048E1361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7852823" y="513280"/>
                  <a:ext cx="226800" cy="15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8742EE44-EBA7-4A8A-8DF8-A0593A3A4F89}"/>
                    </a:ext>
                  </a:extLst>
                </p14:cNvPr>
                <p14:cNvContentPartPr/>
                <p14:nvPr/>
              </p14:nvContentPartPr>
              <p14:xfrm>
                <a:off x="8008703" y="556840"/>
                <a:ext cx="280800" cy="17388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8742EE44-EBA7-4A8A-8DF8-A0593A3A4F89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8000063" y="547840"/>
                  <a:ext cx="298440" cy="19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4DE9810D-FCF1-4A8E-8F05-511D26D07361}"/>
                    </a:ext>
                  </a:extLst>
                </p14:cNvPr>
                <p14:cNvContentPartPr/>
                <p14:nvPr/>
              </p14:nvContentPartPr>
              <p14:xfrm>
                <a:off x="8181143" y="568720"/>
                <a:ext cx="28080" cy="7452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4DE9810D-FCF1-4A8E-8F05-511D26D07361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8172143" y="560080"/>
                  <a:ext cx="45720" cy="9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F0E1F3BE-1885-4C5D-9B20-962BB4410D62}"/>
                    </a:ext>
                  </a:extLst>
                </p14:cNvPr>
                <p14:cNvContentPartPr/>
                <p14:nvPr/>
              </p14:nvContentPartPr>
              <p14:xfrm>
                <a:off x="8334503" y="548200"/>
                <a:ext cx="134640" cy="10116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F0E1F3BE-1885-4C5D-9B20-962BB4410D62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8325863" y="539200"/>
                  <a:ext cx="152280" cy="118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56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0B35446E-EB6C-4CBA-9152-47CF54459987}"/>
                  </a:ext>
                </a:extLst>
              </p14:cNvPr>
              <p14:cNvContentPartPr/>
              <p14:nvPr/>
            </p14:nvContentPartPr>
            <p14:xfrm>
              <a:off x="4036463" y="2114920"/>
              <a:ext cx="909720" cy="604080"/>
            </p14:xfrm>
          </p:contentPart>
        </mc:Choice>
        <mc:Fallback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0B35446E-EB6C-4CBA-9152-47CF54459987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4000463" y="2078920"/>
                <a:ext cx="981360" cy="675720"/>
              </a:xfrm>
              <a:prstGeom prst="rect">
                <a:avLst/>
              </a:prstGeom>
            </p:spPr>
          </p:pic>
        </mc:Fallback>
      </mc:AlternateContent>
      <p:grpSp>
        <p:nvGrpSpPr>
          <p:cNvPr id="42" name="Group 41">
            <a:extLst>
              <a:ext uri="{FF2B5EF4-FFF2-40B4-BE49-F238E27FC236}">
                <a16:creationId xmlns:a16="http://schemas.microsoft.com/office/drawing/2014/main" id="{951695FF-093A-47AD-97DF-5EB017992B61}"/>
              </a:ext>
            </a:extLst>
          </p:cNvPr>
          <p:cNvGrpSpPr/>
          <p:nvPr/>
        </p:nvGrpSpPr>
        <p:grpSpPr>
          <a:xfrm>
            <a:off x="3267863" y="293320"/>
            <a:ext cx="1331640" cy="385560"/>
            <a:chOff x="3267863" y="293320"/>
            <a:chExt cx="1331640" cy="385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4C454BE0-02BB-4E6F-877F-C2E08C38FE13}"/>
                    </a:ext>
                  </a:extLst>
                </p14:cNvPr>
                <p14:cNvContentPartPr/>
                <p14:nvPr/>
              </p14:nvContentPartPr>
              <p14:xfrm>
                <a:off x="4186223" y="319960"/>
                <a:ext cx="357120" cy="28980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4C454BE0-02BB-4E6F-877F-C2E08C38FE13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4150223" y="284320"/>
                  <a:ext cx="428760" cy="36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15688B88-EF94-44A4-A83C-5D1FC20B745A}"/>
                    </a:ext>
                  </a:extLst>
                </p14:cNvPr>
                <p14:cNvContentPartPr/>
                <p14:nvPr/>
              </p14:nvContentPartPr>
              <p14:xfrm>
                <a:off x="4104143" y="630640"/>
                <a:ext cx="495360" cy="2592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15688B88-EF94-44A4-A83C-5D1FC20B745A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4068143" y="594640"/>
                  <a:ext cx="567000" cy="9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E9195A6C-45E8-4D34-B579-97CA8B6B2749}"/>
                    </a:ext>
                  </a:extLst>
                </p14:cNvPr>
                <p14:cNvContentPartPr/>
                <p14:nvPr/>
              </p14:nvContentPartPr>
              <p14:xfrm>
                <a:off x="3420143" y="293320"/>
                <a:ext cx="401040" cy="36072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E9195A6C-45E8-4D34-B579-97CA8B6B2749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3384503" y="257320"/>
                  <a:ext cx="472680" cy="43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2C88F8D5-13C8-4466-90E7-032A43464861}"/>
                    </a:ext>
                  </a:extLst>
                </p14:cNvPr>
                <p14:cNvContentPartPr/>
                <p14:nvPr/>
              </p14:nvContentPartPr>
              <p14:xfrm>
                <a:off x="3267863" y="314200"/>
                <a:ext cx="177120" cy="36468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2C88F8D5-13C8-4466-90E7-032A43464861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3232223" y="278200"/>
                  <a:ext cx="248760" cy="436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0C7CF499-F375-4E9E-B621-9A51A0FBCC21}"/>
              </a:ext>
            </a:extLst>
          </p:cNvPr>
          <p:cNvGrpSpPr/>
          <p:nvPr/>
        </p:nvGrpSpPr>
        <p:grpSpPr>
          <a:xfrm>
            <a:off x="3934583" y="312760"/>
            <a:ext cx="90000" cy="114840"/>
            <a:chOff x="3934583" y="312760"/>
            <a:chExt cx="90000" cy="114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802568AA-F498-4927-9836-EFBCCAC1188E}"/>
                    </a:ext>
                  </a:extLst>
                </p14:cNvPr>
                <p14:cNvContentPartPr/>
                <p14:nvPr/>
              </p14:nvContentPartPr>
              <p14:xfrm>
                <a:off x="3987863" y="313120"/>
                <a:ext cx="36720" cy="9972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802568AA-F498-4927-9836-EFBCCAC1188E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3979223" y="304480"/>
                  <a:ext cx="54360" cy="11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892C341A-9248-47B9-BAC9-070EF0AD9A43}"/>
                    </a:ext>
                  </a:extLst>
                </p14:cNvPr>
                <p14:cNvContentPartPr/>
                <p14:nvPr/>
              </p14:nvContentPartPr>
              <p14:xfrm>
                <a:off x="3934583" y="312760"/>
                <a:ext cx="69480" cy="11484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892C341A-9248-47B9-BAC9-070EF0AD9A43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3925943" y="303760"/>
                  <a:ext cx="87120" cy="13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7ED99736-E50D-486A-8E7D-E80B61F65EEE}"/>
                    </a:ext>
                  </a:extLst>
                </p14:cNvPr>
                <p14:cNvContentPartPr/>
                <p14:nvPr/>
              </p14:nvContentPartPr>
              <p14:xfrm>
                <a:off x="3949703" y="313120"/>
                <a:ext cx="71640" cy="10296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7ED99736-E50D-486A-8E7D-E80B61F65EEE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3941063" y="304480"/>
                  <a:ext cx="89280" cy="120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E0184DAE-7804-4FD3-81B0-A924CB98E4C0}"/>
              </a:ext>
            </a:extLst>
          </p:cNvPr>
          <p:cNvGrpSpPr/>
          <p:nvPr/>
        </p:nvGrpSpPr>
        <p:grpSpPr>
          <a:xfrm>
            <a:off x="4170023" y="921160"/>
            <a:ext cx="281520" cy="1080000"/>
            <a:chOff x="4170023" y="921160"/>
            <a:chExt cx="281520" cy="1080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610FA4E9-CDD5-44DE-A319-D02CFE1E1427}"/>
                    </a:ext>
                  </a:extLst>
                </p14:cNvPr>
                <p14:cNvContentPartPr/>
                <p14:nvPr/>
              </p14:nvContentPartPr>
              <p14:xfrm>
                <a:off x="4278743" y="1028080"/>
                <a:ext cx="172800" cy="97308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610FA4E9-CDD5-44DE-A319-D02CFE1E1427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4261103" y="1010080"/>
                  <a:ext cx="208440" cy="100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977D67F6-2B9A-44E7-8AC6-0AC0D0D8AE5C}"/>
                    </a:ext>
                  </a:extLst>
                </p14:cNvPr>
                <p14:cNvContentPartPr/>
                <p14:nvPr/>
              </p14:nvContentPartPr>
              <p14:xfrm>
                <a:off x="4170023" y="921160"/>
                <a:ext cx="78120" cy="23148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977D67F6-2B9A-44E7-8AC6-0AC0D0D8AE5C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4152383" y="903160"/>
                  <a:ext cx="113760" cy="26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9E9F3702-C0C5-43A8-9449-FA9A98CF7269}"/>
                    </a:ext>
                  </a:extLst>
                </p14:cNvPr>
                <p14:cNvContentPartPr/>
                <p14:nvPr/>
              </p14:nvContentPartPr>
              <p14:xfrm>
                <a:off x="4251023" y="930160"/>
                <a:ext cx="187920" cy="10620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9E9F3702-C0C5-43A8-9449-FA9A98CF7269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4233383" y="912520"/>
                  <a:ext cx="223560" cy="141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78">
            <p14:nvContentPartPr>
              <p14:cNvPr id="51" name="Ink 50">
                <a:extLst>
                  <a:ext uri="{FF2B5EF4-FFF2-40B4-BE49-F238E27FC236}">
                    <a16:creationId xmlns:a16="http://schemas.microsoft.com/office/drawing/2014/main" id="{A91825C4-0DB7-4A8C-8293-9F9E89E08B3E}"/>
                  </a:ext>
                </a:extLst>
              </p14:cNvPr>
              <p14:cNvContentPartPr/>
              <p14:nvPr/>
            </p14:nvContentPartPr>
            <p14:xfrm>
              <a:off x="1321703" y="2578600"/>
              <a:ext cx="645840" cy="453240"/>
            </p14:xfrm>
          </p:contentPart>
        </mc:Choice>
        <mc:Fallback>
          <p:pic>
            <p:nvPicPr>
              <p:cNvPr id="51" name="Ink 50">
                <a:extLst>
                  <a:ext uri="{FF2B5EF4-FFF2-40B4-BE49-F238E27FC236}">
                    <a16:creationId xmlns:a16="http://schemas.microsoft.com/office/drawing/2014/main" id="{A91825C4-0DB7-4A8C-8293-9F9E89E08B3E}"/>
                  </a:ext>
                </a:extLst>
              </p:cNvPr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1303703" y="2560960"/>
                <a:ext cx="681480" cy="488880"/>
              </a:xfrm>
              <a:prstGeom prst="rect">
                <a:avLst/>
              </a:prstGeom>
            </p:spPr>
          </p:pic>
        </mc:Fallback>
      </mc:AlternateContent>
      <p:grpSp>
        <p:nvGrpSpPr>
          <p:cNvPr id="56" name="Group 55">
            <a:extLst>
              <a:ext uri="{FF2B5EF4-FFF2-40B4-BE49-F238E27FC236}">
                <a16:creationId xmlns:a16="http://schemas.microsoft.com/office/drawing/2014/main" id="{88C1EA87-8328-4486-9502-661E2EB63DA6}"/>
              </a:ext>
            </a:extLst>
          </p:cNvPr>
          <p:cNvGrpSpPr/>
          <p:nvPr/>
        </p:nvGrpSpPr>
        <p:grpSpPr>
          <a:xfrm>
            <a:off x="32543" y="2857960"/>
            <a:ext cx="720360" cy="312120"/>
            <a:chOff x="32543" y="2857960"/>
            <a:chExt cx="720360" cy="312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649831E3-10DF-4AC1-9C11-90AC4A3CEFAE}"/>
                    </a:ext>
                  </a:extLst>
                </p14:cNvPr>
                <p14:cNvContentPartPr/>
                <p14:nvPr/>
              </p14:nvContentPartPr>
              <p14:xfrm>
                <a:off x="496223" y="2857960"/>
                <a:ext cx="256680" cy="28296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649831E3-10DF-4AC1-9C11-90AC4A3CEFAE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478583" y="2839960"/>
                  <a:ext cx="292320" cy="31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44BDDEE1-52A1-4B45-89C9-2A3CFC110A1D}"/>
                    </a:ext>
                  </a:extLst>
                </p14:cNvPr>
                <p14:cNvContentPartPr/>
                <p14:nvPr/>
              </p14:nvContentPartPr>
              <p14:xfrm>
                <a:off x="539423" y="2882800"/>
                <a:ext cx="59400" cy="26712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44BDDEE1-52A1-4B45-89C9-2A3CFC110A1D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521783" y="2864800"/>
                  <a:ext cx="95040" cy="30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B622C4B5-0AA3-40B2-A07A-786655CC06EA}"/>
                    </a:ext>
                  </a:extLst>
                </p14:cNvPr>
                <p14:cNvContentPartPr/>
                <p14:nvPr/>
              </p14:nvContentPartPr>
              <p14:xfrm>
                <a:off x="32543" y="2900440"/>
                <a:ext cx="256320" cy="26964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B622C4B5-0AA3-40B2-A07A-786655CC06EA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14543" y="2882800"/>
                  <a:ext cx="291960" cy="3052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6">
            <p14:nvContentPartPr>
              <p14:cNvPr id="57" name="Ink 56">
                <a:extLst>
                  <a:ext uri="{FF2B5EF4-FFF2-40B4-BE49-F238E27FC236}">
                    <a16:creationId xmlns:a16="http://schemas.microsoft.com/office/drawing/2014/main" id="{D494512A-C91F-4507-AA53-8AE6559762A1}"/>
                  </a:ext>
                </a:extLst>
              </p14:cNvPr>
              <p14:cNvContentPartPr/>
              <p14:nvPr/>
            </p14:nvContentPartPr>
            <p14:xfrm>
              <a:off x="391463" y="2870920"/>
              <a:ext cx="5760" cy="72000"/>
            </p14:xfrm>
          </p:contentPart>
        </mc:Choice>
        <mc:Fallback>
          <p:pic>
            <p:nvPicPr>
              <p:cNvPr id="57" name="Ink 56">
                <a:extLst>
                  <a:ext uri="{FF2B5EF4-FFF2-40B4-BE49-F238E27FC236}">
                    <a16:creationId xmlns:a16="http://schemas.microsoft.com/office/drawing/2014/main" id="{D494512A-C91F-4507-AA53-8AE6559762A1}"/>
                  </a:ext>
                </a:extLst>
              </p:cNvPr>
              <p:cNvPicPr/>
              <p:nvPr/>
            </p:nvPicPr>
            <p:blipFill>
              <a:blip r:embed="rId87"/>
              <a:stretch>
                <a:fillRect/>
              </a:stretch>
            </p:blipFill>
            <p:spPr>
              <a:xfrm>
                <a:off x="382823" y="2861920"/>
                <a:ext cx="23400" cy="89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8">
            <p14:nvContentPartPr>
              <p14:cNvPr id="58" name="Ink 57">
                <a:extLst>
                  <a:ext uri="{FF2B5EF4-FFF2-40B4-BE49-F238E27FC236}">
                    <a16:creationId xmlns:a16="http://schemas.microsoft.com/office/drawing/2014/main" id="{6EF2C4E8-AA76-4AE7-BEBB-BB3D07D62D72}"/>
                  </a:ext>
                </a:extLst>
              </p14:cNvPr>
              <p14:cNvContentPartPr/>
              <p14:nvPr/>
            </p14:nvContentPartPr>
            <p14:xfrm>
              <a:off x="365903" y="2864080"/>
              <a:ext cx="38880" cy="66960"/>
            </p14:xfrm>
          </p:contentPart>
        </mc:Choice>
        <mc:Fallback>
          <p:pic>
            <p:nvPicPr>
              <p:cNvPr id="58" name="Ink 57">
                <a:extLst>
                  <a:ext uri="{FF2B5EF4-FFF2-40B4-BE49-F238E27FC236}">
                    <a16:creationId xmlns:a16="http://schemas.microsoft.com/office/drawing/2014/main" id="{6EF2C4E8-AA76-4AE7-BEBB-BB3D07D62D72}"/>
                  </a:ext>
                </a:extLst>
              </p:cNvPr>
              <p:cNvPicPr/>
              <p:nvPr/>
            </p:nvPicPr>
            <p:blipFill>
              <a:blip r:embed="rId89"/>
              <a:stretch>
                <a:fillRect/>
              </a:stretch>
            </p:blipFill>
            <p:spPr>
              <a:xfrm>
                <a:off x="357263" y="2855080"/>
                <a:ext cx="56520" cy="84600"/>
              </a:xfrm>
              <a:prstGeom prst="rect">
                <a:avLst/>
              </a:prstGeom>
            </p:spPr>
          </p:pic>
        </mc:Fallback>
      </mc:AlternateContent>
      <p:grpSp>
        <p:nvGrpSpPr>
          <p:cNvPr id="61" name="Group 60">
            <a:extLst>
              <a:ext uri="{FF2B5EF4-FFF2-40B4-BE49-F238E27FC236}">
                <a16:creationId xmlns:a16="http://schemas.microsoft.com/office/drawing/2014/main" id="{7E971C99-3014-48C4-A9FF-B0B9720F3708}"/>
              </a:ext>
            </a:extLst>
          </p:cNvPr>
          <p:cNvGrpSpPr/>
          <p:nvPr/>
        </p:nvGrpSpPr>
        <p:grpSpPr>
          <a:xfrm>
            <a:off x="562103" y="2985400"/>
            <a:ext cx="839520" cy="481680"/>
            <a:chOff x="562103" y="2985400"/>
            <a:chExt cx="839520" cy="481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865B8C2F-6B2B-4982-B1B0-411AF127B35A}"/>
                    </a:ext>
                  </a:extLst>
                </p14:cNvPr>
                <p14:cNvContentPartPr/>
                <p14:nvPr/>
              </p14:nvContentPartPr>
              <p14:xfrm>
                <a:off x="625823" y="2985400"/>
                <a:ext cx="775800" cy="46836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865B8C2F-6B2B-4982-B1B0-411AF127B35A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608183" y="2967400"/>
                  <a:ext cx="811440" cy="50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8EC13E00-F3B0-4016-93A7-BBE803E9D489}"/>
                    </a:ext>
                  </a:extLst>
                </p14:cNvPr>
                <p14:cNvContentPartPr/>
                <p14:nvPr/>
              </p14:nvContentPartPr>
              <p14:xfrm>
                <a:off x="562103" y="3354040"/>
                <a:ext cx="233280" cy="11304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8EC13E00-F3B0-4016-93A7-BBE803E9D489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544103" y="3336040"/>
                  <a:ext cx="268920" cy="1486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94">
            <p14:nvContentPartPr>
              <p14:cNvPr id="62" name="Ink 61">
                <a:extLst>
                  <a:ext uri="{FF2B5EF4-FFF2-40B4-BE49-F238E27FC236}">
                    <a16:creationId xmlns:a16="http://schemas.microsoft.com/office/drawing/2014/main" id="{2CFE3E71-B310-4E07-B91A-28F2C334856D}"/>
                  </a:ext>
                </a:extLst>
              </p14:cNvPr>
              <p14:cNvContentPartPr/>
              <p14:nvPr/>
            </p14:nvContentPartPr>
            <p14:xfrm>
              <a:off x="7820783" y="1530280"/>
              <a:ext cx="797400" cy="37440"/>
            </p14:xfrm>
          </p:contentPart>
        </mc:Choice>
        <mc:Fallback>
          <p:pic>
            <p:nvPicPr>
              <p:cNvPr id="62" name="Ink 61">
                <a:extLst>
                  <a:ext uri="{FF2B5EF4-FFF2-40B4-BE49-F238E27FC236}">
                    <a16:creationId xmlns:a16="http://schemas.microsoft.com/office/drawing/2014/main" id="{2CFE3E71-B310-4E07-B91A-28F2C334856D}"/>
                  </a:ext>
                </a:extLst>
              </p:cNvPr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7803143" y="1512280"/>
                <a:ext cx="833040" cy="73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35733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66D2-16E2-46B7-854B-CFA4F1250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132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C4F3F-1E18-463B-A181-9D4C0C9E7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上行之詩。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​</a:t>
            </a: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耶和華啊，求你記念大衛所受的一切苦難。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他怎樣向耶和華起誓，向雅各的大能者許願，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說：「我必不進我的帳幕，也不上我的床榻。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我不容我的眼睛睡覺，也不容我的眼目打盹。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直等我為耶和華尋得所在，為雅各的大能者尋得居所。」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我們聽說約櫃在以法他，我們在基列耶琳就尋見了。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我們要進他的居所，在他腳凳前下拜。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耶和華啊，求你興起，和你有能力的約櫃同入安息之所。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願你的祭司披上公義，願你的聖民歡呼。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求你因你僕人大衛的緣故，不要厭棄你的受膏者。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耶和華向大衛憑誠實起了誓，必不反覆，說：「我要使你所生的坐在你的寶座上。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你的眾子若守我的約和我所教訓他們的法度，他們的子孫必永遠坐在你的寶座上。」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因為耶和華揀選了錫安，願意當做自己的居所，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說：「這是我永遠安息之所，我要住在這裡，因為是我所願意的。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我要使其中的糧食豐滿，使其中的窮人飽足。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我要使祭司披上救恩，聖民大聲歡呼。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我要叫大衛的角在那裡發生，我為我的受膏者預備明燈。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18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我要使他的仇敵披上羞恥，但他的冠冕要在頭上發光。」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49517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963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KaiTi</vt:lpstr>
      <vt:lpstr>Arial</vt:lpstr>
      <vt:lpstr>Calibri</vt:lpstr>
      <vt:lpstr>Calibri Light</vt:lpstr>
      <vt:lpstr>Office Theme</vt:lpstr>
      <vt:lpstr>PowerPoint Presentation</vt:lpstr>
      <vt:lpstr>מ    Mem</vt:lpstr>
      <vt:lpstr>נ    Nun</vt:lpstr>
      <vt:lpstr>詩篇127</vt:lpstr>
      <vt:lpstr>詩篇132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TAIYAN ZHANG</dc:creator>
  <cp:lastModifiedBy>TAIYAN ZHANG</cp:lastModifiedBy>
  <cp:revision>3</cp:revision>
  <dcterms:created xsi:type="dcterms:W3CDTF">2021-02-07T15:36:30Z</dcterms:created>
  <dcterms:modified xsi:type="dcterms:W3CDTF">2021-02-07T19:41:33Z</dcterms:modified>
</cp:coreProperties>
</file>