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74" r:id="rId2"/>
    <p:sldId id="275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1" autoAdjust="0"/>
    <p:restoredTop sz="95029" autoAdjust="0"/>
  </p:normalViewPr>
  <p:slideViewPr>
    <p:cSldViewPr>
      <p:cViewPr varScale="1">
        <p:scale>
          <a:sx n="65" d="100"/>
          <a:sy n="65" d="100"/>
        </p:scale>
        <p:origin x="1689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76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0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7703"/>
            <a:ext cx="8229600" cy="114300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latin typeface="SimSun (Body)"/>
                <a:ea typeface="+mn-ea"/>
              </a:rPr>
              <a:t>彼得前书第三章：在盼望中过尊主为圣的生活</a:t>
            </a:r>
            <a:br>
              <a:rPr lang="en-US" altLang="zh-CN" sz="4400" b="1" dirty="0">
                <a:latin typeface="SimSun (Body)"/>
                <a:ea typeface="+mn-ea"/>
              </a:rPr>
            </a:br>
            <a:r>
              <a:rPr lang="en-US" sz="1800" dirty="0">
                <a:latin typeface="SimSun (Body)"/>
              </a:rPr>
              <a:t>2022. 04.03</a:t>
            </a:r>
            <a:endParaRPr lang="en-US" sz="1800" b="1" dirty="0">
              <a:latin typeface="SimSun (Body)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495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CN" altLang="en-US" sz="2000" dirty="0">
                <a:latin typeface="+mn-ea"/>
              </a:rPr>
              <a:t>在家庭关系中尊主为圣（</a:t>
            </a:r>
            <a:r>
              <a:rPr lang="en-US" altLang="zh-CN" sz="2000" dirty="0">
                <a:latin typeface="+mn-ea"/>
              </a:rPr>
              <a:t>1</a:t>
            </a:r>
            <a:r>
              <a:rPr lang="zh-TW" altLang="en-US" sz="2000" dirty="0">
                <a:latin typeface="+mn-ea"/>
              </a:rPr>
              <a:t>～</a:t>
            </a:r>
            <a:r>
              <a:rPr lang="en-US" altLang="zh-TW" sz="2000" dirty="0">
                <a:latin typeface="+mn-ea"/>
              </a:rPr>
              <a:t>7</a:t>
            </a:r>
            <a:r>
              <a:rPr lang="zh-CN" altLang="en-US" sz="2000" dirty="0">
                <a:latin typeface="+mn-ea"/>
              </a:rPr>
              <a:t>）</a:t>
            </a:r>
            <a:endParaRPr lang="en-US" altLang="zh-CN" sz="2000" dirty="0">
              <a:latin typeface="+mn-ea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zh-CN" altLang="en-US" sz="1800" dirty="0">
                <a:latin typeface="+mn-ea"/>
              </a:rPr>
              <a:t>妻子：贞洁，敬畏，长久温柔，安静，行善，勇敢（不害怕）</a:t>
            </a:r>
            <a:r>
              <a:rPr lang="en-US" altLang="zh-CN" sz="1800" dirty="0">
                <a:latin typeface="+mn-ea"/>
              </a:rPr>
              <a:t>- </a:t>
            </a:r>
            <a:r>
              <a:rPr lang="zh-CN" altLang="en-US" sz="1800" b="1" dirty="0">
                <a:solidFill>
                  <a:schemeClr val="accent2"/>
                </a:solidFill>
                <a:latin typeface="+mn-ea"/>
              </a:rPr>
              <a:t>感化丈夫</a:t>
            </a:r>
            <a:endParaRPr lang="en-US" altLang="zh-CN" sz="1800" b="1" dirty="0">
              <a:solidFill>
                <a:schemeClr val="accent2"/>
              </a:solidFill>
              <a:latin typeface="+mn-ea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zh-CN" altLang="en-US" sz="1800" dirty="0">
                <a:latin typeface="+mn-ea"/>
              </a:rPr>
              <a:t>丈夫：按情理 （体恤妻子的软弱</a:t>
            </a:r>
            <a:r>
              <a:rPr lang="en-US" altLang="zh-CN" sz="1800" dirty="0">
                <a:latin typeface="+mn-ea"/>
              </a:rPr>
              <a:t>) ,</a:t>
            </a:r>
            <a:r>
              <a:rPr lang="zh-CN" altLang="en-US" sz="1800" dirty="0">
                <a:latin typeface="+mn-ea"/>
              </a:rPr>
              <a:t>敬重妻子 </a:t>
            </a:r>
            <a:r>
              <a:rPr lang="en-US" altLang="zh-CN" sz="1800" dirty="0">
                <a:latin typeface="+mn-ea"/>
              </a:rPr>
              <a:t>– </a:t>
            </a:r>
            <a:r>
              <a:rPr lang="zh-CN" altLang="en-US" sz="1800" b="1" dirty="0">
                <a:solidFill>
                  <a:schemeClr val="accent2"/>
                </a:solidFill>
                <a:latin typeface="+mn-ea"/>
              </a:rPr>
              <a:t>祷告没有阻碍</a:t>
            </a:r>
            <a:endParaRPr lang="en-US" altLang="zh-CN" sz="1800" dirty="0">
              <a:latin typeface="+mn-ea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CN" altLang="en-US" sz="2000" dirty="0">
                <a:latin typeface="+mn-ea"/>
              </a:rPr>
              <a:t>与人的关系中尊主为圣 </a:t>
            </a:r>
            <a:r>
              <a:rPr lang="en-US" altLang="zh-CN" sz="2000" dirty="0">
                <a:latin typeface="+mn-ea"/>
              </a:rPr>
              <a:t>– </a:t>
            </a:r>
            <a:r>
              <a:rPr lang="zh-CN" altLang="en-US" sz="2000" b="1" dirty="0">
                <a:solidFill>
                  <a:schemeClr val="accent2"/>
                </a:solidFill>
                <a:latin typeface="+mn-ea"/>
              </a:rPr>
              <a:t>结果是蒙福的</a:t>
            </a:r>
            <a:r>
              <a:rPr lang="zh-CN" altLang="en-US" sz="2000" dirty="0">
                <a:latin typeface="+mn-ea"/>
              </a:rPr>
              <a:t>（</a:t>
            </a:r>
            <a:r>
              <a:rPr lang="en-US" altLang="zh-CN" sz="2000" dirty="0">
                <a:latin typeface="+mn-ea"/>
              </a:rPr>
              <a:t>8-14</a:t>
            </a:r>
            <a:r>
              <a:rPr lang="zh-CN" altLang="en-US" sz="2000" dirty="0">
                <a:latin typeface="+mn-ea"/>
              </a:rPr>
              <a:t>）</a:t>
            </a:r>
            <a:endParaRPr lang="en-US" altLang="zh-CN" sz="1800" dirty="0">
              <a:latin typeface="+mn-ea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zh-CN" altLang="en-US" sz="1800" dirty="0">
                <a:latin typeface="+mn-ea"/>
              </a:rPr>
              <a:t>同心，彼此体恤，相爱，慈怜谦卑，要祝福</a:t>
            </a:r>
            <a:r>
              <a:rPr lang="en-US" altLang="zh-CN" sz="1800" dirty="0">
                <a:latin typeface="+mn-ea"/>
              </a:rPr>
              <a:t>… - </a:t>
            </a:r>
            <a:r>
              <a:rPr lang="zh-CN" altLang="en-US" sz="1800" b="1" dirty="0">
                <a:solidFill>
                  <a:schemeClr val="accent2"/>
                </a:solidFill>
                <a:latin typeface="+mn-ea"/>
              </a:rPr>
              <a:t>好叫你们承受福气 （</a:t>
            </a:r>
            <a:r>
              <a:rPr lang="en-US" altLang="zh-CN" sz="1800" b="1" dirty="0">
                <a:solidFill>
                  <a:schemeClr val="accent2"/>
                </a:solidFill>
                <a:latin typeface="+mn-ea"/>
              </a:rPr>
              <a:t>8-9</a:t>
            </a:r>
            <a:r>
              <a:rPr lang="zh-CN" altLang="en-US" sz="1800" b="1" dirty="0">
                <a:solidFill>
                  <a:schemeClr val="accent2"/>
                </a:solidFill>
                <a:latin typeface="+mn-ea"/>
              </a:rPr>
              <a:t>）</a:t>
            </a:r>
            <a:endParaRPr lang="en-US" altLang="zh-CN" sz="1800" b="1" dirty="0">
              <a:solidFill>
                <a:schemeClr val="accent2"/>
              </a:solidFill>
              <a:latin typeface="+mn-ea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zh-CN" altLang="en-US" sz="1800" dirty="0">
                <a:latin typeface="+mn-ea"/>
              </a:rPr>
              <a:t>离恶行善</a:t>
            </a:r>
            <a:r>
              <a:rPr lang="en-US" altLang="zh-CN" sz="1800" dirty="0">
                <a:latin typeface="+mn-ea"/>
              </a:rPr>
              <a:t>….- </a:t>
            </a:r>
            <a:r>
              <a:rPr lang="zh-CN" altLang="en-US" sz="1800" dirty="0">
                <a:solidFill>
                  <a:schemeClr val="accent2"/>
                </a:solidFill>
                <a:latin typeface="+mn-ea"/>
              </a:rPr>
              <a:t>爱生命，享美福 （</a:t>
            </a:r>
            <a:r>
              <a:rPr lang="en-US" altLang="zh-CN" sz="1800" dirty="0">
                <a:solidFill>
                  <a:schemeClr val="accent2"/>
                </a:solidFill>
                <a:latin typeface="+mn-ea"/>
              </a:rPr>
              <a:t>10-12</a:t>
            </a:r>
            <a:r>
              <a:rPr lang="zh-CN" altLang="en-US" sz="1800" dirty="0">
                <a:solidFill>
                  <a:schemeClr val="accent2"/>
                </a:solidFill>
                <a:latin typeface="+mn-ea"/>
              </a:rPr>
              <a:t>）</a:t>
            </a:r>
            <a:endParaRPr lang="en-US" altLang="zh-CN" sz="1800" dirty="0">
              <a:solidFill>
                <a:schemeClr val="accent2"/>
              </a:solidFill>
              <a:latin typeface="+mn-ea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zh-CN" altLang="en-US" sz="1800" dirty="0">
                <a:latin typeface="+mn-ea"/>
              </a:rPr>
              <a:t>为义受苦</a:t>
            </a:r>
            <a:r>
              <a:rPr lang="zh-CN" altLang="en-US" sz="1800" dirty="0">
                <a:solidFill>
                  <a:schemeClr val="accent2"/>
                </a:solidFill>
                <a:latin typeface="+mn-ea"/>
              </a:rPr>
              <a:t> </a:t>
            </a:r>
            <a:r>
              <a:rPr lang="en-US" altLang="zh-CN" sz="1800" dirty="0">
                <a:solidFill>
                  <a:schemeClr val="accent2"/>
                </a:solidFill>
                <a:latin typeface="+mn-ea"/>
              </a:rPr>
              <a:t>– </a:t>
            </a:r>
            <a:r>
              <a:rPr lang="zh-CN" altLang="en-US" sz="1800" dirty="0">
                <a:solidFill>
                  <a:schemeClr val="accent2"/>
                </a:solidFill>
                <a:latin typeface="+mn-ea"/>
              </a:rPr>
              <a:t>也是有福的 （</a:t>
            </a:r>
            <a:r>
              <a:rPr lang="en-US" altLang="zh-CN" sz="1800" dirty="0">
                <a:solidFill>
                  <a:schemeClr val="accent2"/>
                </a:solidFill>
                <a:latin typeface="+mn-ea"/>
              </a:rPr>
              <a:t>13-14</a:t>
            </a:r>
            <a:r>
              <a:rPr lang="zh-CN" altLang="en-US" sz="1800" dirty="0">
                <a:solidFill>
                  <a:schemeClr val="accent2"/>
                </a:solidFill>
                <a:latin typeface="+mn-ea"/>
              </a:rPr>
              <a:t>）</a:t>
            </a:r>
            <a:endParaRPr lang="en-US" altLang="zh-CN" sz="1800" dirty="0">
              <a:solidFill>
                <a:schemeClr val="accent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CN" altLang="en-US" sz="2000" dirty="0">
                <a:latin typeface="+mn-ea"/>
              </a:rPr>
              <a:t>与神的关系中尊主为圣 </a:t>
            </a:r>
            <a:r>
              <a:rPr lang="en-US" altLang="zh-CN" sz="2000" dirty="0">
                <a:latin typeface="+mn-ea"/>
              </a:rPr>
              <a:t>–</a:t>
            </a:r>
            <a:r>
              <a:rPr lang="zh-CN" altLang="en-US" sz="2000" dirty="0">
                <a:solidFill>
                  <a:schemeClr val="accent2"/>
                </a:solidFill>
                <a:latin typeface="+mn-ea"/>
              </a:rPr>
              <a:t>基督复活带给我们的盼望</a:t>
            </a:r>
            <a:r>
              <a:rPr lang="zh-CN" altLang="en-US" sz="2000" dirty="0">
                <a:latin typeface="+mn-ea"/>
              </a:rPr>
              <a:t>（</a:t>
            </a:r>
            <a:r>
              <a:rPr lang="en-US" altLang="zh-CN" sz="2000" dirty="0">
                <a:latin typeface="+mn-ea"/>
              </a:rPr>
              <a:t>15-22</a:t>
            </a:r>
            <a:r>
              <a:rPr lang="zh-CN" altLang="en-US" sz="2000" dirty="0">
                <a:latin typeface="+mn-ea"/>
              </a:rPr>
              <a:t>）</a:t>
            </a:r>
            <a:endParaRPr lang="en-US" altLang="zh-CN" sz="2000" dirty="0">
              <a:latin typeface="+mn-ea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zh-CN" altLang="en-US" sz="1800" dirty="0">
                <a:latin typeface="+mn-ea"/>
              </a:rPr>
              <a:t>盼望的缘由常作准备 </a:t>
            </a:r>
            <a:endParaRPr lang="en-US" altLang="zh-CN" sz="1800" dirty="0">
              <a:latin typeface="+mn-ea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zh-CN" altLang="en-US" sz="1800" dirty="0">
                <a:latin typeface="+mn-ea"/>
              </a:rPr>
              <a:t>存无亏的良心</a:t>
            </a:r>
            <a:endParaRPr lang="en-US" altLang="zh-CN" sz="1800">
              <a:latin typeface="+mn-ea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zh-CN" altLang="en-US" sz="1800">
                <a:latin typeface="+mn-ea"/>
              </a:rPr>
              <a:t>因</a:t>
            </a:r>
            <a:r>
              <a:rPr lang="zh-CN" altLang="en-US" sz="1800" dirty="0">
                <a:latin typeface="+mn-ea"/>
              </a:rPr>
              <a:t>行善受苦强如因恶受苦</a:t>
            </a:r>
            <a:endParaRPr lang="en-US" altLang="zh-CN" sz="1800" dirty="0">
              <a:latin typeface="+mn-ea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zh-CN" altLang="en-US" sz="1800" dirty="0">
                <a:latin typeface="+mn-ea"/>
              </a:rPr>
              <a:t>基督的榜样</a:t>
            </a:r>
            <a:endParaRPr lang="en-US" altLang="zh-CN" sz="1500" dirty="0">
              <a:latin typeface="+mn-ea"/>
            </a:endParaRPr>
          </a:p>
          <a:p>
            <a:pPr marL="393192" lvl="1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zh-TW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49573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 dirty="0"/>
              <a:t>討論與思考</a:t>
            </a:r>
            <a:endParaRPr lang="en-US" b="1" i="1" dirty="0">
              <a:latin typeface="+mn-ea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848600" cy="46939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+mn-ea"/>
              </a:rPr>
              <a:t>本章关于作妻子的教导给你什么样的启发 ？</a:t>
            </a:r>
            <a:endParaRPr lang="en-US" altLang="zh-CN" sz="2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+mn-ea"/>
              </a:rPr>
              <a:t>请分享你心中盼望的</a:t>
            </a:r>
            <a:r>
              <a:rPr lang="zh-CN" altLang="en-US" sz="2400">
                <a:latin typeface="+mn-ea"/>
              </a:rPr>
              <a:t>缘由？</a:t>
            </a:r>
            <a:endParaRPr lang="en-US" altLang="zh-CN" sz="2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+mn-ea"/>
              </a:rPr>
              <a:t>如何理解无亏的良心？</a:t>
            </a:r>
            <a:endParaRPr lang="en-US" altLang="zh-CN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4291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4035</TotalTime>
  <Words>282</Words>
  <Application>Microsoft Office PowerPoint</Application>
  <PresentationFormat>On-screen Show (4:3)</PresentationFormat>
  <Paragraphs>21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彼得前书第三章：在盼望中过尊主为圣的生活 2022. 04.03</vt:lpstr>
      <vt:lpstr>討論與思考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</dc:title>
  <dc:creator>Hua, Yiying</dc:creator>
  <cp:lastModifiedBy>Unknown User</cp:lastModifiedBy>
  <cp:revision>119</cp:revision>
  <dcterms:created xsi:type="dcterms:W3CDTF">2006-08-16T00:00:00Z</dcterms:created>
  <dcterms:modified xsi:type="dcterms:W3CDTF">2022-04-03T18:49:09Z</dcterms:modified>
</cp:coreProperties>
</file>