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7" r:id="rId2"/>
    <p:sldId id="27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DB35B0-01EC-4D1A-9E1D-2F9FEE8A648E}" v="2" dt="2022-02-24T18:47:38.9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102" d="100"/>
          <a:sy n="102" d="100"/>
        </p:scale>
        <p:origin x="134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8805F502-EEBA-4A41-84DC-CD63E37D29EF}"/>
    <pc:docChg chg="custSel delSld modSld">
      <pc:chgData name="Hua, Yiying" userId="aa6a9e03-c5b1-4834-9746-68923240f5ba" providerId="ADAL" clId="{8805F502-EEBA-4A41-84DC-CD63E37D29EF}" dt="2022-01-20T04:33:05.218" v="35" actId="20577"/>
      <pc:docMkLst>
        <pc:docMk/>
      </pc:docMkLst>
      <pc:sldChg chg="del">
        <pc:chgData name="Hua, Yiying" userId="aa6a9e03-c5b1-4834-9746-68923240f5ba" providerId="ADAL" clId="{8805F502-EEBA-4A41-84DC-CD63E37D29EF}" dt="2022-01-11T04:25:42.652" v="0" actId="2696"/>
        <pc:sldMkLst>
          <pc:docMk/>
          <pc:sldMk cId="2569553149" sldId="271"/>
        </pc:sldMkLst>
      </pc:sldChg>
      <pc:sldChg chg="del">
        <pc:chgData name="Hua, Yiying" userId="aa6a9e03-c5b1-4834-9746-68923240f5ba" providerId="ADAL" clId="{8805F502-EEBA-4A41-84DC-CD63E37D29EF}" dt="2022-01-11T04:25:45.479" v="1" actId="2696"/>
        <pc:sldMkLst>
          <pc:docMk/>
          <pc:sldMk cId="2690074874" sldId="276"/>
        </pc:sldMkLst>
      </pc:sldChg>
      <pc:sldChg chg="modSp mod">
        <pc:chgData name="Hua, Yiying" userId="aa6a9e03-c5b1-4834-9746-68923240f5ba" providerId="ADAL" clId="{8805F502-EEBA-4A41-84DC-CD63E37D29EF}" dt="2022-01-19T21:53:37.494" v="7" actId="1076"/>
        <pc:sldMkLst>
          <pc:docMk/>
          <pc:sldMk cId="2637403387" sldId="277"/>
        </pc:sldMkLst>
        <pc:spChg chg="mod">
          <ac:chgData name="Hua, Yiying" userId="aa6a9e03-c5b1-4834-9746-68923240f5ba" providerId="ADAL" clId="{8805F502-EEBA-4A41-84DC-CD63E37D29EF}" dt="2022-01-19T21:53:27.196" v="6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8805F502-EEBA-4A41-84DC-CD63E37D29EF}" dt="2022-01-19T21:53:37.494" v="7" actId="1076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8805F502-EEBA-4A41-84DC-CD63E37D29EF}" dt="2022-01-20T04:33:05.218" v="35" actId="20577"/>
        <pc:sldMkLst>
          <pc:docMk/>
          <pc:sldMk cId="977146412" sldId="278"/>
        </pc:sldMkLst>
        <pc:spChg chg="mod">
          <ac:chgData name="Hua, Yiying" userId="aa6a9e03-c5b1-4834-9746-68923240f5ba" providerId="ADAL" clId="{8805F502-EEBA-4A41-84DC-CD63E37D29EF}" dt="2022-01-19T21:53:54.122" v="8" actId="255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8805F502-EEBA-4A41-84DC-CD63E37D29EF}" dt="2022-01-20T04:33:05.218" v="35" actId="20577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2BDB35B0-01EC-4D1A-9E1D-2F9FEE8A648E}"/>
    <pc:docChg chg="undo custSel modSld">
      <pc:chgData name="Hua, Yiying" userId="aa6a9e03-c5b1-4834-9746-68923240f5ba" providerId="ADAL" clId="{2BDB35B0-01EC-4D1A-9E1D-2F9FEE8A648E}" dt="2022-02-24T18:49:09.621" v="30" actId="20577"/>
      <pc:docMkLst>
        <pc:docMk/>
      </pc:docMkLst>
      <pc:sldChg chg="addSp delSp modSp mod">
        <pc:chgData name="Hua, Yiying" userId="aa6a9e03-c5b1-4834-9746-68923240f5ba" providerId="ADAL" clId="{2BDB35B0-01EC-4D1A-9E1D-2F9FEE8A648E}" dt="2022-02-24T18:45:51.388" v="10" actId="1076"/>
        <pc:sldMkLst>
          <pc:docMk/>
          <pc:sldMk cId="2637403387" sldId="277"/>
        </pc:sldMkLst>
        <pc:spChg chg="del mod">
          <ac:chgData name="Hua, Yiying" userId="aa6a9e03-c5b1-4834-9746-68923240f5ba" providerId="ADAL" clId="{2BDB35B0-01EC-4D1A-9E1D-2F9FEE8A648E}" dt="2022-02-22T03:52:45.858" v="2" actId="478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BDB35B0-01EC-4D1A-9E1D-2F9FEE8A648E}" dt="2022-02-24T18:45:51.388" v="10" actId="1076"/>
          <ac:spMkLst>
            <pc:docMk/>
            <pc:sldMk cId="2637403387" sldId="27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2BDB35B0-01EC-4D1A-9E1D-2F9FEE8A648E}" dt="2022-02-22T03:52:49.653" v="3" actId="478"/>
          <ac:spMkLst>
            <pc:docMk/>
            <pc:sldMk cId="2637403387" sldId="277"/>
            <ac:spMk id="5" creationId="{C38BDA97-0393-4555-9B45-E7CB8DC7D946}"/>
          </ac:spMkLst>
        </pc:spChg>
      </pc:sldChg>
      <pc:sldChg chg="addSp delSp modSp mod">
        <pc:chgData name="Hua, Yiying" userId="aa6a9e03-c5b1-4834-9746-68923240f5ba" providerId="ADAL" clId="{2BDB35B0-01EC-4D1A-9E1D-2F9FEE8A648E}" dt="2022-02-24T18:49:09.621" v="30" actId="20577"/>
        <pc:sldMkLst>
          <pc:docMk/>
          <pc:sldMk cId="977146412" sldId="278"/>
        </pc:sldMkLst>
        <pc:spChg chg="mod">
          <ac:chgData name="Hua, Yiying" userId="aa6a9e03-c5b1-4834-9746-68923240f5ba" providerId="ADAL" clId="{2BDB35B0-01EC-4D1A-9E1D-2F9FEE8A648E}" dt="2022-02-24T18:47:49.533" v="19" actId="207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BDB35B0-01EC-4D1A-9E1D-2F9FEE8A648E}" dt="2022-02-24T18:49:09.621" v="30" actId="20577"/>
          <ac:spMkLst>
            <pc:docMk/>
            <pc:sldMk cId="977146412" sldId="278"/>
            <ac:spMk id="3" creationId="{00000000-0000-0000-0000-000000000000}"/>
          </ac:spMkLst>
        </pc:spChg>
        <pc:spChg chg="add del">
          <ac:chgData name="Hua, Yiying" userId="aa6a9e03-c5b1-4834-9746-68923240f5ba" providerId="ADAL" clId="{2BDB35B0-01EC-4D1A-9E1D-2F9FEE8A648E}" dt="2022-02-24T18:47:38.962" v="18" actId="478"/>
          <ac:spMkLst>
            <pc:docMk/>
            <pc:sldMk cId="977146412" sldId="278"/>
            <ac:spMk id="4" creationId="{1EBCB9FC-4837-4544-8E58-C8A3D04D12C9}"/>
          </ac:spMkLst>
        </pc:spChg>
      </pc:sldChg>
    </pc:docChg>
  </pc:docChgLst>
  <pc:docChgLst>
    <pc:chgData name="Hua, Yiying" userId="aa6a9e03-c5b1-4834-9746-68923240f5ba" providerId="ADAL" clId="{B3829785-C021-42AA-8EC5-340CDE42D113}"/>
    <pc:docChg chg="custSel delSld modSld">
      <pc:chgData name="Hua, Yiying" userId="aa6a9e03-c5b1-4834-9746-68923240f5ba" providerId="ADAL" clId="{B3829785-C021-42AA-8EC5-340CDE42D113}" dt="2022-02-15T04:27:52.336" v="58"/>
      <pc:docMkLst>
        <pc:docMk/>
      </pc:docMkLst>
      <pc:sldChg chg="modSp mod">
        <pc:chgData name="Hua, Yiying" userId="aa6a9e03-c5b1-4834-9746-68923240f5ba" providerId="ADAL" clId="{B3829785-C021-42AA-8EC5-340CDE42D113}" dt="2022-02-15T03:37:47.500" v="38"/>
        <pc:sldMkLst>
          <pc:docMk/>
          <pc:sldMk cId="2637403387" sldId="277"/>
        </pc:sldMkLst>
        <pc:spChg chg="mod">
          <ac:chgData name="Hua, Yiying" userId="aa6a9e03-c5b1-4834-9746-68923240f5ba" providerId="ADAL" clId="{B3829785-C021-42AA-8EC5-340CDE42D113}" dt="2022-02-13T19:39:33.782" v="17" actId="1076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B3829785-C021-42AA-8EC5-340CDE42D113}" dt="2022-02-15T03:37:47.500" v="38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B3829785-C021-42AA-8EC5-340CDE42D113}" dt="2022-02-15T04:27:52.336" v="58"/>
        <pc:sldMkLst>
          <pc:docMk/>
          <pc:sldMk cId="977146412" sldId="278"/>
        </pc:sldMkLst>
        <pc:spChg chg="mod">
          <ac:chgData name="Hua, Yiying" userId="aa6a9e03-c5b1-4834-9746-68923240f5ba" providerId="ADAL" clId="{B3829785-C021-42AA-8EC5-340CDE42D113}" dt="2022-02-15T04:27:52.336" v="58"/>
          <ac:spMkLst>
            <pc:docMk/>
            <pc:sldMk cId="977146412" sldId="278"/>
            <ac:spMk id="3" creationId="{00000000-0000-0000-0000-000000000000}"/>
          </ac:spMkLst>
        </pc:spChg>
      </pc:sldChg>
      <pc:sldChg chg="addSp delSp modSp del mod">
        <pc:chgData name="Hua, Yiying" userId="aa6a9e03-c5b1-4834-9746-68923240f5ba" providerId="ADAL" clId="{B3829785-C021-42AA-8EC5-340CDE42D113}" dt="2022-02-13T19:41:34.976" v="21" actId="2696"/>
        <pc:sldMkLst>
          <pc:docMk/>
          <pc:sldMk cId="381651970" sldId="279"/>
        </pc:sldMkLst>
        <pc:spChg chg="del">
          <ac:chgData name="Hua, Yiying" userId="aa6a9e03-c5b1-4834-9746-68923240f5ba" providerId="ADAL" clId="{B3829785-C021-42AA-8EC5-340CDE42D113}" dt="2022-02-13T19:40:31.054" v="19" actId="478"/>
          <ac:spMkLst>
            <pc:docMk/>
            <pc:sldMk cId="381651970" sldId="279"/>
            <ac:spMk id="2" creationId="{00000000-0000-0000-0000-000000000000}"/>
          </ac:spMkLst>
        </pc:spChg>
        <pc:spChg chg="add mod">
          <ac:chgData name="Hua, Yiying" userId="aa6a9e03-c5b1-4834-9746-68923240f5ba" providerId="ADAL" clId="{B3829785-C021-42AA-8EC5-340CDE42D113}" dt="2022-02-13T19:40:35.239" v="20" actId="1076"/>
          <ac:spMkLst>
            <pc:docMk/>
            <pc:sldMk cId="381651970" sldId="279"/>
            <ac:spMk id="5" creationId="{65ED27A9-0E8F-4D52-AA38-A6ECFC2A2A97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1T04:04:04.126" v="109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modSp mod">
        <pc:chgData name="Hua, Yiying" userId="aa6a9e03-c5b1-4834-9746-68923240f5ba" providerId="ADAL" clId="{2A7E081D-2687-4DD6-A8C6-ADCC9A635DCF}" dt="2022-01-10T03:45:08.748" v="75" actId="14100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5:08.748" v="75" actId="14100"/>
          <ac:spMkLst>
            <pc:docMk/>
            <pc:sldMk cId="2690074874" sldId="276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0T03:46:57.020" v="99" actId="20577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489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80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458200" cy="5181600"/>
          </a:xfrm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(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一</a:t>
            </a: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) 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富足人的不是</a:t>
            </a: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成為我們的鋻誡</a:t>
            </a: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(5:1--6)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(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二</a:t>
            </a: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) 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基督徒該有的屬靈生活</a:t>
            </a: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(5:7--20)</a:t>
            </a:r>
          </a:p>
          <a:p>
            <a:pPr lvl="1">
              <a:lnSpc>
                <a:spcPct val="150000"/>
              </a:lnSpc>
            </a:pP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 (1).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忍耐</a:t>
            </a: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(5:7--8,10--11)</a:t>
            </a:r>
          </a:p>
          <a:p>
            <a:pPr lvl="1">
              <a:lnSpc>
                <a:spcPct val="150000"/>
              </a:lnSpc>
            </a:pP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 (2).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不要彼此埋怨</a:t>
            </a: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(5:9)</a:t>
            </a:r>
          </a:p>
          <a:p>
            <a:pPr lvl="1">
              <a:lnSpc>
                <a:spcPct val="150000"/>
              </a:lnSpc>
            </a:pP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 (3).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不可起誓</a:t>
            </a: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(5:12)</a:t>
            </a:r>
          </a:p>
          <a:p>
            <a:pPr lvl="1">
              <a:lnSpc>
                <a:spcPct val="150000"/>
              </a:lnSpc>
            </a:pP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 (4).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信心的禱告</a:t>
            </a: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(5:13--18)</a:t>
            </a:r>
          </a:p>
          <a:p>
            <a:pPr lvl="1">
              <a:lnSpc>
                <a:spcPct val="150000"/>
              </a:lnSpc>
            </a:pP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 (5).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要挽回失迷真道的靈魂</a:t>
            </a: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(5:19--20)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03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36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Arial Unicode MS"/>
                <a:ea typeface="inherit"/>
              </a:rPr>
              <a:t>討論與思考</a:t>
            </a:r>
            <a:r>
              <a:rPr kumimoji="0" lang="zh-TW" altLang="en-US" sz="8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 </a:t>
            </a:r>
            <a:endParaRPr kumimoji="0" lang="zh-TW" altLang="en-US" sz="36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5181600"/>
          </a:xfrm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(1).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請問什麼叫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“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嬌養你的</a:t>
            </a:r>
            <a:r>
              <a:rPr lang="zh-TW" altLang="en-US" b="0" i="0">
                <a:solidFill>
                  <a:srgbClr val="1D2228"/>
                </a:solidFill>
                <a:effectLst/>
                <a:latin typeface="Helvetica Neue"/>
              </a:rPr>
              <a:t>心</a:t>
            </a:r>
            <a:r>
              <a:rPr lang="zh-CN" altLang="en-US" b="0" i="0">
                <a:solidFill>
                  <a:srgbClr val="1D2228"/>
                </a:solidFill>
                <a:effectLst/>
                <a:latin typeface="Helvetica Neue"/>
              </a:rPr>
              <a:t>”</a:t>
            </a:r>
            <a:r>
              <a:rPr lang="en-US" altLang="zh-TW" b="0" i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按我們自己的情況應該如何避免</a:t>
            </a: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?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(2).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請分享下列五項屬靈生活的經歷或經驗</a:t>
            </a: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?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 1.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忍耐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 </a:t>
            </a: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2.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不可彼此埋怨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3.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不可起誓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4.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信心的禱告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TW" b="0" i="0" dirty="0">
                <a:solidFill>
                  <a:srgbClr val="1D2228"/>
                </a:solidFill>
                <a:effectLst/>
                <a:latin typeface="Helvetica Neue"/>
              </a:rPr>
              <a:t>5.</a:t>
            </a:r>
            <a:r>
              <a:rPr lang="zh-TW" altLang="en-US" b="0" i="0" dirty="0">
                <a:solidFill>
                  <a:srgbClr val="1D2228"/>
                </a:solidFill>
                <a:effectLst/>
                <a:latin typeface="Helvetica Neue"/>
              </a:rPr>
              <a:t>要挽回失迷真道的靈魂</a:t>
            </a:r>
          </a:p>
        </p:txBody>
      </p:sp>
    </p:spTree>
    <p:extLst>
      <p:ext uri="{BB962C8B-B14F-4D97-AF65-F5344CB8AC3E}">
        <p14:creationId xmlns:p14="http://schemas.microsoft.com/office/powerpoint/2010/main" val="977146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2249</TotalTime>
  <Words>208</Words>
  <Application>Microsoft Office PowerPoint</Application>
  <PresentationFormat>On-screen Show (4:3)</PresentationFormat>
  <Paragraphs>19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 Unicode MS</vt:lpstr>
      <vt:lpstr>Helvetica Neue</vt:lpstr>
      <vt:lpstr>Arial</vt:lpstr>
      <vt:lpstr>Calibri</vt:lpstr>
      <vt:lpstr>Constantia</vt:lpstr>
      <vt:lpstr>Wingdings 2</vt:lpstr>
      <vt:lpstr>Flow</vt:lpstr>
      <vt:lpstr>PowerPoint Presentation</vt:lpstr>
      <vt:lpstr>討論與思考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2022-02-24T18:49:09Z</dcterms:modified>
</cp:coreProperties>
</file>