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4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6CB3-DE32-4032-BABC-D9D36163B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8D37D-2A06-49A6-A79C-B8E809826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72E7E-FCA0-484F-ADCC-954283D9F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031F-C3AD-41FD-9CFB-4AF0EBC8DEF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45F19-61FC-4FEF-B3CF-28FEF482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4E91D-62F5-4CFC-9A38-027D123F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7B3-DC79-4ED1-ADC1-2651F184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E9F66-2E52-49E7-981F-1EBC39D0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8D7A1-EC15-437E-8485-57F73DD08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13489-D00C-4E8D-8251-B3CE7177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031F-C3AD-41FD-9CFB-4AF0EBC8DEF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62505-194E-4DC4-88FB-22C9B9C3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FCB-2D4C-4C79-9A80-7F9BBE36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7B3-DC79-4ED1-ADC1-2651F184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5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3DC7B-6D0D-4FF2-831B-7B71CEC5C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A3074-12B9-4878-AB47-5F0B682AE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C2EC2-5238-4963-A8B7-72824E65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031F-C3AD-41FD-9CFB-4AF0EBC8DEF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2C325-B3CE-4997-815F-951AAECE5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222B5-7E8F-4A92-8288-03C41C8C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7B3-DC79-4ED1-ADC1-2651F184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5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87236-2E1A-484E-AF38-2911BB88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5A64-5A11-403A-8846-FA9462FB5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6BB08-829E-4D92-B635-092B89A3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031F-C3AD-41FD-9CFB-4AF0EBC8DEF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05357-9CD2-45CA-8C3C-6C26A89A0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54E0E-DAA9-4A06-B213-02873FE1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7B3-DC79-4ED1-ADC1-2651F184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67B1-6BE7-49F8-BE9E-31071724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14A6A-2C1E-443A-A37A-5B5FCC6F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74B4E-DE3F-4FD5-8C53-DAD3129B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031F-C3AD-41FD-9CFB-4AF0EBC8DEF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84CA7-52CE-427D-9783-67723D18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8F7C8-0FAA-478F-9C5D-63E4451F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7B3-DC79-4ED1-ADC1-2651F184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4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9AF5-48BF-4AD7-96FB-A13E6D58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26653-361F-4B22-8199-F4C80913A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5562D-8D64-46E5-AF19-EC72B3097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D345F-E377-439E-BDB0-0C26FA6D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031F-C3AD-41FD-9CFB-4AF0EBC8DEF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F6F7C-D548-46DD-B14B-DD1408F3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4865-EF68-4285-826F-932F763C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7B3-DC79-4ED1-ADC1-2651F184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9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97EE9-A9B1-4616-A369-1B1B90A8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67A96-EEDB-4A82-80AF-685F9BB0A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E5976-4843-4A95-B354-B48FB6B02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91E23-8E53-4833-BAB7-F36F0CDFF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75141-71C3-430E-9E31-B6184D281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95EE16-DA51-4BBC-876E-F7FD0D3F0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031F-C3AD-41FD-9CFB-4AF0EBC8DEF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A68D7-0650-4923-8747-BE1372241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D5169F-749F-43E3-BF58-7A108894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7B3-DC79-4ED1-ADC1-2651F184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4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11ECB-F120-4BAD-9EF3-8E4F2D60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29DD56-C4EC-4C6F-BDEE-A244DE9B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031F-C3AD-41FD-9CFB-4AF0EBC8DEF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BF588-640C-422C-93E5-23BAD12C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1BF86-3545-4D0B-AFCD-DABEA6BD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7B3-DC79-4ED1-ADC1-2651F184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2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E8EC9-0906-40DB-AAD3-C30BFB7F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031F-C3AD-41FD-9CFB-4AF0EBC8DEF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CF202-15A3-45DD-93AA-4BC5EF9C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5163B-1F72-4C53-B542-6B544459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7B3-DC79-4ED1-ADC1-2651F184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8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5805-9B28-4986-B816-179788646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8BF8A-A752-4D73-AC01-16DF698AF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DEB07-CF09-4A3E-9A65-4BDBD730C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17245-9367-4D83-BB41-ED7B2F44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031F-C3AD-41FD-9CFB-4AF0EBC8DEF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8C61C-5F31-490D-AF04-4CF6EE3C8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44C9B-30E1-4891-BAA8-103A5DA2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7B3-DC79-4ED1-ADC1-2651F184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4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D5F9A-B90B-4D25-B370-0706D278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0EBE78-F952-4D36-945F-D4F527B68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2A8E8-DE4A-4BA3-B93C-6B6FF04A9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59023-0C83-40D0-A9CC-96A8E0EB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031F-C3AD-41FD-9CFB-4AF0EBC8DEF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BAE80-6018-4CDC-A214-E53D59C4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96465-1893-476D-94CC-D4822D93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7B3-DC79-4ED1-ADC1-2651F184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5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C7655D-2010-434D-A93D-EBBF51A6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B6441-0D92-48D6-BB1B-BA3FF70D5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C230B-D13C-43BD-B4B8-D78247B07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E031F-C3AD-41FD-9CFB-4AF0EBC8DEF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93FDF-A879-4DAB-8DD3-80A36DD5B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0D587-81A4-4234-9BC1-CDDEC03E4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A07B3-DC79-4ED1-ADC1-2651F184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57D6A-277A-49A1-93FD-82D5B149E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10/25 </a:t>
            </a:r>
            <a:r>
              <a:rPr lang="zh-CN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主日學合班，給我們班有選擇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8D379-AD41-49DB-B822-406952CC3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參加：兩三個人分享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繼續我們班的學習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801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B222-D1A1-4047-9061-A41C3404B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民數記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869A0-276C-4470-B6A3-9E578772E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耶和华对摩西说：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“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你晓谕以色列人，从他们手下取杖，每支派一根。从他们所有的首领，按着支派，共取十二根。你要将各人的名字写在各人的杖上，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并要将亚伦的名字写在利未的杖上，因为各族长必有一根杖。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你要把这些杖存在会幕内法柜前，就是我与你们相会之处。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后来我所拣选的那人，他的杖必发芽。这样，我必使以色列人向你们所发的怨言止息，不再达到我耳中。”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于是摩西晓谕以色列人，他们的首领就把杖交给他，按着支派，每首领一根，共有十二根，亚伦的杖也在其中。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摩西就把杖存在法柜的帐幕内，在耶和华面前。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3281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5689-4B22-469B-B02A-B97184C2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3D2C-2741-4129-9E99-D6106AB5B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49505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第二天，摩西进法柜的帐幕去。谁知利未族亚伦的杖已经发了芽，生了花苞，开了花，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结了熟杏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摩西就把所有的杖从耶和华面前拿出来，给以色列众人看。他们看见了，各首领就把自己的杖拿去。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耶和华吩咐摩西说：“把亚伦的杖还放在法柜前，给这些背叛之子留做记号。这样，你就使他们向我发的怨言止息，免得他们死亡。”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摩西就这样行。耶和华怎样吩咐他，他就怎样行了。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以色列人对摩西说：“我们死啦！我们灭亡啦！都灭亡啦！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凡挨近耶和华帐幕的是必死的。我们都要死亡吗？”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135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6C36-9937-4077-8FB7-ED3EA68C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0F03C-DBE2-4CD5-A980-174C5046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民数记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26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以利押的众子是尼母利、大坍、亚比兰。这大坍、亚比兰，就是从会中选召的，与可拉一党同向耶和华争闹的时候也向摩西、亚伦争闹。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地便开口吞了他们，和可拉、可拉的党类一同死亡。那时火烧灭了二百五十个人，他们就做了警戒。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 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然而可拉的众子没有死亡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450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2BA8F-248B-4C4D-B803-8D679C91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历代志上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16-30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7483C-519C-40EA-80A2-B51B02BED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 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利未的儿子是革顺、哥辖、米拉利。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革顺的儿子名叫立尼、示每。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哥辖的儿子是暗兰、以斯哈、希伯伦、乌薛。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米拉利的儿子是抹利、母示。这是按着利未人宗族分的各家。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革顺的儿子是立尼，立尼的儿子是雅哈，雅哈的儿子是薪玛，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薪玛的儿子是约亚，约亚的儿子是易多，易多的儿子是谢拉，谢拉的儿子是耶特赖。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哥辖的儿子是亚米拿达，亚米拿达的儿子是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可拉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，可拉的儿子是亚惜，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亚惜的儿子是以利加拿，以利加拿的儿子是以比雅撒，以比雅撒的儿子是亚惜，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24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亚惜的儿子是他哈，他哈的儿子是乌列，乌列的儿子是乌西雅，乌西雅的儿子是少罗。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以利加拿的儿子是亚玛赛和亚希摩。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26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亚希摩的儿子是以利加拿，以利加拿的儿子是琐菲，琐菲的儿子是拿哈，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27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拿哈的儿子是以利押，以利押的儿子是耶罗罕，耶罗罕的儿子是以利加拿，以利加拿的儿子是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撒母耳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28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撒母耳的长子是约珥，次子是亚比亚。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29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米拉利的儿子是抹利，抹利的儿子是立尼，立尼的儿子是示每，示每的儿子是乌撒，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30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乌撒的儿子是示米亚，示米亚的儿子是哈基雅，哈基雅的儿子是亚帅雅。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8231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5B83D-854A-4D67-8F54-37882BB1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5AD0C-9657-41FD-B598-85353358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92340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可拉后裔的诗歌。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耶和华所立的根基在圣山上。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他爱锡安的门，胜于爱雅各一切的住处。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神的城啊，有荣耀的事乃指着你说的。（细拉）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1" indent="0">
              <a:buNone/>
            </a:pP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我要提起拉哈伯和巴比伦人，是在认识我之中的；看哪，非利士和推罗并古实人，个个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生在那里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论到锡安，必说：“这一个那一个都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生在其中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。”而且至高者必亲自坚立这城。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当耶和华记录万民的时候，他要点出：“这一个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生在那里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。”（细拉）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歌唱的、跳舞的都要说：“我的泉源都在你里面！”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F3B22-D04D-4553-B31B-8812604E473F}"/>
              </a:ext>
            </a:extLst>
          </p:cNvPr>
          <p:cNvSpPr txBox="1"/>
          <p:nvPr/>
        </p:nvSpPr>
        <p:spPr>
          <a:xfrm>
            <a:off x="6968971" y="630315"/>
            <a:ext cx="3898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Q: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这是怎样的一个“生”？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1F384D-22C5-4F1F-9D1D-06777B2B21B9}"/>
              </a:ext>
            </a:extLst>
          </p:cNvPr>
          <p:cNvSpPr/>
          <p:nvPr/>
        </p:nvSpPr>
        <p:spPr>
          <a:xfrm>
            <a:off x="6178859" y="1091980"/>
            <a:ext cx="56284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​約翰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 </a:t>
            </a:r>
            <a:r>
              <a:rPr lang="en-US" altLang="zh-CN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有一个法利赛人，名叫尼哥迪慕，是犹太人的官。</a:t>
            </a:r>
            <a:r>
              <a:rPr lang="en-US" altLang="zh-CN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这人夜里来见耶稣，说：“拉比，我们知道你是由神那里来做师傅的，因为你所行的神迹，若没有神同在，无人能行。”</a:t>
            </a:r>
            <a:r>
              <a:rPr lang="en-US" altLang="zh-CN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耶稣回答说：“我实实在在地告诉你：人若不重生，就不能见神的国。”</a:t>
            </a:r>
            <a:r>
              <a:rPr lang="en-US" altLang="zh-CN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尼哥迪慕说：“人已经老了，如何能重生呢？岂能再进母腹生出来吗？”</a:t>
            </a:r>
            <a:r>
              <a:rPr lang="en-US" altLang="zh-CN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耶稣说：“我实实在在地告诉你：人若不是</a:t>
            </a:r>
            <a:r>
              <a:rPr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从水和圣灵生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的，就不能进神的国。</a:t>
            </a:r>
            <a:r>
              <a:rPr lang="en-US" altLang="zh-CN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从肉身生的就是肉身，从灵生的就是灵。</a:t>
            </a:r>
            <a:r>
              <a:rPr lang="en-US" altLang="zh-CN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我说你们必须重生，你不要以为稀奇。</a:t>
            </a:r>
            <a:r>
              <a:rPr lang="en-US" altLang="zh-CN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风随着意思吹，你听见风的响声，却不晓得从哪里来，往哪里去。凡从圣灵生的，也是如此。”</a:t>
            </a:r>
            <a:r>
              <a:rPr lang="en-US" altLang="zh-CN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尼哥迪慕问他说：“怎能有这事呢？”</a:t>
            </a:r>
            <a:r>
              <a:rPr lang="en-US" altLang="zh-CN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耶稣回答说：“你是以色列人的先生，还不明白这事吗？</a:t>
            </a:r>
            <a:r>
              <a:rPr lang="en-US" altLang="zh-CN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我实实在在地告诉你：我们所说的是我们知道的，我们所见证的是我们见过的，你们却不领受我们的见证。</a:t>
            </a:r>
            <a:r>
              <a:rPr lang="en-US" altLang="zh-CN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我对你们说地上的事，你们尚且不信，若说天上的事，如何能信呢？</a:t>
            </a:r>
            <a:r>
              <a:rPr lang="en-US" altLang="zh-CN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除了从天降下仍旧在天的人子，没有人升过天。</a:t>
            </a:r>
            <a:r>
              <a:rPr lang="en-US" altLang="zh-CN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摩西在旷野怎样举蛇，人子也必照样被举起来，</a:t>
            </a:r>
            <a:r>
              <a:rPr lang="en-US" altLang="zh-CN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叫一切信他的都得永生*。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2248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AC178-BC87-4361-8EB4-0C536CE7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迦南地與周圍國家</a:t>
            </a:r>
            <a:endParaRPr lang="en-US" sz="5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A2EA175-B8BB-48B9-8DF8-2417D1B8F5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6" r="-2" b="-2"/>
          <a:stretch/>
        </p:blipFill>
        <p:spPr>
          <a:xfrm>
            <a:off x="198744" y="2055341"/>
            <a:ext cx="5803323" cy="3890357"/>
          </a:xfrm>
          <a:prstGeom prst="rect">
            <a:avLst/>
          </a:prstGeom>
        </p:spPr>
      </p:pic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86A0905B-7025-42B8-9D9E-6D915B9BB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820" t="7335" r="9408" b="-2"/>
          <a:stretch/>
        </p:blipFill>
        <p:spPr>
          <a:xfrm rot="5400000">
            <a:off x="7051982" y="1193289"/>
            <a:ext cx="3890357" cy="561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18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F3E95-B113-4273-9F80-A76148A3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何為“重生”？如何“重生”？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4B526-D91D-4576-855A-F48497F78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重生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=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死裡復活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靠著那可以死裡復活的！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从水和圣灵生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羅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所以，我们借着洗礼归入死，和他一同埋葬，原是叫我们一举一动有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新生的样式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，像基督借着父的荣耀从死里复活一样。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我们若在他死的形状上与他联合，也要在他复活的形状上与他联合。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4988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5B83D-854A-4D67-8F54-37882BB1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>
                <a:latin typeface="KaiTi" panose="02010609060101010101" pitchFamily="49" charset="-122"/>
                <a:ea typeface="KaiTi" panose="02010609060101010101" pitchFamily="49" charset="-122"/>
              </a:rPr>
              <a:t>87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5AD0C-9657-41FD-B598-85353358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2842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可拉后裔的诗歌。</a:t>
            </a:r>
            <a:b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CN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耶和华所立的根基在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圣山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上。</a:t>
            </a:r>
            <a:b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他爱</a:t>
            </a:r>
            <a:r>
              <a:rPr lang="zh-CN" altLang="en-US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锡安的门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，胜于爱雅各一切的住处。</a:t>
            </a:r>
            <a:b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神的城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啊，有荣耀的事乃指着你说的。（细拉）</a:t>
            </a:r>
            <a:b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我要提起拉哈伯和巴比伦人，是在认识我之中的；看哪，非利士和推罗并古实人，个个生在那里。</a:t>
            </a:r>
            <a:b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论到</a:t>
            </a:r>
            <a:r>
              <a:rPr lang="zh-CN" altLang="en-US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锡安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，必说：“这一个那一个都生在其中。”而且至高者必亲自坚立这城。</a:t>
            </a:r>
            <a:b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当耶和华记录万民的时候，他要点出：“这一个生在那里。”（细拉）</a:t>
            </a:r>
            <a:b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歌唱的、跳舞的都要说：“我的泉源都在你里面！”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FB7989-1B60-47EF-A465-1DC2E6AC4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911" y="3973610"/>
            <a:ext cx="4478694" cy="25192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9B03EF6-F5D7-4B9A-91A7-78F8F49C3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1565" r="4932"/>
          <a:stretch/>
        </p:blipFill>
        <p:spPr bwMode="auto">
          <a:xfrm>
            <a:off x="7633595" y="365125"/>
            <a:ext cx="4105471" cy="33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6F38F2-A603-40E6-8FAB-E8CAB1265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088" y="299163"/>
            <a:ext cx="2395197" cy="15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4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A7F6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5B83D-854A-4D67-8F54-37882BB1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zh-CN" altLang="en-US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87</a:t>
            </a:r>
            <a:endParaRPr lang="en-US">
              <a:solidFill>
                <a:srgbClr val="FF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" name="Picture 5" descr="A picture containing nature, outdoor, grass, mountain&#10;&#10;Description automatically generated">
            <a:extLst>
              <a:ext uri="{FF2B5EF4-FFF2-40B4-BE49-F238E27FC236}">
                <a16:creationId xmlns:a16="http://schemas.microsoft.com/office/drawing/2014/main" id="{7492B95A-4805-47A8-8C4E-B7BF4B1C0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2" r="834" b="-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5AD0C-9657-41FD-B598-85353358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CN" alt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可拉后裔的诗歌。</a:t>
            </a:r>
            <a:br>
              <a:rPr lang="zh-CN" alt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CN" sz="19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耶和华所立的根基在圣山上。</a:t>
            </a:r>
            <a:br>
              <a:rPr lang="zh-CN" alt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19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他爱锡安的门，胜于爱雅各一切的住处。</a:t>
            </a:r>
            <a:br>
              <a:rPr lang="zh-CN" alt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19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神的城啊，有荣耀的事乃指着你说的。（细拉）</a:t>
            </a:r>
            <a:br>
              <a:rPr lang="zh-CN" alt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19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我要提起拉哈伯和巴比伦人，是在认识我之中的；看哪，非利士和推罗并古实人，个个生在那里。</a:t>
            </a:r>
            <a:br>
              <a:rPr lang="zh-CN" alt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19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论到锡安，必说：“这一个那一个都生在其中。”而且至高者必亲自坚立这城。</a:t>
            </a:r>
            <a:br>
              <a:rPr lang="zh-CN" alt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19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CN" alt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当耶和华记录万民的时候，他要点出：“这一个生在那里。”（细拉）</a:t>
            </a:r>
            <a:br>
              <a:rPr lang="zh-CN" alt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19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歌唱的、跳舞的都要说：</a:t>
            </a:r>
            <a:r>
              <a:rPr lang="zh-CN" altLang="en-US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“我的泉源都在你里面！”</a:t>
            </a:r>
            <a:endParaRPr lang="en-US" sz="1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24B529-CD99-41F2-ABCF-934ACAFF37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11"/>
          <a:stretch/>
        </p:blipFill>
        <p:spPr>
          <a:xfrm>
            <a:off x="859240" y="4751985"/>
            <a:ext cx="3992678" cy="160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80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2901B9-8D71-47BF-946F-86E85D8BB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24" t="16190" r="15740" b="16462"/>
          <a:stretch/>
        </p:blipFill>
        <p:spPr>
          <a:xfrm>
            <a:off x="3648268" y="1110343"/>
            <a:ext cx="6624735" cy="461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1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8F792-2338-41A8-AC5C-4EF56CA72E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47560-4997-4EA8-B004-2C5EB0ABD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5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5B83D-854A-4D67-8F54-37882BB1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87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5AD0C-9657-41FD-B598-853533581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可拉后裔的诗歌。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耶和华所立的根基在圣山上。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他爱锡安的门，胜于爱雅各一切的住处。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神的城啊，有荣耀的事乃指着你说的。（细拉）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我要提起拉哈伯和巴比伦人，是在认识我之中的；看哪，非利士和推罗并古实人，个个生在那里。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论到锡安，必说：“这一个那一个都生在其中。”而且至高者必亲自坚立这城。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当耶和华记录万民的时候，他要点出：“这一个生在那里。”（细拉）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歌唱的、跳舞的都要说：“我的泉源都在你里面！”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652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5B83D-854A-4D67-8F54-37882BB1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87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5AD0C-9657-41FD-B598-85353358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577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可拉后裔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的诗歌。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耶和华所立的根基在圣山上。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他爱锡安的门，胜于爱雅各一切的住处。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神的城啊，有荣耀的事乃指着你说的。（细拉）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我要提起拉哈伯和巴比伦人，是在认识我之中的；看哪，非利士和推罗并古实人，个个生在那里。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论到锡安，必说：“这一个那一个都生在其中。”而且至高者必亲自坚立这城。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当耶和华记录万民的时候，他要点出：“这一个生在那里。”（细拉）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歌唱的、跳舞的都要说：“我的泉源都在你里面！”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F0706-D339-43D1-B931-BBBB855366A3}"/>
              </a:ext>
            </a:extLst>
          </p:cNvPr>
          <p:cNvSpPr txBox="1"/>
          <p:nvPr/>
        </p:nvSpPr>
        <p:spPr>
          <a:xfrm>
            <a:off x="8913180" y="1690688"/>
            <a:ext cx="268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可拉后裔何许人也？</a:t>
            </a:r>
            <a:endParaRPr lang="en-US" altLang="zh-CN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民数记</a:t>
            </a:r>
            <a:r>
              <a:rPr lang="en-US" altLang="zh-CN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en-US" altLang="zh-CN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章</a:t>
            </a:r>
            <a:endParaRPr lang="en-US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577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0068-88A2-4CCF-93CC-EEB6DFF5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民數記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35494-D2E5-4616-9FB1-0110274FA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 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利未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的曾孙、哥辖的孙子、以斯哈的儿子可拉，和鲁本子孙中以利押的儿子大坍、亚比兰，与比勒的儿子安，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并以色列会中的二百五十个首领，就是有名望选入会中的人，在摩西面前一同起来，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聚集攻击摩西、亚伦，说：“你们擅自专权。全会众个个既是圣洁，耶和华也在他们中间，你们为什么自高，超过耶和华的会众呢？”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摩西听见这话就俯伏在地，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对可拉和他一党的人说：“到了早晨，耶和华必指示谁是属他的，谁是圣洁的，就叫谁亲近他。他所拣选的是谁，必叫谁亲近他。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可拉啊，你们要这样行：你和你的一党要拿香炉来，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明日在耶和华面前，把火盛在炉中，把香放在其上。耶和华拣选谁，谁就为圣洁。你们这利未的子孙擅自专权了！”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摩西又对可拉说：“利未的子孙哪，你们听我说。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以色列的神从以色列会中将你们分别出来，使你们亲近他，办耶和华帐幕的事，并站在会众面前替他们当差。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耶和华又使你，和你一切弟兄利未的子孙，一同亲近他，这岂为小事，你们还要求祭司的职任吗？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你和你一党的人聚集是要攻击耶和华，亚伦算什么，你们竟向他发怨言呢？”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937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DF87-EFD7-47CA-B4BD-A0CB8819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26A86-FFE6-4834-89AC-849AF5D5A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 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摩西打发人去召以利押的儿子大坍、亚比兰。他们说：“我们不上去。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你将我们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从流奶与蜜之地领上来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，要在旷野杀我们，这岂为小事，你还要自立为王辖管我们吗？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并且你没有将我们领到流奶与蜜之地，也没有把田地和葡萄园给我们为业。难道你要剜这些人的眼睛吗？我们不上去。”</a:t>
            </a:r>
          </a:p>
          <a:p>
            <a:pPr marL="0" indent="0">
              <a:buNone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 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摩西就甚发怒，对耶和华说：“求你不要享受他们的供物。我并没有夺过他们一匹驴，也没有害过他们一个人。”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摩西对可拉说：“明天你和你一党的人，并亚伦，都要站在耶和华面前。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各人要拿一个香炉，共二百五十个，把香放在上面，到耶和华面前。你和亚伦也各拿自己的香炉。”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于是他们各人拿一个香炉，盛上火，加上香，同摩西、亚伦站在会幕门前。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可拉招聚全会众到会幕门前，要攻击摩西、亚伦。耶和华的荣光就向全会众显现。</a:t>
            </a:r>
          </a:p>
          <a:p>
            <a:pPr marL="0" indent="0">
              <a:buNone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 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耶和华晓谕摩西、亚伦说：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 “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你们离开这会众，我好在转眼之间把他们灭绝。”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摩西、亚伦就俯伏在地，说：“神，万人之灵的神啊！一人犯罪，你就要向全会众发怒吗？”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68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457D-4017-493A-8E25-9FC728A5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18B8D-D6AE-42F0-B22D-992CFAC5D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耶和华晓谕摩西说：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24 “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你吩咐会众说：你们离开可拉、大坍、亚比兰帐篷的四围。”</a:t>
            </a:r>
          </a:p>
          <a:p>
            <a:pPr marL="0" indent="0">
              <a:buNone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 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摩西起来，往大坍、亚比兰那里去，以色列的长老也随着他去。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26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他吩咐会众说：“你们离开这恶人的帐篷吧，他们的物件，什么都不可摸，恐怕你们陷在他们的罪中，与他们一同消灭。”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27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于是众人离开可拉、大坍、亚比兰帐篷的四围。大坍、亚比兰带着妻子、儿女、小孩子，都出来，站在自己的帐篷门口。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28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摩西说：“我行的这一切事本不是凭我自己心意行的，乃是耶和华打发我行的，必有证据使你们知道。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29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这些人死若与世人无异，或是他们所遭的与世人相同，就不是耶和华打发我来的。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30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倘若耶和华创作一件新事，使地开口，把他们和一切属他们的都吞下去，叫他们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活活地坠落阴间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，你们就明白这些人是藐视耶和华了。”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692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FE3E-82E2-4C29-9373-CFC75D74D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7C2A-0322-4C29-BB14-53EBB230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31 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摩西刚说完了这一切话，他们脚下的地就开了口，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32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把他们和他们的家眷，并一切属可拉的人丁、财物，都吞下去。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33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这样，他们和一切属他们的都活活地坠落阴间。地口在他们上头照旧合闭，他们就从会中灭亡。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34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在他们四围的以色列众人听他们呼号，就都逃跑，说：“恐怕地也把我们吞下去！”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35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又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有火从耶和华那里出来，烧灭了那献香的二百五十个人。</a:t>
            </a:r>
          </a:p>
          <a:p>
            <a:pPr marL="0" indent="0">
              <a:buNone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36 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耶和华晓谕摩西说：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37 “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你吩咐祭司亚伦的儿子以利亚撒从火中捡起那些香炉来，把火撒在别处，因为那些香炉是圣的。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38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把那些犯罪自害己命之人的香炉，叫人锤成片子，用以包坛。那些香炉本是他们在耶和华面前献过的，所以是圣的，并且可以给以色列人做记号。”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39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于是祭司以利亚撒将被烧之人所献的铜香炉拿来，人就锤出来，用以包坛，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40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给以色列人做纪念，使亚伦后裔之外的人不得近前来在耶和华面前烧香，免得他遭可拉和他一党所遭的。这乃是照耶和华借着摩西所吩咐的。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241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54D90-4FDB-4008-8C7A-59B7D34E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DD58B-ED7C-463E-BC95-C856A05B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41 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第二天，以色列全会众都向摩西、亚伦发怨言说：“你们杀了耶和华的百姓了！”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42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会众聚集攻击摩西、亚伦的时候，向会幕观看，不料，有云彩遮盖了，耶和华的荣光显现。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43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摩西、亚伦就来到会幕前。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44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耶和华吩咐摩西说：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45 “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你们离开这会众，我好在转眼之间把他们灭绝。”他们二人就俯伏于地。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46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摩西对亚伦说：“拿你的香炉，把坛上的火盛在其中，又加上香，快快带到会众那里，为他们赎罪。因为有愤怒从耶和华那里出来，瘟疫已经发作了。”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47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亚伦照着摩西所说的拿来，跑到会中，不料，瘟疫在百姓中已经发作了。他就加上香，为百姓赎罪。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48 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他站在活人死人中间，瘟疫就止住了。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49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除了因可拉事情死的以外，遭瘟疫死的，共有一万四千七百人。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50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亚伦回到会幕门口，到摩西那里，瘟疫已经止住了。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7304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3631</Words>
  <Application>Microsoft Office PowerPoint</Application>
  <PresentationFormat>Widescreen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KaiTi</vt:lpstr>
      <vt:lpstr>Arial</vt:lpstr>
      <vt:lpstr>Calibri</vt:lpstr>
      <vt:lpstr>Calibri Light</vt:lpstr>
      <vt:lpstr>Office Theme</vt:lpstr>
      <vt:lpstr>10/25 主日學合班，給我們班有選擇</vt:lpstr>
      <vt:lpstr>詩篇87</vt:lpstr>
      <vt:lpstr>詩篇87</vt:lpstr>
      <vt:lpstr>詩篇87</vt:lpstr>
      <vt:lpstr>民數記16</vt:lpstr>
      <vt:lpstr>PowerPoint Presentation</vt:lpstr>
      <vt:lpstr>PowerPoint Presentation</vt:lpstr>
      <vt:lpstr>PowerPoint Presentation</vt:lpstr>
      <vt:lpstr>PowerPoint Presentation</vt:lpstr>
      <vt:lpstr>民數記17</vt:lpstr>
      <vt:lpstr>PowerPoint Presentation</vt:lpstr>
      <vt:lpstr>PowerPoint Presentation</vt:lpstr>
      <vt:lpstr>历代志上6：16-30</vt:lpstr>
      <vt:lpstr>詩篇87</vt:lpstr>
      <vt:lpstr>迦南地與周圍國家</vt:lpstr>
      <vt:lpstr>何為“重生”？如何“重生”？</vt:lpstr>
      <vt:lpstr>詩篇87</vt:lpstr>
      <vt:lpstr>詩篇87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10/25 主日學合班，給我們班有選擇</dc:title>
  <dc:creator>TAIYAN ZHANG</dc:creator>
  <cp:lastModifiedBy>TAIYAN ZHANG</cp:lastModifiedBy>
  <cp:revision>4</cp:revision>
  <dcterms:created xsi:type="dcterms:W3CDTF">2020-10-11T16:40:49Z</dcterms:created>
  <dcterms:modified xsi:type="dcterms:W3CDTF">2020-10-11T19:55:37Z</dcterms:modified>
</cp:coreProperties>
</file>