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332" r:id="rId2"/>
    <p:sldId id="284" r:id="rId3"/>
    <p:sldId id="348" r:id="rId4"/>
    <p:sldId id="286" r:id="rId5"/>
    <p:sldId id="333" r:id="rId6"/>
    <p:sldId id="334" r:id="rId7"/>
    <p:sldId id="336" r:id="rId8"/>
    <p:sldId id="337" r:id="rId9"/>
    <p:sldId id="338" r:id="rId10"/>
    <p:sldId id="291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57" r:id="rId19"/>
    <p:sldId id="349" r:id="rId20"/>
    <p:sldId id="358" r:id="rId21"/>
    <p:sldId id="350" r:id="rId22"/>
    <p:sldId id="359" r:id="rId23"/>
    <p:sldId id="351" r:id="rId24"/>
    <p:sldId id="352" r:id="rId25"/>
    <p:sldId id="360" r:id="rId26"/>
    <p:sldId id="347" r:id="rId27"/>
    <p:sldId id="356" r:id="rId28"/>
    <p:sldId id="33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5029" autoAdjust="0"/>
  </p:normalViewPr>
  <p:slideViewPr>
    <p:cSldViewPr>
      <p:cViewPr varScale="1">
        <p:scale>
          <a:sx n="72" d="100"/>
          <a:sy n="72" d="100"/>
        </p:scale>
        <p:origin x="507" y="39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165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22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9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644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067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559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509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27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751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856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7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68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304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290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8428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45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754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050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9945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0077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8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72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77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96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591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91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41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1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6AF08FC-8E81-4F42-9903-99F87FCA7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7300" dirty="0"/>
              <a:t>约翰壹书</a:t>
            </a:r>
            <a:r>
              <a:rPr lang="zh-CN" altLang="en-US" sz="6000" dirty="0"/>
              <a:t> </a:t>
            </a:r>
            <a:br>
              <a:rPr lang="en-US" altLang="zh-CN" sz="6000" dirty="0"/>
            </a:br>
            <a:r>
              <a:rPr lang="zh-CN" altLang="en-US" sz="6000" dirty="0"/>
              <a:t>第一章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434293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二、光中认罪之道（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V5-10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1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70C0"/>
                </a:solidFill>
              </a:rPr>
              <a:t>1. </a:t>
            </a:r>
            <a:r>
              <a:rPr lang="zh-CN" altLang="en-US" dirty="0">
                <a:solidFill>
                  <a:srgbClr val="0070C0"/>
                </a:solidFill>
              </a:rPr>
              <a:t>真光无黑暗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1:5 </a:t>
            </a:r>
            <a:r>
              <a:rPr lang="zh-CN" altLang="en-US" dirty="0">
                <a:solidFill>
                  <a:srgbClr val="FF0000"/>
                </a:solidFill>
              </a:rPr>
              <a:t>神就是光，在他毫无黑暗。这是我们从主所听见，又报给你们的信息。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在神的光中就完全没有黑暗，哪怕是</a:t>
            </a:r>
            <a:r>
              <a:rPr lang="en-US" altLang="zh-CN" dirty="0"/>
              <a:t>0.0001%</a:t>
            </a:r>
            <a:r>
              <a:rPr lang="zh-CN" altLang="en-US" dirty="0"/>
              <a:t>的黑暗都不能。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话虽然是这么说，但是真实的状况又如何呢？一是心有余而力不足，知道自己的性情、软弱、喜好、情绪不完全，但是就是改不了。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再来是另一种无知的状态，自己完全不知道自己的‘黑暗’在那里。不知道自己有亏欠得罪神的地方？所以身在暗中不知暗，身在罪中不知罪！</a:t>
            </a:r>
          </a:p>
        </p:txBody>
      </p:sp>
    </p:spTree>
    <p:extLst>
      <p:ext uri="{BB962C8B-B14F-4D97-AF65-F5344CB8AC3E}">
        <p14:creationId xmlns:p14="http://schemas.microsoft.com/office/powerpoint/2010/main" val="2057764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二、光中认罪之道（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V5-10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2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70C0"/>
                </a:solidFill>
              </a:rPr>
              <a:t>1. </a:t>
            </a:r>
            <a:r>
              <a:rPr lang="zh-CN" altLang="en-US" dirty="0">
                <a:solidFill>
                  <a:srgbClr val="0070C0"/>
                </a:solidFill>
              </a:rPr>
              <a:t>真光无黑暗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基督徒成圣的的道路不正是如此吗？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对一个信主的黑帮恶霸而言，信主后脱离黑社会就已经是离开黑暗进入真光。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但是，当这人和某某爱主的弟兄相比的时候，他抽烟、酗酒、脾气暴躁、血气冲动的习惯还在。这也算是行在光中吗？他需要时间经历转化。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但是，当那位爱主的弟兄，和某个天天等候神的姐妹相比的时候，那弟兄又显得充满了许多心灵的黑暗。虽然表面上积极爱主，但是在爱妻子、对待人的热心上却是非常自私自我的。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生命的成圣就是需要步步追求成圣！</a:t>
            </a:r>
          </a:p>
        </p:txBody>
      </p:sp>
    </p:spTree>
    <p:extLst>
      <p:ext uri="{BB962C8B-B14F-4D97-AF65-F5344CB8AC3E}">
        <p14:creationId xmlns:p14="http://schemas.microsoft.com/office/powerpoint/2010/main" val="753816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二、光中认罪之道（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V5-10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3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70C0"/>
                </a:solidFill>
              </a:rPr>
              <a:t>2.</a:t>
            </a:r>
            <a:r>
              <a:rPr lang="zh-CN" altLang="en-US" dirty="0">
                <a:solidFill>
                  <a:srgbClr val="0070C0"/>
                </a:solidFill>
              </a:rPr>
              <a:t>真实无谎言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1:6 </a:t>
            </a:r>
            <a:r>
              <a:rPr lang="zh-CN" altLang="en-US" dirty="0">
                <a:solidFill>
                  <a:srgbClr val="FF0000"/>
                </a:solidFill>
              </a:rPr>
              <a:t>我们若说是与神相交，却仍在黑暗里行，就是说谎话，不行真理了。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1:7 </a:t>
            </a:r>
            <a:r>
              <a:rPr lang="zh-CN" altLang="en-US" dirty="0">
                <a:solidFill>
                  <a:srgbClr val="FF0000"/>
                </a:solidFill>
              </a:rPr>
              <a:t>我们若在光明中行，如同神在光明中，就彼此相交，他儿子耶稣的血也洗净我们一切的罪。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1:8 </a:t>
            </a:r>
            <a:r>
              <a:rPr lang="zh-CN" altLang="en-US" dirty="0">
                <a:solidFill>
                  <a:srgbClr val="FF0000"/>
                </a:solidFill>
              </a:rPr>
              <a:t>我们若说自己无罪，便是自欺，真理不在我们心里了。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我们若是在真理中发现了自己的软弱，知道自己有许多知善而不行的问题。明白自己有亏欠却不悔改的问题，但是却依然如故，那就是说谎，不行真理了。</a:t>
            </a:r>
          </a:p>
          <a:p>
            <a:pPr marL="0" indent="0">
              <a:lnSpc>
                <a:spcPct val="16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6207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二、光中认罪之道（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V5-10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4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70C0"/>
                </a:solidFill>
              </a:rPr>
              <a:t>2.</a:t>
            </a:r>
            <a:r>
              <a:rPr lang="zh-CN" altLang="en-US" dirty="0">
                <a:solidFill>
                  <a:srgbClr val="0070C0"/>
                </a:solidFill>
              </a:rPr>
              <a:t>真实无谎言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换句话说，圣灵光照到什么地步就活出什么程度的生命，这就是行在光中的问题。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黑变白、白变亮、亮变光、光还可以更光、到一个地步别人无法正面看你。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就像摩西</a:t>
            </a:r>
            <a:r>
              <a:rPr lang="en-US" altLang="zh-CN" dirty="0"/>
              <a:t>40</a:t>
            </a:r>
            <a:r>
              <a:rPr lang="zh-CN" altLang="en-US" dirty="0"/>
              <a:t>天在山上与神相会，下山后面上的光需要用帕子遮盖，否则人无法看他。</a:t>
            </a:r>
          </a:p>
        </p:txBody>
      </p:sp>
    </p:spTree>
    <p:extLst>
      <p:ext uri="{BB962C8B-B14F-4D97-AF65-F5344CB8AC3E}">
        <p14:creationId xmlns:p14="http://schemas.microsoft.com/office/powerpoint/2010/main" val="2875882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二、光中认罪之道（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V5-10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5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70C0"/>
                </a:solidFill>
              </a:rPr>
              <a:t>3.</a:t>
            </a:r>
            <a:r>
              <a:rPr lang="zh-CN" altLang="en-US" dirty="0">
                <a:solidFill>
                  <a:srgbClr val="0070C0"/>
                </a:solidFill>
              </a:rPr>
              <a:t>认罪现真道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1:9 </a:t>
            </a:r>
            <a:r>
              <a:rPr lang="zh-CN" altLang="en-US" dirty="0">
                <a:solidFill>
                  <a:srgbClr val="FF0000"/>
                </a:solidFill>
              </a:rPr>
              <a:t>我们若认自己的罪，神是信实的，是公义的，必要赦免我们的罪，洗净我们一切的不义；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1:10 </a:t>
            </a:r>
            <a:r>
              <a:rPr lang="zh-CN" altLang="en-US" dirty="0">
                <a:solidFill>
                  <a:srgbClr val="FF0000"/>
                </a:solidFill>
              </a:rPr>
              <a:t>我们若说自己没有犯过罪，便是以神为说谎的，他的道也不在我们心里了。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一个最具体的生命经历就是不断的悔改。当被圣灵光照的时候就即时认罪悔改。</a:t>
            </a:r>
          </a:p>
        </p:txBody>
      </p:sp>
    </p:spTree>
    <p:extLst>
      <p:ext uri="{BB962C8B-B14F-4D97-AF65-F5344CB8AC3E}">
        <p14:creationId xmlns:p14="http://schemas.microsoft.com/office/powerpoint/2010/main" val="1972635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二、光中认罪之道（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V5-10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6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0070C0"/>
                </a:solidFill>
              </a:rPr>
              <a:t>3.</a:t>
            </a:r>
            <a:r>
              <a:rPr lang="zh-CN" altLang="en-US" dirty="0">
                <a:solidFill>
                  <a:srgbClr val="0070C0"/>
                </a:solidFill>
              </a:rPr>
              <a:t>认罪现真道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如此有一派叫着</a:t>
            </a:r>
            <a:r>
              <a:rPr lang="en-US" altLang="zh-CN" dirty="0"/>
              <a:t>【</a:t>
            </a:r>
            <a:r>
              <a:rPr lang="zh-CN" altLang="en-US" dirty="0"/>
              <a:t>恩典神学</a:t>
            </a:r>
            <a:r>
              <a:rPr lang="en-US" altLang="zh-CN" dirty="0"/>
              <a:t>】</a:t>
            </a:r>
            <a:r>
              <a:rPr lang="zh-CN" altLang="en-US" dirty="0"/>
              <a:t>的解经就不这么看这段经文。他们认为这句话是对非信徒说的，因为信耶稣的基督徒已经蒙了赦罪，就永远不必再认罪了，否则就是怀疑耶稣的赦罪有大能。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我们在这里无需与他们争辩，只要大家不单独抽离这一节经文来分享，把约翰一书看为一封完整的书信，你就知道约翰绝对是写给信徒，根本无需争辩。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成圣的路就是一路被圣灵光照一路认罪悔改，越来越像主，越来越完全，像天父完全一样（</a:t>
            </a:r>
            <a:r>
              <a:rPr lang="zh-CN" altLang="en-US" dirty="0">
                <a:solidFill>
                  <a:srgbClr val="FF0000"/>
                </a:solidFill>
              </a:rPr>
              <a:t>太</a:t>
            </a:r>
            <a:r>
              <a:rPr lang="en-US" altLang="zh-CN" dirty="0">
                <a:solidFill>
                  <a:srgbClr val="FF0000"/>
                </a:solidFill>
              </a:rPr>
              <a:t>5:48</a:t>
            </a:r>
            <a:r>
              <a:rPr lang="zh-CN" altLang="en-US" dirty="0"/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940590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三 、 总结：这生命之光要继续传开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zh-CN" altLang="en-US" dirty="0"/>
              <a:t>口传（</a:t>
            </a:r>
            <a:r>
              <a:rPr lang="en-US" altLang="zh-CN" dirty="0"/>
              <a:t>V2-3</a:t>
            </a:r>
            <a:r>
              <a:rPr lang="zh-CN" altLang="en-US" dirty="0"/>
              <a:t>）</a:t>
            </a:r>
            <a:r>
              <a:rPr lang="en-US" altLang="zh-CN" dirty="0"/>
              <a:t>—  </a:t>
            </a:r>
            <a:r>
              <a:rPr lang="zh-CN" altLang="en-US" dirty="0"/>
              <a:t>把所听见的说出去，造就人！我们都要成为见证人，把所听见的传给人。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文字（</a:t>
            </a:r>
            <a:r>
              <a:rPr lang="en-US" altLang="zh-CN" dirty="0"/>
              <a:t>V4</a:t>
            </a:r>
            <a:r>
              <a:rPr lang="zh-CN" altLang="en-US" dirty="0"/>
              <a:t>）</a:t>
            </a:r>
            <a:r>
              <a:rPr lang="en-US" altLang="zh-CN" dirty="0"/>
              <a:t>—  </a:t>
            </a:r>
            <a:r>
              <a:rPr lang="zh-CN" altLang="en-US" dirty="0"/>
              <a:t>把所经历的写下来，让生命之光可以不断延续下去。我们今天可以领受这经文正是因为文字的关系，而非约翰的口传。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见证（</a:t>
            </a:r>
            <a:r>
              <a:rPr lang="en-US" altLang="zh-CN" dirty="0"/>
              <a:t>V5</a:t>
            </a:r>
            <a:r>
              <a:rPr lang="zh-CN" altLang="en-US" dirty="0"/>
              <a:t>）</a:t>
            </a:r>
            <a:r>
              <a:rPr lang="en-US" altLang="zh-CN" dirty="0"/>
              <a:t>—  </a:t>
            </a:r>
            <a:r>
              <a:rPr lang="zh-CN" altLang="en-US" dirty="0"/>
              <a:t>把所经历的再报给更多人知道，如同传媒广播，让更多人知道。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原来生命的经历就是要作光作盐，影响人。</a:t>
            </a:r>
          </a:p>
        </p:txBody>
      </p:sp>
    </p:spTree>
    <p:extLst>
      <p:ext uri="{BB962C8B-B14F-4D97-AF65-F5344CB8AC3E}">
        <p14:creationId xmlns:p14="http://schemas.microsoft.com/office/powerpoint/2010/main" val="2284460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    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dirty="0"/>
              <a:t>1</a:t>
            </a:r>
            <a:r>
              <a:rPr lang="zh-CN" altLang="en-US" dirty="0"/>
              <a:t>、</a:t>
            </a:r>
            <a:r>
              <a:rPr lang="en-US" altLang="zh-CN" dirty="0"/>
              <a:t> </a:t>
            </a:r>
            <a:r>
              <a:rPr lang="zh-CN" altLang="en-US" dirty="0"/>
              <a:t>认识生命之道和传递生命之道的重要性？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en-US" altLang="zh-CN" dirty="0"/>
              <a:t>2</a:t>
            </a:r>
            <a:r>
              <a:rPr lang="zh-CN" altLang="en-US" dirty="0"/>
              <a:t>、 如何可以在基督里相交和在圣道中满足？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en-US" altLang="zh-CN" dirty="0"/>
              <a:t>3</a:t>
            </a:r>
            <a:r>
              <a:rPr lang="zh-CN" altLang="en-US" dirty="0"/>
              <a:t>、 如何打好黑暗与光明之战</a:t>
            </a:r>
            <a:r>
              <a:rPr lang="en-US" altLang="zh-CN" dirty="0"/>
              <a:t>?   </a:t>
            </a:r>
            <a:r>
              <a:rPr lang="zh-CN" altLang="en-US" dirty="0"/>
              <a:t>唯悔改是出路</a:t>
            </a:r>
            <a:r>
              <a:rPr lang="en-US" altLang="zh-CN" dirty="0"/>
              <a:t>!</a:t>
            </a:r>
          </a:p>
          <a:p>
            <a:pPr>
              <a:lnSpc>
                <a:spcPct val="160000"/>
              </a:lnSpc>
            </a:pPr>
            <a:r>
              <a:rPr lang="en-US" altLang="zh-CN" dirty="0"/>
              <a:t>This coming week’s Homework </a:t>
            </a:r>
            <a:r>
              <a:rPr lang="zh-CN" altLang="en-US" sz="2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思考问题</a:t>
            </a:r>
            <a:r>
              <a:rPr lang="en-US" altLang="zh-CN" sz="2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: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en-US" altLang="zh-CN" dirty="0"/>
              <a:t>4</a:t>
            </a:r>
            <a:r>
              <a:rPr lang="zh-CN" altLang="en-US" dirty="0"/>
              <a:t>、神圣的生命是如何显现出来的？满足在神圣生命交通里的第一个条件是什么？</a:t>
            </a:r>
            <a:endParaRPr lang="en-US" altLang="zh-CN" dirty="0"/>
          </a:p>
          <a:p>
            <a:pPr>
              <a:lnSpc>
                <a:spcPct val="160000"/>
              </a:lnSpc>
            </a:pPr>
            <a:endParaRPr lang="zh-CN" altLang="en-US" dirty="0"/>
          </a:p>
          <a:p>
            <a:pPr marL="0" indent="0">
              <a:lnSpc>
                <a:spcPct val="16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39734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    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b="1" dirty="0"/>
              <a:t>1</a:t>
            </a:r>
            <a:r>
              <a:rPr lang="zh-CN" altLang="en-US" b="1" dirty="0"/>
              <a:t>、</a:t>
            </a:r>
            <a:r>
              <a:rPr lang="en-US" altLang="zh-CN" b="1" dirty="0"/>
              <a:t> </a:t>
            </a:r>
            <a:r>
              <a:rPr lang="zh-CN" altLang="en-US" b="1" dirty="0"/>
              <a:t>认识生命之道和传递生命之道的重要性？</a:t>
            </a:r>
            <a:endParaRPr lang="en-US" altLang="zh-CN" b="1" dirty="0"/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 如何可以在基督里相交和在圣道中满足？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3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 如何打好黑暗与光明之战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?   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唯悔改是出路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!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This coming week’s Homework </a:t>
            </a:r>
            <a:r>
              <a:rPr lang="zh-CN" altLang="en-US" sz="2800" b="1" dirty="0">
                <a:solidFill>
                  <a:schemeClr val="bg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思考问题</a:t>
            </a:r>
            <a:r>
              <a:rPr lang="en-US" altLang="zh-CN" sz="2800" b="1" dirty="0">
                <a:solidFill>
                  <a:schemeClr val="bg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: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4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、神圣的生命是如何显现出来的？满足在神圣生命交通里的第一个条件是什么？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endParaRPr lang="zh-CN" altLang="en-US" dirty="0"/>
          </a:p>
          <a:p>
            <a:pPr marL="0" indent="0">
              <a:lnSpc>
                <a:spcPct val="16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784417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1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提示           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V1:1-2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zh-CN" dirty="0"/>
              <a:t>【</a:t>
            </a:r>
            <a:r>
              <a:rPr lang="zh-CN" altLang="en-US" dirty="0"/>
              <a:t>认识</a:t>
            </a:r>
            <a:r>
              <a:rPr lang="en-US" altLang="zh-CN" dirty="0"/>
              <a:t>】</a:t>
            </a:r>
            <a:r>
              <a:rPr lang="zh-CN" altLang="en-US" dirty="0"/>
              <a:t>很重要，没有真认识就有许多错谬和异端会出现。约翰对主的认识当然比我们多很多，他亲身听见、看见、与主一起生活了三年多的时间。他如今时隔多年，看到许多人信主之后又出现许多种信仰的变化，因此借此书信对各种不同信徒说明真理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全面认识真理非常重要，许多异端的出现就是因为片面的认识真理，只捉住某个论点就以偏概全的传扬信仰，最后就出了严重的问题。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认识了还要传给人！约翰借着书信把真理传递给人，甚至到两千年后的我们还可以领受得到。因此我们今天结合了更多不同的历史见识，对真理有了更多看见，一样要继续传递给人。</a:t>
            </a:r>
          </a:p>
        </p:txBody>
      </p:sp>
    </p:spTree>
    <p:extLst>
      <p:ext uri="{BB962C8B-B14F-4D97-AF65-F5344CB8AC3E}">
        <p14:creationId xmlns:p14="http://schemas.microsoft.com/office/powerpoint/2010/main" val="405654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引言          </a:t>
            </a:r>
            <a:r>
              <a:rPr lang="en-US" altLang="zh-CN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en-US" sz="32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CN" altLang="en-US" dirty="0"/>
              <a:t>使徒约翰写过</a:t>
            </a:r>
            <a:r>
              <a:rPr lang="en-US" altLang="zh-CN" dirty="0"/>
              <a:t>《</a:t>
            </a:r>
            <a:r>
              <a:rPr lang="zh-CN" altLang="en-US" dirty="0"/>
              <a:t>约翰福音</a:t>
            </a:r>
            <a:r>
              <a:rPr lang="en-US" altLang="zh-CN" dirty="0"/>
              <a:t>》</a:t>
            </a:r>
            <a:r>
              <a:rPr lang="zh-CN" altLang="en-US" dirty="0"/>
              <a:t>；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其中一个明显的主题是关于基督是世界的光；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如今约翰一书一开头再次论到</a:t>
            </a:r>
            <a:r>
              <a:rPr lang="en-US" altLang="zh-CN" dirty="0"/>
              <a:t>【</a:t>
            </a:r>
            <a:r>
              <a:rPr lang="zh-CN" altLang="en-US" dirty="0"/>
              <a:t>生命之光</a:t>
            </a:r>
            <a:r>
              <a:rPr lang="en-US" altLang="zh-CN" dirty="0"/>
              <a:t>】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让我们就从这个主题来思考今天的主日学。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648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    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认识生命之道和传递生命之道的重要性？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b="1" dirty="0"/>
              <a:t>2</a:t>
            </a:r>
            <a:r>
              <a:rPr lang="zh-CN" altLang="en-US" b="1" dirty="0"/>
              <a:t>、 如何可以在基督里相交和在圣道中满足？</a:t>
            </a:r>
            <a:endParaRPr lang="en-US" altLang="zh-CN" b="1" dirty="0"/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3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 如何打好黑暗与光明之战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?   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唯悔改是出路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!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This coming week’s Homework </a:t>
            </a:r>
            <a:r>
              <a:rPr lang="zh-CN" altLang="en-US" sz="2800" b="1" dirty="0">
                <a:solidFill>
                  <a:schemeClr val="bg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思考问题</a:t>
            </a:r>
            <a:r>
              <a:rPr lang="en-US" altLang="zh-CN" sz="2800" b="1" dirty="0">
                <a:solidFill>
                  <a:schemeClr val="bg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: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4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、神圣的生命是如何显现出来的？满足在神圣生命交通里的第一个条件是什么？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endParaRPr lang="zh-CN" altLang="en-US" dirty="0"/>
          </a:p>
          <a:p>
            <a:pPr marL="0" indent="0">
              <a:lnSpc>
                <a:spcPct val="16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8800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2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提示              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V1:3-4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dirty="0"/>
              <a:t>【</a:t>
            </a:r>
            <a:r>
              <a:rPr lang="zh-CN" altLang="en-US" dirty="0"/>
              <a:t>相交</a:t>
            </a:r>
            <a:r>
              <a:rPr lang="en-US" altLang="zh-CN" dirty="0"/>
              <a:t>】</a:t>
            </a:r>
            <a:r>
              <a:rPr lang="zh-CN" altLang="en-US" dirty="0"/>
              <a:t>就是一种生命的团契，生命的交流。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原来透过文字书信也可以“相交”。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我们如今除了小组时间、教会生活、甚至电话、电邮、各种媒体通讯都可以产生“相交”。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在信仰上一旦得到真理的解答，明白人生的答案，活得有方向，自然就有喜乐满足。</a:t>
            </a:r>
          </a:p>
        </p:txBody>
      </p:sp>
    </p:spTree>
    <p:extLst>
      <p:ext uri="{BB962C8B-B14F-4D97-AF65-F5344CB8AC3E}">
        <p14:creationId xmlns:p14="http://schemas.microsoft.com/office/powerpoint/2010/main" val="4056127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    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认识生命之道和传递生命之道的重要性？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 如何可以在基督里相交和在圣道中满足？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b="1" dirty="0"/>
              <a:t>3</a:t>
            </a:r>
            <a:r>
              <a:rPr lang="zh-CN" altLang="en-US" b="1" dirty="0"/>
              <a:t>、 如何打好黑暗与光明之战</a:t>
            </a:r>
            <a:r>
              <a:rPr lang="en-US" altLang="zh-CN" b="1" dirty="0"/>
              <a:t>?   </a:t>
            </a:r>
            <a:r>
              <a:rPr lang="zh-CN" altLang="en-US" b="1" dirty="0"/>
              <a:t>唯悔改是出路</a:t>
            </a:r>
            <a:r>
              <a:rPr lang="en-US" altLang="zh-CN" b="1" dirty="0"/>
              <a:t>!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This coming week’s Homework </a:t>
            </a:r>
            <a:r>
              <a:rPr lang="zh-CN" altLang="en-US" sz="2800" b="1" dirty="0">
                <a:solidFill>
                  <a:schemeClr val="bg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思考问题</a:t>
            </a:r>
            <a:r>
              <a:rPr lang="en-US" altLang="zh-CN" sz="2800" b="1" dirty="0">
                <a:solidFill>
                  <a:schemeClr val="bg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: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4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、神圣的生命是如何显现出来的？满足在神圣生命交通里的第一个条件是什么？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endParaRPr lang="zh-CN" altLang="en-US" dirty="0"/>
          </a:p>
          <a:p>
            <a:pPr marL="0" indent="0">
              <a:lnSpc>
                <a:spcPct val="16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1433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3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提示        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1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 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V1:5-10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dirty="0"/>
              <a:t>约翰他是一个黑白分明的人，他常常用相反的对比来说明真理。这跟现代所说的“相对论”很不一样；相对论主张没有绝对的对错，全看个人的看法，没有对错之分，没有黑白之分，每件事都是灰色的。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现代社会都是抱着相对的想法。但是大家要知道，圣经其实是黑白分明的。约翰看事情都是</a:t>
            </a:r>
            <a:r>
              <a:rPr lang="en-US" altLang="zh-CN" dirty="0"/>
              <a:t>: </a:t>
            </a:r>
            <a:r>
              <a:rPr lang="zh-CN" altLang="en-US" dirty="0"/>
              <a:t>不是生就是死、不是光明就是黑暗、不是真理就是谎言、不是爱就是恨、不是公义就是不法、不是神的儿女就是撒但的儿女、不是爱天父就是爱世界，这些都像水火一样不能相容。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没有中间立场，也没有所谓的灰色地带，不是行在光中就是行在黑暗里，当然最大的对比就是天堂和地狱，没有半天吊。每个人不是上天堂就是下地狱。</a:t>
            </a:r>
          </a:p>
        </p:txBody>
      </p:sp>
    </p:spTree>
    <p:extLst>
      <p:ext uri="{BB962C8B-B14F-4D97-AF65-F5344CB8AC3E}">
        <p14:creationId xmlns:p14="http://schemas.microsoft.com/office/powerpoint/2010/main" val="2221353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3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提示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2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 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V1:5-10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zh-CN" altLang="en-US" dirty="0"/>
              <a:t>我们要认识真理，并要秉持着一个清楚的立场面对信仰生活。在经文第</a:t>
            </a:r>
            <a:r>
              <a:rPr lang="en-US" altLang="zh-CN" dirty="0"/>
              <a:t>8</a:t>
            </a:r>
            <a:r>
              <a:rPr lang="zh-CN" altLang="en-US" dirty="0"/>
              <a:t>节中特别说到：“</a:t>
            </a:r>
            <a:r>
              <a:rPr lang="zh-CN" altLang="en-US" dirty="0">
                <a:solidFill>
                  <a:srgbClr val="FF0000"/>
                </a:solidFill>
              </a:rPr>
              <a:t>我们若说自己无罪，便是自欺，真理不在我们心里了。</a:t>
            </a:r>
            <a:r>
              <a:rPr lang="zh-CN" altLang="en-US" dirty="0"/>
              <a:t>”这里的疑问是，信了耶稣的基督徒还有罪吗？耶稣代死是为了我们过去所犯的罪？还是包括后来再犯的罪？基督徒还会犯罪吗？</a:t>
            </a:r>
            <a:r>
              <a:rPr lang="en-US" altLang="zh-CN" dirty="0"/>
              <a:t>【</a:t>
            </a:r>
            <a:r>
              <a:rPr lang="zh-CN" altLang="en-US" dirty="0"/>
              <a:t>会</a:t>
            </a:r>
            <a:r>
              <a:rPr lang="en-US" altLang="zh-CN" dirty="0"/>
              <a:t>】</a:t>
            </a:r>
            <a:r>
              <a:rPr lang="zh-CN" altLang="en-US" dirty="0"/>
              <a:t>！所以约翰才说出认罪的真理（</a:t>
            </a:r>
            <a:r>
              <a:rPr lang="en-US" altLang="zh-CN" dirty="0"/>
              <a:t>V9</a:t>
            </a:r>
            <a:r>
              <a:rPr lang="zh-CN" altLang="en-US" dirty="0"/>
              <a:t>）。主有赦罪的恩典，是要透过人真心的悔改。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神有“赦罪的恩典”，而不是从此有“不再定罪的恩典”。这一点如果弄错了，就有很大的神学偏差和后果，不是继续犯罪也不以为然。</a:t>
            </a:r>
          </a:p>
        </p:txBody>
      </p:sp>
    </p:spTree>
    <p:extLst>
      <p:ext uri="{BB962C8B-B14F-4D97-AF65-F5344CB8AC3E}">
        <p14:creationId xmlns:p14="http://schemas.microsoft.com/office/powerpoint/2010/main" val="3553205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    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认识生命之道和传递生命之道的重要性？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 如何可以在基督里相交和在圣道中满足？</a:t>
            </a:r>
            <a:endParaRPr lang="en-US" altLang="zh-CN" dirty="0">
              <a:solidFill>
                <a:schemeClr val="bg1">
                  <a:lumMod val="75000"/>
                </a:schemeClr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3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、 如何打好黑暗与光明之战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?   </a:t>
            </a:r>
            <a:r>
              <a:rPr lang="zh-CN" altLang="en-US" dirty="0">
                <a:solidFill>
                  <a:schemeClr val="bg1">
                    <a:lumMod val="75000"/>
                  </a:schemeClr>
                </a:solidFill>
              </a:rPr>
              <a:t>唯悔改是出路</a:t>
            </a:r>
            <a:r>
              <a:rPr lang="en-US" altLang="zh-CN" dirty="0">
                <a:solidFill>
                  <a:schemeClr val="bg1">
                    <a:lumMod val="75000"/>
                  </a:schemeClr>
                </a:solidFill>
              </a:rPr>
              <a:t>!</a:t>
            </a:r>
          </a:p>
          <a:p>
            <a:pPr>
              <a:lnSpc>
                <a:spcPct val="160000"/>
              </a:lnSpc>
            </a:pPr>
            <a:r>
              <a:rPr lang="en-US" altLang="zh-CN" b="1" dirty="0"/>
              <a:t>This coming week’s Homework </a:t>
            </a:r>
            <a:r>
              <a:rPr lang="zh-CN" altLang="en-US" sz="2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思考问题</a:t>
            </a:r>
            <a:r>
              <a:rPr lang="en-US" altLang="zh-CN" sz="2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:</a:t>
            </a:r>
            <a:endParaRPr lang="en-US" altLang="zh-CN" b="1" dirty="0"/>
          </a:p>
          <a:p>
            <a:pPr>
              <a:lnSpc>
                <a:spcPct val="160000"/>
              </a:lnSpc>
            </a:pPr>
            <a:r>
              <a:rPr lang="en-US" altLang="zh-CN" b="1" dirty="0"/>
              <a:t>4</a:t>
            </a:r>
            <a:r>
              <a:rPr lang="zh-CN" altLang="en-US" b="1" dirty="0"/>
              <a:t>、神圣的生命是如何显现出来的？满足在神圣生命交通里的第一个条件是什么？</a:t>
            </a:r>
            <a:endParaRPr lang="en-US" altLang="zh-CN" b="1" dirty="0"/>
          </a:p>
          <a:p>
            <a:pPr>
              <a:lnSpc>
                <a:spcPct val="160000"/>
              </a:lnSpc>
            </a:pPr>
            <a:endParaRPr lang="zh-CN" altLang="en-US" dirty="0"/>
          </a:p>
          <a:p>
            <a:pPr marL="0" indent="0">
              <a:lnSpc>
                <a:spcPct val="16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71841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HW 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思考问题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4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提示    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zh-CN" altLang="en-US" dirty="0"/>
              <a:t>“生命”与“生命之道”是同义辞，二者都是指基督神圣的人位；祂在永远里与父同在，在时间里借着成为肉体显现出来，是使徒所看见过，又作见证，并传与信徒</a:t>
            </a:r>
            <a:r>
              <a:rPr lang="zh-CN" altLang="en-US"/>
              <a:t>的。 </a:t>
            </a:r>
            <a:endParaRPr lang="zh-CN" altLang="en-US" dirty="0"/>
          </a:p>
          <a:p>
            <a:pPr>
              <a:lnSpc>
                <a:spcPct val="160000"/>
              </a:lnSpc>
            </a:pPr>
            <a:r>
              <a:rPr lang="zh-CN" altLang="en-US" dirty="0"/>
              <a:t>神圣的生命与神圣的交通都是在神那一面，但是能享受神圣交通的条件、义务却在我们这一面。我们看见、将要看见</a:t>
            </a:r>
            <a:r>
              <a:rPr lang="en-US" altLang="zh-CN" dirty="0"/>
              <a:t>: </a:t>
            </a:r>
            <a:r>
              <a:rPr lang="zh-CN" altLang="en-US" dirty="0"/>
              <a:t>约壹一</a:t>
            </a:r>
            <a:r>
              <a:rPr lang="en-US" altLang="zh-CN" dirty="0"/>
              <a:t>5</a:t>
            </a:r>
            <a:r>
              <a:rPr lang="zh-CN" altLang="en-US" dirty="0"/>
              <a:t>至二</a:t>
            </a:r>
            <a:r>
              <a:rPr lang="en-US" altLang="zh-CN" dirty="0"/>
              <a:t>11</a:t>
            </a:r>
            <a:r>
              <a:rPr lang="zh-CN" altLang="en-US" dirty="0"/>
              <a:t>说到两个主要的条件：认罪（约壹一</a:t>
            </a:r>
            <a:r>
              <a:rPr lang="en-US" altLang="zh-CN" dirty="0"/>
              <a:t>5~</a:t>
            </a:r>
            <a:r>
              <a:rPr lang="zh-CN" altLang="en-US" dirty="0"/>
              <a:t>二</a:t>
            </a:r>
            <a:r>
              <a:rPr lang="en-US" altLang="zh-CN" dirty="0"/>
              <a:t>2</a:t>
            </a:r>
            <a:r>
              <a:rPr lang="zh-CN" altLang="en-US" dirty="0"/>
              <a:t>）以及爱神并爱弟兄（约壹二</a:t>
            </a:r>
            <a:r>
              <a:rPr lang="en-US" altLang="zh-CN" dirty="0"/>
              <a:t>3~11</a:t>
            </a:r>
            <a:r>
              <a:rPr lang="zh-CN" altLang="en-US" dirty="0"/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1469634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四 、 思考问题 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总结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- </a:t>
            </a: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活出真信仰   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CN" altLang="en-US" dirty="0"/>
              <a:t>活出真信仰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属神的人就是要活出真信仰、真生命、真悔改。</a:t>
            </a:r>
          </a:p>
        </p:txBody>
      </p:sp>
    </p:spTree>
    <p:extLst>
      <p:ext uri="{BB962C8B-B14F-4D97-AF65-F5344CB8AC3E}">
        <p14:creationId xmlns:p14="http://schemas.microsoft.com/office/powerpoint/2010/main" val="16876653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16AF08FC-8E81-4F42-9903-99F87FCA7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pPr algn="ctr"/>
            <a:r>
              <a:rPr lang="zh-CN" altLang="en-US" dirty="0"/>
              <a:t>感谢主！谢谢大家！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373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引言          </a:t>
            </a:r>
            <a:r>
              <a:rPr lang="en-US" altLang="zh-CN" sz="3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32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zh-CN" altLang="en-US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使徒约翰透过约翰福音见证了神的儿子</a:t>
            </a:r>
            <a:r>
              <a:rPr lang="en-US" altLang="zh-CN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--</a:t>
            </a:r>
            <a:r>
              <a:rPr lang="zh-CN" altLang="en-US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耶稣基督。</a:t>
            </a:r>
            <a:endParaRPr lang="en-US" altLang="zh-CN" b="0" i="0" dirty="0">
              <a:solidFill>
                <a:srgbClr val="0A0909"/>
              </a:solidFill>
              <a:effectLst/>
              <a:latin typeface="Verdana" panose="020B0604030504040204" pitchFamily="34" charset="0"/>
            </a:endParaRPr>
          </a:p>
          <a:p>
            <a:pPr>
              <a:lnSpc>
                <a:spcPct val="160000"/>
              </a:lnSpc>
            </a:pPr>
            <a:r>
              <a:rPr lang="zh-CN" altLang="en-US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当后来再写</a:t>
            </a:r>
            <a:r>
              <a:rPr lang="en-US" altLang="zh-CN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《</a:t>
            </a:r>
            <a:r>
              <a:rPr lang="zh-CN" altLang="en-US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约翰书信</a:t>
            </a:r>
            <a:r>
              <a:rPr lang="en-US" altLang="zh-CN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》</a:t>
            </a:r>
            <a:r>
              <a:rPr lang="zh-CN" altLang="en-US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的时候，那是相隔约六十年以后的事，年老的约翰已经更深入体会耶稣所说过的话，真正信仰生活是如何实践的？</a:t>
            </a:r>
            <a:endParaRPr lang="en-US" altLang="zh-CN" b="0" i="0" dirty="0">
              <a:solidFill>
                <a:srgbClr val="0A0909"/>
              </a:solidFill>
              <a:effectLst/>
              <a:latin typeface="Verdana" panose="020B0604030504040204" pitchFamily="34" charset="0"/>
            </a:endParaRPr>
          </a:p>
          <a:p>
            <a:pPr>
              <a:lnSpc>
                <a:spcPct val="160000"/>
              </a:lnSpc>
            </a:pPr>
            <a:r>
              <a:rPr lang="zh-CN" altLang="en-US" b="0" i="0" dirty="0">
                <a:solidFill>
                  <a:srgbClr val="0A0909"/>
                </a:solidFill>
                <a:effectLst/>
                <a:latin typeface="Verdana" panose="020B0604030504040204" pitchFamily="34" charset="0"/>
              </a:rPr>
              <a:t>虽然这书信以老人家的口吻语重心长，没有什么次序的把话一说再说，但是真理是非黑白却是非常清楚的。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6292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一、喜乐生命之道（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V1-4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1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sz="3200" dirty="0">
                <a:solidFill>
                  <a:srgbClr val="0070C0"/>
                </a:solidFill>
              </a:rPr>
              <a:t>1. </a:t>
            </a:r>
            <a:r>
              <a:rPr lang="zh-CN" altLang="en-US" sz="3200" dirty="0">
                <a:solidFill>
                  <a:srgbClr val="0070C0"/>
                </a:solidFill>
              </a:rPr>
              <a:t>认识太初生命之道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1:1 </a:t>
            </a:r>
            <a:r>
              <a:rPr lang="zh-CN" altLang="en-US" dirty="0">
                <a:solidFill>
                  <a:srgbClr val="FF0000"/>
                </a:solidFill>
              </a:rPr>
              <a:t>论到从起初原有的生命之道，就是我们所听见，所看见，亲眼看过，亲手摸过的。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1:2 </a:t>
            </a:r>
            <a:r>
              <a:rPr lang="zh-CN" altLang="en-US" dirty="0">
                <a:solidFill>
                  <a:srgbClr val="FF0000"/>
                </a:solidFill>
              </a:rPr>
              <a:t>（这生命已经显现出来，我们也看见过，现在又作见证，将原与父同在，且显现与我们那永远的生命传给你们。）</a:t>
            </a:r>
          </a:p>
          <a:p>
            <a:pPr>
              <a:lnSpc>
                <a:spcPct val="160000"/>
              </a:lnSpc>
            </a:pPr>
            <a:r>
              <a:rPr lang="zh-CN" altLang="en-US" dirty="0">
                <a:solidFill>
                  <a:srgbClr val="FF0000"/>
                </a:solidFill>
              </a:rPr>
              <a:t>约</a:t>
            </a:r>
            <a:r>
              <a:rPr lang="en-US" altLang="zh-CN" dirty="0">
                <a:solidFill>
                  <a:srgbClr val="FF0000"/>
                </a:solidFill>
              </a:rPr>
              <a:t>1:1 </a:t>
            </a:r>
            <a:r>
              <a:rPr lang="zh-CN" altLang="en-US" dirty="0">
                <a:solidFill>
                  <a:srgbClr val="FF0000"/>
                </a:solidFill>
              </a:rPr>
              <a:t>太初有道，道与神同在，道就是神。</a:t>
            </a:r>
            <a:endParaRPr lang="en-US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908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一、喜乐生命之道（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V1-4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2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en-US" altLang="zh-CN" sz="2800" dirty="0">
                <a:solidFill>
                  <a:srgbClr val="0070C0"/>
                </a:solidFill>
              </a:rPr>
              <a:t>1. </a:t>
            </a:r>
            <a:r>
              <a:rPr lang="zh-CN" altLang="en-US" sz="2800" dirty="0">
                <a:solidFill>
                  <a:srgbClr val="0070C0"/>
                </a:solidFill>
              </a:rPr>
              <a:t>认识太初生命之道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使徒约翰在</a:t>
            </a:r>
            <a:r>
              <a:rPr lang="en-US" altLang="zh-CN" dirty="0"/>
              <a:t>《</a:t>
            </a:r>
            <a:r>
              <a:rPr lang="zh-CN" altLang="en-US" dirty="0"/>
              <a:t>约翰福音</a:t>
            </a:r>
            <a:r>
              <a:rPr lang="en-US" altLang="zh-CN" dirty="0"/>
              <a:t>》</a:t>
            </a:r>
            <a:r>
              <a:rPr lang="zh-CN" altLang="en-US" dirty="0"/>
              <a:t>一开头所说的</a:t>
            </a:r>
            <a:r>
              <a:rPr lang="en-US" altLang="zh-CN" dirty="0"/>
              <a:t>【</a:t>
            </a:r>
            <a:r>
              <a:rPr lang="zh-CN" altLang="en-US" dirty="0"/>
              <a:t>太初</a:t>
            </a:r>
            <a:r>
              <a:rPr lang="en-US" altLang="zh-CN" dirty="0"/>
              <a:t>】</a:t>
            </a:r>
            <a:r>
              <a:rPr lang="zh-CN" altLang="en-US" dirty="0"/>
              <a:t>之「道」，这是追溯到</a:t>
            </a:r>
            <a:r>
              <a:rPr lang="en-US" altLang="zh-CN" dirty="0"/>
              <a:t>《</a:t>
            </a:r>
            <a:r>
              <a:rPr lang="zh-CN" altLang="en-US" dirty="0"/>
              <a:t>创世记</a:t>
            </a:r>
            <a:r>
              <a:rPr lang="en-US" altLang="zh-CN" dirty="0"/>
              <a:t>》</a:t>
            </a:r>
            <a:r>
              <a:rPr lang="zh-CN" altLang="en-US" dirty="0"/>
              <a:t>开头的造物主；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祂是一切生命的源头。祂是何等尊贵荣耀、无以伦比的至高无上之主宰。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这样的生命竟然在约翰的时代成为肉身显现在世上，生活于两千年前那一班使徒中间。是与他们一起生活了三年半的拿撒勒人耶稣。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0704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一、喜乐生命之道（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V1-4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3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en-US" altLang="zh-CN" sz="2800" dirty="0">
                <a:solidFill>
                  <a:srgbClr val="0070C0"/>
                </a:solidFill>
              </a:rPr>
              <a:t>1. </a:t>
            </a:r>
            <a:r>
              <a:rPr lang="zh-CN" altLang="en-US" sz="2800" dirty="0">
                <a:solidFill>
                  <a:srgbClr val="0070C0"/>
                </a:solidFill>
              </a:rPr>
              <a:t>认识太初生命之道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行使过无数的超自然神迹，祂不断叫被虏的得释放、被囚的出监牢、医治好伤心的人、叫人听见美好的拯救福音。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祂不但是宇宙中的万有之源，祂也是我们生命的救主。甚至是我们的良人、朋友、我们的新郎、我们的王。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这生命之道是永远的生命，这生命的主原与父神同在，后来竟然传了给我们。这是生命的传递啊！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6133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一、喜乐生命之道（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V1-4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4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US" altLang="zh-CN" sz="3500" dirty="0">
                <a:solidFill>
                  <a:srgbClr val="0070C0"/>
                </a:solidFill>
              </a:rPr>
              <a:t>2. </a:t>
            </a:r>
            <a:r>
              <a:rPr lang="zh-CN" altLang="en-US" sz="3500" dirty="0">
                <a:solidFill>
                  <a:srgbClr val="0070C0"/>
                </a:solidFill>
              </a:rPr>
              <a:t>经历跨时空的相交</a:t>
            </a: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1:3 </a:t>
            </a:r>
            <a:r>
              <a:rPr lang="zh-CN" altLang="en-US" dirty="0">
                <a:solidFill>
                  <a:srgbClr val="FF0000"/>
                </a:solidFill>
              </a:rPr>
              <a:t>我们将所看见、所听见的传给你们，使你们与我们相交。我们乃是与父并他儿子耶稣基督相交的。</a:t>
            </a:r>
            <a:endParaRPr lang="en-US" altLang="zh-CN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</a:pPr>
            <a:r>
              <a:rPr lang="zh-CN" altLang="en-US" dirty="0"/>
              <a:t>如果按照圣经历史的时间计算，我们与使徒约翰的年代已经相隔约两千年。而约翰与起初造天地又相隔了约四千年。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再追溯到</a:t>
            </a:r>
            <a:r>
              <a:rPr lang="en-US" altLang="zh-CN" dirty="0"/>
              <a:t>《</a:t>
            </a:r>
            <a:r>
              <a:rPr lang="zh-CN" altLang="en-US" dirty="0"/>
              <a:t>创世记</a:t>
            </a:r>
            <a:r>
              <a:rPr lang="en-US" altLang="zh-CN" dirty="0"/>
              <a:t>1:1》</a:t>
            </a:r>
            <a:r>
              <a:rPr lang="zh-CN" altLang="en-US" dirty="0"/>
              <a:t>所说的‘起初’，那就无法计算了，因为那时地球尚未出现日月运转，既是时间尚未开始。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没有白天夜晚之前，时间的概念还未出现。所以才有地质学上的亿万年之无法统计的可能性。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02124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一、喜乐生命之道（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V1-4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5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zh-CN" sz="2800" dirty="0">
                <a:solidFill>
                  <a:srgbClr val="0070C0"/>
                </a:solidFill>
              </a:rPr>
              <a:t>2. </a:t>
            </a:r>
            <a:r>
              <a:rPr lang="zh-CN" altLang="en-US" sz="2800" dirty="0">
                <a:solidFill>
                  <a:srgbClr val="0070C0"/>
                </a:solidFill>
              </a:rPr>
              <a:t>经历跨时空的相交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但是，这里出现了一个不可思议的连结：透过约翰亲眼的见证，和他所写的书信，并我们今天读到的结果；我们竟然与这位宇宙万有的源头，生命之主相结合。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这真是跨时空的相交与连结，这不是知识理论、不是精神寄托、这是确确实实的生命。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76942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6858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225"/>
              </a:spcAft>
            </a:pPr>
            <a:r>
              <a:rPr lang="zh-CN" alt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一、喜乐生命之道（</a:t>
            </a:r>
            <a:r>
              <a:rPr lang="en-US" altLang="zh-CN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V1-4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)</a:t>
            </a:r>
            <a:r>
              <a:rPr lang="zh-CN" altLang="en-US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        </a:t>
            </a:r>
            <a:r>
              <a:rPr lang="en-US" altLang="zh-CN" sz="3200" b="1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6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029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US" altLang="zh-CN" sz="3500" dirty="0">
                <a:solidFill>
                  <a:srgbClr val="0070C0"/>
                </a:solidFill>
              </a:rPr>
              <a:t>3. </a:t>
            </a:r>
            <a:r>
              <a:rPr lang="zh-CN" altLang="en-US" sz="3500" dirty="0">
                <a:solidFill>
                  <a:srgbClr val="0070C0"/>
                </a:solidFill>
              </a:rPr>
              <a:t>得着充足的真喜乐</a:t>
            </a:r>
            <a:endParaRPr lang="en-US" altLang="zh-CN" sz="3500" dirty="0">
              <a:solidFill>
                <a:srgbClr val="0070C0"/>
              </a:solidFill>
            </a:endParaRPr>
          </a:p>
          <a:p>
            <a:pPr>
              <a:lnSpc>
                <a:spcPct val="160000"/>
              </a:lnSpc>
            </a:pPr>
            <a:r>
              <a:rPr lang="en-US" altLang="zh-CN" dirty="0">
                <a:solidFill>
                  <a:srgbClr val="FF0000"/>
                </a:solidFill>
              </a:rPr>
              <a:t>1:4 </a:t>
            </a:r>
            <a:r>
              <a:rPr lang="zh-CN" altLang="en-US" dirty="0">
                <a:solidFill>
                  <a:srgbClr val="FF0000"/>
                </a:solidFill>
              </a:rPr>
              <a:t>我们将这些话写给你们，使你们的喜乐充足。</a:t>
            </a:r>
          </a:p>
          <a:p>
            <a:pPr>
              <a:lnSpc>
                <a:spcPct val="160000"/>
              </a:lnSpc>
            </a:pPr>
            <a:r>
              <a:rPr lang="zh-CN" altLang="en-US" dirty="0"/>
              <a:t>如果我们真正经历上面所说的这种与生命的主连结，感受与认知上已经大可喜乐充足。再加上灵里真实的相连的结果，更是产生了与主联合的喜乐能力。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就像两个相爱的人连结在一起，这是何等快乐满足的感觉不是吗？而且这位相爱的对象竟然是宇宙万有之主？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dirty="0"/>
              <a:t>试问有哪一个宗教哪一个信仰有这样的说法呢？除非与主‘不熟’？关系疏离？否则理当满有喜乐不是吗？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16239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4627</TotalTime>
  <Words>4160</Words>
  <Application>Microsoft Office PowerPoint</Application>
  <PresentationFormat>On-screen Show (4:3)</PresentationFormat>
  <Paragraphs>189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Calibri</vt:lpstr>
      <vt:lpstr>Constantia</vt:lpstr>
      <vt:lpstr>Times New Roman</vt:lpstr>
      <vt:lpstr>Verdana</vt:lpstr>
      <vt:lpstr>Wingdings 2</vt:lpstr>
      <vt:lpstr>Flow</vt:lpstr>
      <vt:lpstr>约翰壹书  第一章</vt:lpstr>
      <vt:lpstr>引言          1</vt:lpstr>
      <vt:lpstr>引言          2</vt:lpstr>
      <vt:lpstr>一、喜乐生命之道（V1-4)          1</vt:lpstr>
      <vt:lpstr>一、喜乐生命之道（V1-4)          2</vt:lpstr>
      <vt:lpstr>一、喜乐生命之道（V1-4)          3</vt:lpstr>
      <vt:lpstr>一、喜乐生命之道（V1-4)          4</vt:lpstr>
      <vt:lpstr>一、喜乐生命之道（V1-4)          5</vt:lpstr>
      <vt:lpstr>一、喜乐生命之道（V1-4)          6</vt:lpstr>
      <vt:lpstr>二、光中认罪之道（V5-10)          1</vt:lpstr>
      <vt:lpstr>二、光中认罪之道（V5-10)          2</vt:lpstr>
      <vt:lpstr>二、光中认罪之道（V5-10)          3</vt:lpstr>
      <vt:lpstr>二、光中认罪之道（V5-10)          4</vt:lpstr>
      <vt:lpstr>二、光中认罪之道（V5-10)          5</vt:lpstr>
      <vt:lpstr>二、光中认罪之道（V5-10)          6</vt:lpstr>
      <vt:lpstr>三 、 总结：这生命之光要继续传开</vt:lpstr>
      <vt:lpstr>四 、 思考问题          </vt:lpstr>
      <vt:lpstr>四 、 思考问题          </vt:lpstr>
      <vt:lpstr>四 、 思考问题 1  提示             V1:1-2</vt:lpstr>
      <vt:lpstr>四 、 思考问题          </vt:lpstr>
      <vt:lpstr>四 、 思考问题 2  提示                V1:3-4</vt:lpstr>
      <vt:lpstr>四 、 思考问题          </vt:lpstr>
      <vt:lpstr>四 、 思考问题 3  提示          1             V1:5-10    </vt:lpstr>
      <vt:lpstr>四 、 思考问题 3  提示          2             V1:5-10      </vt:lpstr>
      <vt:lpstr>四 、 思考问题          </vt:lpstr>
      <vt:lpstr>四 、 HW 思考问题 4  提示         </vt:lpstr>
      <vt:lpstr>四 、 思考问题 总结  - 活出真信仰     </vt:lpstr>
      <vt:lpstr>感谢主！谢谢大家！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</dc:title>
  <dc:creator>Qingchuan Yao</dc:creator>
  <cp:lastModifiedBy>Qingchuan Yao</cp:lastModifiedBy>
  <cp:revision>153</cp:revision>
  <dcterms:created xsi:type="dcterms:W3CDTF">2006-08-16T00:00:00Z</dcterms:created>
  <dcterms:modified xsi:type="dcterms:W3CDTF">2022-09-04T14:29:18Z</dcterms:modified>
</cp:coreProperties>
</file>