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71" r:id="rId2"/>
    <p:sldId id="277" r:id="rId3"/>
    <p:sldId id="27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FE5426-7BB7-4EC2-A881-326ABD618AE4}" v="10" dt="2022-08-28T14:27:30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124" d="100"/>
          <a:sy n="124" d="100"/>
        </p:scale>
        <p:origin x="17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F2FE5426-7BB7-4EC2-A881-326ABD618AE4}"/>
    <pc:docChg chg="undo custSel delSld modSld">
      <pc:chgData name="Hua, Yiying" userId="aa6a9e03-c5b1-4834-9746-68923240f5ba" providerId="ADAL" clId="{F2FE5426-7BB7-4EC2-A881-326ABD618AE4}" dt="2022-08-28T14:38:32.772" v="610"/>
      <pc:docMkLst>
        <pc:docMk/>
      </pc:docMkLst>
      <pc:sldChg chg="modSp mod">
        <pc:chgData name="Hua, Yiying" userId="aa6a9e03-c5b1-4834-9746-68923240f5ba" providerId="ADAL" clId="{F2FE5426-7BB7-4EC2-A881-326ABD618AE4}" dt="2022-08-28T14:31:17.951" v="538" actId="20577"/>
        <pc:sldMkLst>
          <pc:docMk/>
          <pc:sldMk cId="2569553149" sldId="271"/>
        </pc:sldMkLst>
        <pc:spChg chg="mod">
          <ac:chgData name="Hua, Yiying" userId="aa6a9e03-c5b1-4834-9746-68923240f5ba" providerId="ADAL" clId="{F2FE5426-7BB7-4EC2-A881-326ABD618AE4}" dt="2022-08-27T05:03:35.462" v="191" actId="14100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1:17.951" v="538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8:32.772" v="610"/>
        <pc:sldMkLst>
          <pc:docMk/>
          <pc:sldMk cId="2690074874" sldId="276"/>
        </pc:sldMkLst>
        <pc:spChg chg="del">
          <ac:chgData name="Hua, Yiying" userId="aa6a9e03-c5b1-4834-9746-68923240f5ba" providerId="ADAL" clId="{F2FE5426-7BB7-4EC2-A881-326ABD618AE4}" dt="2022-08-27T04:44:56.340" v="70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8:32.772" v="61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F2FE5426-7BB7-4EC2-A881-326ABD618AE4}" dt="2022-08-27T04:44:59.655" v="71" actId="478"/>
          <ac:spMkLst>
            <pc:docMk/>
            <pc:sldMk cId="2690074874" sldId="276"/>
            <ac:spMk id="5" creationId="{FA1EBB9A-265B-4613-83AF-AAF10296924E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6:15.608" v="602"/>
        <pc:sldMkLst>
          <pc:docMk/>
          <pc:sldMk cId="3008852362" sldId="277"/>
        </pc:sldMkLst>
        <pc:spChg chg="add del">
          <ac:chgData name="Hua, Yiying" userId="aa6a9e03-c5b1-4834-9746-68923240f5ba" providerId="ADAL" clId="{F2FE5426-7BB7-4EC2-A881-326ABD618AE4}" dt="2022-08-27T05:28:03.432" v="255"/>
          <ac:spMkLst>
            <pc:docMk/>
            <pc:sldMk cId="3008852362" sldId="277"/>
            <ac:spMk id="2" creationId="{80C3037D-E442-4CC8-B10C-DD82A2EA0330}"/>
          </ac:spMkLst>
        </pc:spChg>
        <pc:spChg chg="mod">
          <ac:chgData name="Hua, Yiying" userId="aa6a9e03-c5b1-4834-9746-68923240f5ba" providerId="ADAL" clId="{F2FE5426-7BB7-4EC2-A881-326ABD618AE4}" dt="2022-08-28T14:36:15.608" v="602"/>
          <ac:spMkLst>
            <pc:docMk/>
            <pc:sldMk cId="3008852362" sldId="277"/>
            <ac:spMk id="3" creationId="{00000000-0000-0000-0000-000000000000}"/>
          </ac:spMkLst>
        </pc:spChg>
        <pc:spChg chg="add del">
          <ac:chgData name="Hua, Yiying" userId="aa6a9e03-c5b1-4834-9746-68923240f5ba" providerId="ADAL" clId="{F2FE5426-7BB7-4EC2-A881-326ABD618AE4}" dt="2022-08-27T05:28:18.264" v="258"/>
          <ac:spMkLst>
            <pc:docMk/>
            <pc:sldMk cId="3008852362" sldId="277"/>
            <ac:spMk id="4" creationId="{7675FB33-772C-4F6D-82DC-802ECEE2EC36}"/>
          </ac:spMkLst>
        </pc:spChg>
      </pc:sldChg>
      <pc:sldChg chg="modSp del mod">
        <pc:chgData name="Hua, Yiying" userId="aa6a9e03-c5b1-4834-9746-68923240f5ba" providerId="ADAL" clId="{F2FE5426-7BB7-4EC2-A881-326ABD618AE4}" dt="2022-08-27T05:15:40.610" v="204" actId="2696"/>
        <pc:sldMkLst>
          <pc:docMk/>
          <pc:sldMk cId="977146412" sldId="278"/>
        </pc:sldMkLst>
        <pc:spChg chg="mod">
          <ac:chgData name="Hua, Yiying" userId="aa6a9e03-c5b1-4834-9746-68923240f5ba" providerId="ADAL" clId="{F2FE5426-7BB7-4EC2-A881-326ABD618AE4}" dt="2022-08-27T05:03:50.513" v="192" actId="14100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17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57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31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8382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latin typeface="+mj-ea"/>
              </a:rPr>
              <a:t>约翰壹、贰、叁书简介</a:t>
            </a:r>
            <a:endParaRPr lang="en-US" sz="3200" i="1" dirty="0">
              <a:latin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05800" cy="51816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60000"/>
              </a:lnSpc>
            </a:pPr>
            <a:r>
              <a:rPr lang="zh-CN" altLang="en-US" b="1" dirty="0"/>
              <a:t>作者</a:t>
            </a:r>
            <a:r>
              <a:rPr lang="en-US" altLang="zh-CN" b="1" dirty="0"/>
              <a:t>:</a:t>
            </a:r>
            <a:r>
              <a:rPr lang="en-US" altLang="zh-CN" dirty="0"/>
              <a:t>  </a:t>
            </a:r>
            <a:r>
              <a:rPr lang="zh-CN" altLang="en-US" dirty="0"/>
              <a:t>使徒约翰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b="1" dirty="0"/>
              <a:t>写作日期：</a:t>
            </a:r>
            <a:r>
              <a:rPr lang="zh-CN" altLang="en-US" dirty="0"/>
              <a:t>大约是主后九十年代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b="1" dirty="0"/>
              <a:t>写作地点：</a:t>
            </a:r>
            <a:r>
              <a:rPr lang="zh-CN" altLang="en-US" dirty="0"/>
              <a:t>以弗所</a:t>
            </a:r>
          </a:p>
          <a:p>
            <a:pPr>
              <a:lnSpc>
                <a:spcPct val="160000"/>
              </a:lnSpc>
            </a:pPr>
            <a:r>
              <a:rPr lang="zh-CN" altLang="en-US" b="1" dirty="0"/>
              <a:t>收信人：</a:t>
            </a:r>
            <a:endParaRPr lang="en-US" altLang="zh-CN" dirty="0"/>
          </a:p>
          <a:p>
            <a:pPr lvl="1">
              <a:lnSpc>
                <a:spcPct val="160000"/>
              </a:lnSpc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约翰壹书：普遍性的，写给所有各地的信徒和教会</a:t>
            </a:r>
            <a:endParaRPr lang="en-US" altLang="zh-CN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60000"/>
              </a:lnSpc>
            </a:pPr>
            <a:r>
              <a:rPr lang="zh-CN" altLang="en-US" dirty="0"/>
              <a:t>约翰贰书：写给当时约翰所服侍的几个教会，和其中的圣徒</a:t>
            </a:r>
          </a:p>
          <a:p>
            <a:pPr lvl="1">
              <a:lnSpc>
                <a:spcPct val="160000"/>
              </a:lnSpc>
            </a:pPr>
            <a:r>
              <a:rPr lang="zh-CN" altLang="en-US" dirty="0"/>
              <a:t>约翰叁书：写给在某教会服侍的弟兄该犹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b="1" dirty="0"/>
              <a:t>书信主旨</a:t>
            </a:r>
            <a:r>
              <a:rPr lang="zh-CN" altLang="en-US" dirty="0"/>
              <a:t>： 拨乱反正，在真理中相交，彼此相爱，及运用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b="1" dirty="0"/>
              <a:t>书信特点：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语气不论是在感情方面或在权威方面都好像父亲对孩子的讲话</a:t>
            </a:r>
            <a:endParaRPr lang="en-US" altLang="zh-CN" dirty="0"/>
          </a:p>
          <a:p>
            <a:pPr marL="708660" lvl="1" indent="-342900">
              <a:lnSpc>
                <a:spcPct val="160000"/>
              </a:lnSpc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与新约中其他的书信都不同，该书前面没有信首的问候语，书后也没有信尾的问候语</a:t>
            </a:r>
            <a:endParaRPr lang="en-US" altLang="zh-CN" dirty="0"/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文笔既确实自信又带有最后权威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以个人的经验来证实所讲的真理</a:t>
            </a:r>
            <a:endParaRPr lang="en-US" altLang="zh-CN" dirty="0"/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字句简单，笔法坦白而且率直，但其中的思想却深奥而且丰富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55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523" y="990600"/>
            <a:ext cx="8724900" cy="5209082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lnSpc>
                <a:spcPct val="160000"/>
              </a:lnSpc>
            </a:pPr>
            <a:r>
              <a:rPr lang="zh-CN" altLang="en-US" b="1" dirty="0"/>
              <a:t> 约翰的五卷书信</a:t>
            </a:r>
            <a:endParaRPr lang="en-US" altLang="zh-CN" b="1" dirty="0"/>
          </a:p>
          <a:p>
            <a:pPr marL="708660" lvl="1" indent="-342900">
              <a:lnSpc>
                <a:spcPct val="160000"/>
              </a:lnSpc>
            </a:pPr>
            <a:r>
              <a:rPr lang="en-US" altLang="zh-CN" dirty="0"/>
              <a:t>《</a:t>
            </a:r>
            <a:r>
              <a:rPr lang="zh-CN" altLang="en-US" dirty="0"/>
              <a:t>约翰福音</a:t>
            </a:r>
            <a:r>
              <a:rPr lang="en-US" altLang="zh-CN" dirty="0"/>
              <a:t>》</a:t>
            </a:r>
            <a:r>
              <a:rPr lang="zh-CN" altLang="en-US" dirty="0"/>
              <a:t>主题是「</a:t>
            </a:r>
            <a:r>
              <a:rPr lang="zh-CN" altLang="en-US" dirty="0">
                <a:solidFill>
                  <a:srgbClr val="FF0000"/>
                </a:solidFill>
              </a:rPr>
              <a:t>信</a:t>
            </a:r>
            <a:r>
              <a:rPr lang="zh-CN" altLang="en-US" dirty="0"/>
              <a:t>」──耶稣的神性，因信耶稣基督而得</a:t>
            </a:r>
            <a:r>
              <a:rPr lang="zh-CN" altLang="en-US" dirty="0">
                <a:solidFill>
                  <a:srgbClr val="FF0000"/>
                </a:solidFill>
              </a:rPr>
              <a:t>生命</a:t>
            </a:r>
            <a:r>
              <a:rPr lang="zh-CN" altLang="en-US" dirty="0"/>
              <a:t>。</a:t>
            </a:r>
          </a:p>
          <a:p>
            <a:pPr marL="708660" lvl="1" indent="-342900">
              <a:lnSpc>
                <a:spcPct val="160000"/>
              </a:lnSpc>
            </a:pPr>
            <a:r>
              <a:rPr lang="en-US" altLang="zh-CN" dirty="0"/>
              <a:t>《</a:t>
            </a:r>
            <a:r>
              <a:rPr lang="zh-CN" altLang="en-US" dirty="0"/>
              <a:t>约翰壹，贰，叁书</a:t>
            </a:r>
            <a:r>
              <a:rPr lang="en-US" altLang="zh-CN" dirty="0"/>
              <a:t>》</a:t>
            </a:r>
            <a:r>
              <a:rPr lang="zh-CN" altLang="en-US" dirty="0"/>
              <a:t>主题是「</a:t>
            </a:r>
            <a:r>
              <a:rPr lang="zh-CN" altLang="en-US" dirty="0">
                <a:solidFill>
                  <a:srgbClr val="FF0000"/>
                </a:solidFill>
              </a:rPr>
              <a:t>爱</a:t>
            </a:r>
            <a:r>
              <a:rPr lang="zh-CN" altLang="en-US" dirty="0"/>
              <a:t>」──耶稣的人性，因正确地爱神并爱弟兄而得丰盛的</a:t>
            </a:r>
            <a:r>
              <a:rPr lang="zh-CN" altLang="en-US" dirty="0">
                <a:solidFill>
                  <a:srgbClr val="FF0000"/>
                </a:solidFill>
              </a:rPr>
              <a:t>生命</a:t>
            </a:r>
            <a:r>
              <a:rPr lang="zh-CN" altLang="en-US" dirty="0"/>
              <a:t>。</a:t>
            </a:r>
          </a:p>
          <a:p>
            <a:pPr marL="708660" lvl="1" indent="-342900">
              <a:lnSpc>
                <a:spcPct val="160000"/>
              </a:lnSpc>
            </a:pPr>
            <a:r>
              <a:rPr lang="en-US" altLang="zh-CN" dirty="0"/>
              <a:t>《</a:t>
            </a:r>
            <a:r>
              <a:rPr lang="zh-CN" altLang="en-US" dirty="0"/>
              <a:t>启示录</a:t>
            </a:r>
            <a:r>
              <a:rPr lang="en-US" altLang="zh-CN" dirty="0"/>
              <a:t>》</a:t>
            </a:r>
            <a:r>
              <a:rPr lang="zh-CN" altLang="en-US" dirty="0"/>
              <a:t>主题是「</a:t>
            </a:r>
            <a:r>
              <a:rPr lang="zh-CN" altLang="en-US" dirty="0">
                <a:solidFill>
                  <a:srgbClr val="FF0000"/>
                </a:solidFill>
              </a:rPr>
              <a:t>望</a:t>
            </a:r>
            <a:r>
              <a:rPr lang="zh-CN" altLang="en-US" dirty="0"/>
              <a:t>」──耶稣复活的羔羊，因儆醒盼望祂的再来而装备得胜的</a:t>
            </a:r>
            <a:r>
              <a:rPr lang="zh-CN" altLang="en-US" dirty="0">
                <a:solidFill>
                  <a:srgbClr val="FF0000"/>
                </a:solidFill>
              </a:rPr>
              <a:t>生命</a:t>
            </a:r>
            <a:r>
              <a:rPr lang="zh-CN" altLang="en-US" dirty="0"/>
              <a:t>。</a:t>
            </a:r>
            <a:endParaRPr lang="en-US" altLang="zh-CN" dirty="0"/>
          </a:p>
          <a:p>
            <a:pPr marL="342900" indent="-342900">
              <a:lnSpc>
                <a:spcPct val="160000"/>
              </a:lnSpc>
            </a:pPr>
            <a:r>
              <a:rPr lang="zh-CN" altLang="en-US" b="1" dirty="0"/>
              <a:t>约翰壹书里的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七个试验</a:t>
            </a:r>
            <a:endParaRPr lang="en-US" altLang="zh-CN" b="1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一</a:t>
            </a:r>
            <a:r>
              <a:rPr lang="en-US" altLang="zh-CN" dirty="0"/>
              <a:t>6</a:t>
            </a:r>
            <a:r>
              <a:rPr lang="zh-CN" altLang="en-US" dirty="0"/>
              <a:t>：我们</a:t>
            </a:r>
            <a:r>
              <a:rPr lang="zh-CN" altLang="en-US" dirty="0">
                <a:solidFill>
                  <a:srgbClr val="FF0000"/>
                </a:solidFill>
              </a:rPr>
              <a:t>若说</a:t>
            </a:r>
            <a:r>
              <a:rPr lang="zh-CN" altLang="en-US" dirty="0"/>
              <a:t>是与神相交，却仍在黑暗里行，就是说谎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一</a:t>
            </a:r>
            <a:r>
              <a:rPr lang="en-US" altLang="zh-CN" dirty="0"/>
              <a:t>8</a:t>
            </a:r>
            <a:r>
              <a:rPr lang="zh-CN" altLang="en-US" dirty="0"/>
              <a:t>：我们</a:t>
            </a:r>
            <a:r>
              <a:rPr lang="zh-CN" altLang="en-US" dirty="0">
                <a:solidFill>
                  <a:srgbClr val="FF0000"/>
                </a:solidFill>
              </a:rPr>
              <a:t>若说</a:t>
            </a:r>
            <a:r>
              <a:rPr lang="zh-CN" altLang="en-US" dirty="0"/>
              <a:t>自己无罪，便是自欺，真理不在我们心里了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一</a:t>
            </a:r>
            <a:r>
              <a:rPr lang="en-US" altLang="zh-CN" dirty="0"/>
              <a:t>10</a:t>
            </a:r>
            <a:r>
              <a:rPr lang="zh-CN" altLang="en-US" dirty="0"/>
              <a:t>：我们</a:t>
            </a:r>
            <a:r>
              <a:rPr lang="zh-CN" altLang="en-US" dirty="0">
                <a:solidFill>
                  <a:srgbClr val="FF0000"/>
                </a:solidFill>
              </a:rPr>
              <a:t>若说</a:t>
            </a:r>
            <a:r>
              <a:rPr lang="zh-CN" altLang="en-US" dirty="0"/>
              <a:t>自己没有犯过罪，便是以神为说谎的，他的道也不在我们心里了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二</a:t>
            </a:r>
            <a:r>
              <a:rPr lang="en-US" altLang="zh-CN" dirty="0"/>
              <a:t>4</a:t>
            </a:r>
            <a:r>
              <a:rPr lang="zh-CN" altLang="en-US" dirty="0"/>
              <a:t>：人</a:t>
            </a:r>
            <a:r>
              <a:rPr lang="zh-CN" altLang="en-US" dirty="0">
                <a:solidFill>
                  <a:srgbClr val="FF0000"/>
                </a:solidFill>
              </a:rPr>
              <a:t>若说</a:t>
            </a:r>
            <a:r>
              <a:rPr lang="zh-CN" altLang="en-US" dirty="0"/>
              <a:t>我认识他，却不遵守他的诫命，便是说谎话的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二</a:t>
            </a:r>
            <a:r>
              <a:rPr lang="en-US" altLang="zh-CN" dirty="0"/>
              <a:t>6</a:t>
            </a:r>
            <a:r>
              <a:rPr lang="zh-CN" altLang="en-US" dirty="0"/>
              <a:t>：人</a:t>
            </a:r>
            <a:r>
              <a:rPr lang="zh-CN" altLang="en-US" dirty="0">
                <a:solidFill>
                  <a:srgbClr val="FF0000"/>
                </a:solidFill>
              </a:rPr>
              <a:t>若说</a:t>
            </a:r>
            <a:r>
              <a:rPr lang="zh-CN" altLang="en-US" dirty="0"/>
              <a:t>他住在主里面，就该自己照主所行的去行。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二</a:t>
            </a:r>
            <a:r>
              <a:rPr lang="en-US" altLang="zh-CN" dirty="0"/>
              <a:t>9</a:t>
            </a:r>
            <a:r>
              <a:rPr lang="zh-CN" altLang="en-US" dirty="0"/>
              <a:t>：人</a:t>
            </a:r>
            <a:r>
              <a:rPr lang="zh-CN" altLang="en-US" dirty="0">
                <a:solidFill>
                  <a:srgbClr val="FF0000"/>
                </a:solidFill>
              </a:rPr>
              <a:t>若说</a:t>
            </a:r>
            <a:r>
              <a:rPr lang="zh-CN" altLang="en-US" dirty="0"/>
              <a:t>自己在光明中，却恨他的弟兄，他到如今还是在黑暗里。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四</a:t>
            </a:r>
            <a:r>
              <a:rPr lang="en-US" altLang="zh-CN" dirty="0"/>
              <a:t>20</a:t>
            </a:r>
            <a:r>
              <a:rPr lang="zh-CN" altLang="en-US" dirty="0"/>
              <a:t>：人</a:t>
            </a:r>
            <a:r>
              <a:rPr lang="zh-CN" altLang="en-US" dirty="0">
                <a:solidFill>
                  <a:srgbClr val="FF0000"/>
                </a:solidFill>
              </a:rPr>
              <a:t>若说</a:t>
            </a:r>
            <a:r>
              <a:rPr lang="zh-CN" altLang="en-US" dirty="0"/>
              <a:t>我爱神，却恨他的弟兄，就是说谎话的。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9EA8725-32C1-4D61-8322-0C2F889CD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756" y="196334"/>
            <a:ext cx="303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  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5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8674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60000"/>
              </a:lnSpc>
            </a:pPr>
            <a:r>
              <a:rPr lang="zh-CN" altLang="en-US" sz="1800" dirty="0"/>
              <a:t>我们将所看见，所听见的，传给你们，使你们与我们相交，我们乃是与父并祂儿子耶稣基督相交的 </a:t>
            </a:r>
            <a:r>
              <a:rPr lang="en-US" altLang="zh-CN" sz="1800" dirty="0"/>
              <a:t>(</a:t>
            </a:r>
            <a:r>
              <a:rPr lang="zh-CN" altLang="en-US" sz="18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壹</a:t>
            </a:r>
            <a:r>
              <a:rPr lang="zh-CN" altLang="en-US" sz="1800" dirty="0"/>
              <a:t>一</a:t>
            </a:r>
            <a:r>
              <a:rPr lang="en-US" altLang="zh-CN" sz="1800" dirty="0"/>
              <a:t>3)</a:t>
            </a:r>
          </a:p>
          <a:p>
            <a:pPr marL="342900" indent="-342900">
              <a:lnSpc>
                <a:spcPct val="160000"/>
              </a:lnSpc>
            </a:pPr>
            <a:r>
              <a:rPr lang="zh-CN" altLang="en-US" sz="1800" dirty="0"/>
              <a:t>你看父赐给我们是何等的慈爱，使我们得称为神的儿女；我们也真是祂的儿女</a:t>
            </a:r>
            <a:r>
              <a:rPr lang="en-US" altLang="zh-CN" sz="1800" dirty="0"/>
              <a:t>(</a:t>
            </a:r>
            <a:r>
              <a:rPr lang="zh-CN" altLang="en-US" sz="18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壹</a:t>
            </a:r>
            <a:r>
              <a:rPr lang="zh-CN" altLang="en-US" sz="1800" dirty="0"/>
              <a:t>三</a:t>
            </a:r>
            <a:r>
              <a:rPr lang="en-US" altLang="zh-CN" sz="1800" dirty="0"/>
              <a:t>1)</a:t>
            </a:r>
          </a:p>
          <a:p>
            <a:pPr marL="342900" indent="-342900">
              <a:lnSpc>
                <a:spcPct val="160000"/>
              </a:lnSpc>
            </a:pPr>
            <a:r>
              <a:rPr lang="zh-CN" altLang="en-US" sz="1800" dirty="0"/>
              <a:t>凡信耶稣是基督的，都是从神生；凡爱生他之神的，也必爱从神生的 </a:t>
            </a:r>
            <a:r>
              <a:rPr lang="en-US" altLang="zh-CN" sz="1800" dirty="0"/>
              <a:t>(</a:t>
            </a:r>
            <a:r>
              <a:rPr lang="zh-CN" altLang="en-US" sz="18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壹</a:t>
            </a:r>
            <a:r>
              <a:rPr lang="zh-CN" altLang="en-US" sz="1800" dirty="0"/>
              <a:t>五</a:t>
            </a:r>
            <a:r>
              <a:rPr lang="en-US" altLang="zh-CN" sz="1800" dirty="0"/>
              <a:t>1)</a:t>
            </a:r>
          </a:p>
          <a:p>
            <a:pPr marL="342900" indent="-342900">
              <a:lnSpc>
                <a:spcPct val="160000"/>
              </a:lnSpc>
            </a:pPr>
            <a:r>
              <a:rPr lang="zh-CN" altLang="en-US" sz="1800" dirty="0"/>
              <a:t>人有了神的儿子就有生命；没有神的儿子就没有生命 </a:t>
            </a:r>
            <a:r>
              <a:rPr lang="en-US" altLang="zh-CN" sz="1800" dirty="0"/>
              <a:t>(</a:t>
            </a:r>
            <a:r>
              <a:rPr lang="zh-CN" altLang="en-US" sz="18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壹</a:t>
            </a:r>
            <a:r>
              <a:rPr lang="zh-CN" altLang="en-US" sz="1800" dirty="0"/>
              <a:t>五</a:t>
            </a:r>
            <a:r>
              <a:rPr lang="en-US" altLang="zh-CN" sz="1800" dirty="0"/>
              <a:t>12) </a:t>
            </a:r>
          </a:p>
          <a:p>
            <a:pPr marL="342900" indent="-342900">
              <a:lnSpc>
                <a:spcPct val="160000"/>
              </a:lnSpc>
            </a:pPr>
            <a:r>
              <a:rPr lang="zh-CN" altLang="en-US" sz="1800" dirty="0"/>
              <a:t>爱你们是为真理的缘故，这真理存在我们里面，也必永远与我们同在 </a:t>
            </a:r>
            <a:r>
              <a:rPr lang="en-US" altLang="zh-CN" sz="1800" dirty="0"/>
              <a:t>(</a:t>
            </a:r>
            <a:r>
              <a:rPr lang="zh-CN" altLang="en-US" sz="1800" dirty="0"/>
              <a:t>贰</a:t>
            </a:r>
            <a:r>
              <a:rPr lang="en-US" altLang="zh-CN" sz="1800" dirty="0"/>
              <a:t>2)</a:t>
            </a:r>
            <a:endParaRPr lang="zh-CN" altLang="en-US" sz="1800" dirty="0"/>
          </a:p>
          <a:p>
            <a:pPr marL="342900" indent="-342900">
              <a:lnSpc>
                <a:spcPct val="160000"/>
              </a:lnSpc>
            </a:pPr>
            <a:r>
              <a:rPr lang="zh-CN" altLang="en-US" sz="1800" dirty="0"/>
              <a:t>你们要小心，不要失去你们所作的工，乃要得着满足的赏赐 </a:t>
            </a:r>
            <a:r>
              <a:rPr lang="en-US" altLang="zh-CN" sz="1800" dirty="0"/>
              <a:t>(</a:t>
            </a:r>
            <a:r>
              <a:rPr lang="zh-CN" altLang="en-US" sz="1800" dirty="0"/>
              <a:t>贰</a:t>
            </a:r>
            <a:r>
              <a:rPr lang="en-US" altLang="zh-CN" sz="1800" dirty="0"/>
              <a:t>8)</a:t>
            </a:r>
            <a:r>
              <a:rPr lang="zh-CN" altLang="en-US" sz="1800" dirty="0"/>
              <a:t> </a:t>
            </a:r>
            <a:endParaRPr lang="en-US" altLang="zh-CN" sz="1800" dirty="0"/>
          </a:p>
          <a:p>
            <a:pPr marL="342900" indent="-342900">
              <a:lnSpc>
                <a:spcPct val="160000"/>
              </a:lnSpc>
            </a:pPr>
            <a:r>
              <a:rPr lang="zh-CN" altLang="en-US" sz="1800" dirty="0"/>
              <a:t>亲爱的兄弟阿，不要效法恶，只要效法善。行善的属乎神；行恶的未曾见过神</a:t>
            </a:r>
            <a:r>
              <a:rPr lang="en-US" altLang="zh-CN" sz="1800" dirty="0"/>
              <a:t>(</a:t>
            </a:r>
            <a:r>
              <a:rPr lang="zh-CN" altLang="en-US" sz="1800" dirty="0"/>
              <a:t>叁 </a:t>
            </a:r>
            <a:r>
              <a:rPr lang="en-US" altLang="zh-CN" sz="1800" dirty="0"/>
              <a:t>11)</a:t>
            </a:r>
          </a:p>
          <a:p>
            <a:pPr marL="342900" indent="-342900">
              <a:lnSpc>
                <a:spcPct val="160000"/>
              </a:lnSpc>
            </a:pPr>
            <a:r>
              <a:rPr lang="en-US" altLang="zh-CN" sz="1800" dirty="0"/>
              <a:t>https://www.youtube.com/watch?v=Z4gzHjI8tIE</a:t>
            </a:r>
          </a:p>
          <a:p>
            <a:pPr marL="342900" indent="-342900">
              <a:lnSpc>
                <a:spcPct val="160000"/>
              </a:lnSpc>
            </a:pPr>
            <a:endParaRPr lang="en-US" altLang="zh-CN" sz="1800" dirty="0"/>
          </a:p>
          <a:p>
            <a:pPr marL="342900" indent="-342900">
              <a:lnSpc>
                <a:spcPct val="160000"/>
              </a:lnSpc>
            </a:pPr>
            <a:endParaRPr lang="zh-CN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9EA8725-32C1-4D61-8322-0C2F889CD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756" y="196334"/>
            <a:ext cx="303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  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0748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2118</TotalTime>
  <Words>852</Words>
  <Application>Microsoft Office PowerPoint</Application>
  <PresentationFormat>On-screen Show (4:3)</PresentationFormat>
  <Paragraphs>44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隶书</vt:lpstr>
      <vt:lpstr>PMingLiU</vt:lpstr>
      <vt:lpstr>SimSun</vt:lpstr>
      <vt:lpstr>Arial</vt:lpstr>
      <vt:lpstr>Calibri</vt:lpstr>
      <vt:lpstr>Constantia</vt:lpstr>
      <vt:lpstr>Wingdings 2</vt:lpstr>
      <vt:lpstr>Flow</vt:lpstr>
      <vt:lpstr>约翰壹、贰、叁书简介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2022-08-28T14:38:37Z</dcterms:modified>
</cp:coreProperties>
</file>