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850" r:id="rId2"/>
    <p:sldId id="863" r:id="rId3"/>
    <p:sldId id="862" r:id="rId4"/>
    <p:sldId id="8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3B4AB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755" autoAdjust="0"/>
  </p:normalViewPr>
  <p:slideViewPr>
    <p:cSldViewPr>
      <p:cViewPr varScale="1">
        <p:scale>
          <a:sx n="87" d="100"/>
          <a:sy n="87" d="100"/>
        </p:scale>
        <p:origin x="22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8/9/2020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7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55035-9EF4-4481-A290-7087364849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55035-9EF4-4481-A290-7087364849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9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08/09/2020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770413-5D55-424B-ADB4-04C89DE1E04C}"/>
              </a:ext>
            </a:extLst>
          </p:cNvPr>
          <p:cNvGrpSpPr/>
          <p:nvPr/>
        </p:nvGrpSpPr>
        <p:grpSpPr>
          <a:xfrm>
            <a:off x="3164748" y="4495800"/>
            <a:ext cx="4419600" cy="609600"/>
            <a:chOff x="3124200" y="4495800"/>
            <a:chExt cx="4419600" cy="609600"/>
          </a:xfrm>
        </p:grpSpPr>
        <p:sp>
          <p:nvSpPr>
            <p:cNvPr id="7" name="Rectangle 6" descr="blue-marble4">
              <a:extLst>
                <a:ext uri="{FF2B5EF4-FFF2-40B4-BE49-F238E27FC236}">
                  <a16:creationId xmlns:a16="http://schemas.microsoft.com/office/drawing/2014/main" id="{251C56AD-A4C0-4B03-8F70-8F471CF2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711CAC42-B214-4C90-AEDA-0A6444F31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41857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总复习</a:t>
              </a: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：神就是愛、神就是光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5814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346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1:6-2:9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：對祭司責備的信息，領袖的責任和需要悔改之處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2:10-16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：認識我的詭詐，我對我的鄰舍、甚至對我自己誠實嗎？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2:17 -</a:t>
            </a: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3:6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豫示彌賽亞的降臨，堅忍盼望公義的主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3:7-12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3:13-4:3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</a:t>
            </a:r>
            <a:endParaRPr lang="en-US" altLang="zh-CN" b="1" strike="sngStrike" dirty="0">
              <a:solidFill>
                <a:schemeClr val="bg2">
                  <a:lumMod val="40000"/>
                  <a:lumOff val="6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4:4</a:t>
            </a:r>
            <a:r>
              <a:rPr lang="en-US" altLang="zh-CN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-4:6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：歡喜盼望慈愛的主</a:t>
            </a:r>
            <a:endParaRPr lang="en-US" b="1" strike="sngStrike" dirty="0">
              <a:solidFill>
                <a:schemeClr val="bg2">
                  <a:lumMod val="40000"/>
                  <a:lumOff val="6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總複習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1119" y="4495800"/>
              <a:ext cx="41857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总复习</a:t>
              </a: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：神就是愛、神就是光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754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27175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533400" y="1371600"/>
            <a:ext cx="8001000" cy="39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一句話說出瑪拉基書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900" b="1" u="sng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愛</a:t>
            </a:r>
            <a:r>
              <a:rPr lang="zh-CN" altLang="en-US" sz="1900" b="1" u="sng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永不變</a:t>
            </a:r>
            <a:endParaRPr lang="en-US" altLang="zh-TW" sz="1900" b="1" u="sng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六輪辯論：</a:t>
            </a: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第一輪辯論的主題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：“神的愛永不變”。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第二輪辯論的主題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：“愛就是要讓祂居首位”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第三輪辯論的主題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：“神的愛忠貞不渝”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第四輪辯論的主題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：“神的愛全然公義”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第五輪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神的愛充充滿滿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給是歸回愛的最短途徑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第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六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輪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 “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神的應許永不變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敬虔是蒙愛的明證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結語也有一個主題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：“愛是有盼望”。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32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神的揀選不失敗，神的公義不缺席。</a:t>
            </a:r>
            <a:endParaRPr lang="en-US" altLang="zh-CN" sz="32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66BE5FF-46F7-41E3-845F-AA0465D4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6D02E5-6014-4696-8D4B-A1C218526C24}"/>
              </a:ext>
            </a:extLst>
          </p:cNvPr>
          <p:cNvGrpSpPr/>
          <p:nvPr/>
        </p:nvGrpSpPr>
        <p:grpSpPr>
          <a:xfrm>
            <a:off x="2278252" y="726133"/>
            <a:ext cx="4593923" cy="609600"/>
            <a:chOff x="3116452" y="4459933"/>
            <a:chExt cx="4593923" cy="609600"/>
          </a:xfrm>
        </p:grpSpPr>
        <p:sp>
          <p:nvSpPr>
            <p:cNvPr id="11" name="Rectangle 10" descr="blue-marble4">
              <a:extLst>
                <a:ext uri="{FF2B5EF4-FFF2-40B4-BE49-F238E27FC236}">
                  <a16:creationId xmlns:a16="http://schemas.microsoft.com/office/drawing/2014/main" id="{D297CC55-8529-4760-B3F0-8C821371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452" y="4459933"/>
              <a:ext cx="4419600" cy="60960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7ED66231-C27E-4EEF-B91C-C2029AFEC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800" y="4491335"/>
              <a:ext cx="43575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总复习</a:t>
              </a: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：神就是愛、神就是光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5814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914398" y="1586571"/>
            <a:ext cx="7467601" cy="3491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3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所謂的疫情期間， </a:t>
            </a:r>
            <a:endParaRPr lang="en-US" altLang="zh-CN" sz="3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3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謝謝弟兄姐妹一個暑期陪伴。</a:t>
            </a:r>
            <a:endParaRPr lang="en-US" altLang="zh-CN" sz="3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3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格外謝謝將換班的弟兄姐妹，神愛不改變。</a:t>
            </a:r>
            <a:endParaRPr lang="en-US" altLang="zh-CN" sz="3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3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下個學期再見</a:t>
            </a:r>
            <a:endParaRPr lang="en-US" altLang="zh-CN" sz="3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3000" b="1" u="sng" dirty="0">
                <a:latin typeface="SimHei" panose="02010609060101010101" pitchFamily="49" charset="-122"/>
                <a:ea typeface="SimHei" panose="02010609060101010101" pitchFamily="49" charset="-122"/>
              </a:rPr>
              <a:t>撒母耳記下</a:t>
            </a: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3000" b="1" u="sng" dirty="0">
                <a:latin typeface="SimHei" panose="02010609060101010101" pitchFamily="49" charset="-122"/>
                <a:ea typeface="SimHei" panose="02010609060101010101" pitchFamily="49" charset="-122"/>
              </a:rPr>
              <a:t>《</a:t>
            </a:r>
            <a:r>
              <a:rPr lang="zh-TW" altLang="en-US" sz="3000" b="1" u="sng" dirty="0">
                <a:latin typeface="SimHei" panose="02010609060101010101" pitchFamily="49" charset="-122"/>
                <a:ea typeface="SimHei" panose="02010609060101010101" pitchFamily="49" charset="-122"/>
              </a:rPr>
              <a:t>成為合神心意的器皿</a:t>
            </a:r>
            <a:r>
              <a:rPr lang="en-US" altLang="zh-TW" sz="3000" b="1" u="sng" dirty="0">
                <a:latin typeface="SimHei" panose="02010609060101010101" pitchFamily="49" charset="-122"/>
                <a:ea typeface="SimHei" panose="02010609060101010101" pitchFamily="49" charset="-122"/>
              </a:rPr>
              <a:t>》</a:t>
            </a: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3000" b="1" u="sng" dirty="0">
                <a:latin typeface="SimHei" panose="02010609060101010101" pitchFamily="49" charset="-122"/>
                <a:ea typeface="SimHei" panose="02010609060101010101" pitchFamily="49" charset="-122"/>
              </a:rPr>
              <a:t>祂的憐憫與審判織成我一生的年代</a:t>
            </a:r>
            <a:endParaRPr lang="en-US" sz="3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1119" y="4495800"/>
              <a:ext cx="41857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总复习</a:t>
              </a: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：神就是愛、神就是光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11136</TotalTime>
  <Words>479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SimHei</vt:lpstr>
      <vt:lpstr>Arial</vt:lpstr>
      <vt:lpstr>Calibri</vt:lpstr>
      <vt:lpstr>Wingdings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497</cp:revision>
  <dcterms:created xsi:type="dcterms:W3CDTF">2010-09-27T10:14:17Z</dcterms:created>
  <dcterms:modified xsi:type="dcterms:W3CDTF">2020-08-09T19:38:39Z</dcterms:modified>
</cp:coreProperties>
</file>