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67" r:id="rId2"/>
    <p:sldId id="271" r:id="rId3"/>
    <p:sldId id="269" r:id="rId4"/>
    <p:sldId id="270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ECD5F-03FC-4E0D-8083-CF7767205EDA}" v="62" dt="2021-07-18T01:21:28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28" d="100"/>
          <a:sy n="128" d="100"/>
        </p:scale>
        <p:origin x="168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11BECD5F-03FC-4E0D-8083-CF7767205EDA}"/>
    <pc:docChg chg="undo custSel addSld modSld">
      <pc:chgData name="Hua, Yiying" userId="aa6a9e03-c5b1-4834-9746-68923240f5ba" providerId="ADAL" clId="{11BECD5F-03FC-4E0D-8083-CF7767205EDA}" dt="2021-07-18T01:21:28.719" v="243" actId="207"/>
      <pc:docMkLst>
        <pc:docMk/>
      </pc:docMkLst>
      <pc:sldChg chg="modSp mod">
        <pc:chgData name="Hua, Yiying" userId="aa6a9e03-c5b1-4834-9746-68923240f5ba" providerId="ADAL" clId="{11BECD5F-03FC-4E0D-8083-CF7767205EDA}" dt="2021-07-17T17:12:11.038" v="5" actId="20577"/>
        <pc:sldMkLst>
          <pc:docMk/>
          <pc:sldMk cId="272398827" sldId="267"/>
        </pc:sldMkLst>
        <pc:spChg chg="mod">
          <ac:chgData name="Hua, Yiying" userId="aa6a9e03-c5b1-4834-9746-68923240f5ba" providerId="ADAL" clId="{11BECD5F-03FC-4E0D-8083-CF7767205EDA}" dt="2021-07-17T17:12:11.038" v="5" actId="20577"/>
          <ac:spMkLst>
            <pc:docMk/>
            <pc:sldMk cId="272398827" sldId="267"/>
            <ac:spMk id="3" creationId="{00000000-0000-0000-0000-000000000000}"/>
          </ac:spMkLst>
        </pc:spChg>
        <pc:spChg chg="mod">
          <ac:chgData name="Hua, Yiying" userId="aa6a9e03-c5b1-4834-9746-68923240f5ba" providerId="ADAL" clId="{11BECD5F-03FC-4E0D-8083-CF7767205EDA}" dt="2021-07-17T17:11:18.724" v="0"/>
          <ac:spMkLst>
            <pc:docMk/>
            <pc:sldMk cId="272398827" sldId="267"/>
            <ac:spMk id="12" creationId="{DAD25C54-9DA5-40B9-9483-EC0730194F19}"/>
          </ac:spMkLst>
        </pc:spChg>
      </pc:sldChg>
      <pc:sldChg chg="delSp modSp mod">
        <pc:chgData name="Hua, Yiying" userId="aa6a9e03-c5b1-4834-9746-68923240f5ba" providerId="ADAL" clId="{11BECD5F-03FC-4E0D-8083-CF7767205EDA}" dt="2021-07-18T01:05:32.380" v="241" actId="14"/>
        <pc:sldMkLst>
          <pc:docMk/>
          <pc:sldMk cId="766260379" sldId="269"/>
        </pc:sldMkLst>
        <pc:spChg chg="mod">
          <ac:chgData name="Hua, Yiying" userId="aa6a9e03-c5b1-4834-9746-68923240f5ba" providerId="ADAL" clId="{11BECD5F-03FC-4E0D-8083-CF7767205EDA}" dt="2021-07-18T01:05:32.380" v="241" actId="14"/>
          <ac:spMkLst>
            <pc:docMk/>
            <pc:sldMk cId="766260379" sldId="269"/>
            <ac:spMk id="3" creationId="{45DD3AAD-8351-41F4-B1E8-943CAA4C57CD}"/>
          </ac:spMkLst>
        </pc:spChg>
        <pc:spChg chg="del">
          <ac:chgData name="Hua, Yiying" userId="aa6a9e03-c5b1-4834-9746-68923240f5ba" providerId="ADAL" clId="{11BECD5F-03FC-4E0D-8083-CF7767205EDA}" dt="2021-07-17T17:21:42.196" v="6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addSp delSp modSp mod">
        <pc:chgData name="Hua, Yiying" userId="aa6a9e03-c5b1-4834-9746-68923240f5ba" providerId="ADAL" clId="{11BECD5F-03FC-4E0D-8083-CF7767205EDA}" dt="2021-07-17T19:10:01.132" v="220" actId="20577"/>
        <pc:sldMkLst>
          <pc:docMk/>
          <pc:sldMk cId="3589681835" sldId="270"/>
        </pc:sldMkLst>
        <pc:spChg chg="add del">
          <ac:chgData name="Hua, Yiying" userId="aa6a9e03-c5b1-4834-9746-68923240f5ba" providerId="ADAL" clId="{11BECD5F-03FC-4E0D-8083-CF7767205EDA}" dt="2021-07-17T18:53:31.297" v="166"/>
          <ac:spMkLst>
            <pc:docMk/>
            <pc:sldMk cId="3589681835" sldId="270"/>
            <ac:spMk id="2" creationId="{C739EEC7-C014-490C-B334-E6CC9CB3441D}"/>
          </ac:spMkLst>
        </pc:spChg>
        <pc:spChg chg="mod">
          <ac:chgData name="Hua, Yiying" userId="aa6a9e03-c5b1-4834-9746-68923240f5ba" providerId="ADAL" clId="{11BECD5F-03FC-4E0D-8083-CF7767205EDA}" dt="2021-07-17T19:10:01.132" v="220" actId="20577"/>
          <ac:spMkLst>
            <pc:docMk/>
            <pc:sldMk cId="3589681835" sldId="270"/>
            <ac:spMk id="3" creationId="{59C2CC4B-ED98-4BEC-8549-03A6F885395D}"/>
          </ac:spMkLst>
        </pc:spChg>
      </pc:sldChg>
      <pc:sldChg chg="delSp modSp new mod">
        <pc:chgData name="Hua, Yiying" userId="aa6a9e03-c5b1-4834-9746-68923240f5ba" providerId="ADAL" clId="{11BECD5F-03FC-4E0D-8083-CF7767205EDA}" dt="2021-07-18T01:21:28.719" v="243" actId="207"/>
        <pc:sldMkLst>
          <pc:docMk/>
          <pc:sldMk cId="1994714750" sldId="271"/>
        </pc:sldMkLst>
        <pc:spChg chg="del">
          <ac:chgData name="Hua, Yiying" userId="aa6a9e03-c5b1-4834-9746-68923240f5ba" providerId="ADAL" clId="{11BECD5F-03FC-4E0D-8083-CF7767205EDA}" dt="2021-07-17T17:27:45.791" v="17" actId="478"/>
          <ac:spMkLst>
            <pc:docMk/>
            <pc:sldMk cId="1994714750" sldId="271"/>
            <ac:spMk id="2" creationId="{B8ED5BD3-10C3-4C51-9B43-D3BE3454DDB4}"/>
          </ac:spMkLst>
        </pc:spChg>
        <pc:spChg chg="mod">
          <ac:chgData name="Hua, Yiying" userId="aa6a9e03-c5b1-4834-9746-68923240f5ba" providerId="ADAL" clId="{11BECD5F-03FC-4E0D-8083-CF7767205EDA}" dt="2021-07-18T01:21:28.719" v="243" actId="207"/>
          <ac:spMkLst>
            <pc:docMk/>
            <pc:sldMk cId="1994714750" sldId="271"/>
            <ac:spMk id="3" creationId="{8EB09A6C-08F1-43A4-A364-7CACEA25A42C}"/>
          </ac:spMkLst>
        </pc:spChg>
      </pc:sldChg>
      <pc:sldChg chg="modSp new mod">
        <pc:chgData name="Hua, Yiying" userId="aa6a9e03-c5b1-4834-9746-68923240f5ba" providerId="ADAL" clId="{11BECD5F-03FC-4E0D-8083-CF7767205EDA}" dt="2021-07-17T19:07:03.848" v="206"/>
        <pc:sldMkLst>
          <pc:docMk/>
          <pc:sldMk cId="4145541200" sldId="272"/>
        </pc:sldMkLst>
        <pc:spChg chg="mod">
          <ac:chgData name="Hua, Yiying" userId="aa6a9e03-c5b1-4834-9746-68923240f5ba" providerId="ADAL" clId="{11BECD5F-03FC-4E0D-8083-CF7767205EDA}" dt="2021-07-17T18:41:27.599" v="151"/>
          <ac:spMkLst>
            <pc:docMk/>
            <pc:sldMk cId="4145541200" sldId="272"/>
            <ac:spMk id="2" creationId="{48886645-29D2-4297-8FD2-5CE8392D04B4}"/>
          </ac:spMkLst>
        </pc:spChg>
        <pc:spChg chg="mod">
          <ac:chgData name="Hua, Yiying" userId="aa6a9e03-c5b1-4834-9746-68923240f5ba" providerId="ADAL" clId="{11BECD5F-03FC-4E0D-8083-CF7767205EDA}" dt="2021-07-17T19:07:03.848" v="206"/>
          <ac:spMkLst>
            <pc:docMk/>
            <pc:sldMk cId="4145541200" sldId="272"/>
            <ac:spMk id="3" creationId="{B4882C3C-F68E-451E-AE21-3699D7E9A90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506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41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AD25C54-9DA5-40B9-9483-EC0730194F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/>
              <a:t>上頭來的智慧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57200" y="3657601"/>
            <a:ext cx="7854696" cy="1648264"/>
          </a:xfrm>
        </p:spPr>
        <p:txBody>
          <a:bodyPr>
            <a:noAutofit/>
          </a:bodyPr>
          <a:lstStyle/>
          <a:p>
            <a:pPr marL="365760" lvl="1" algn="r">
              <a:lnSpc>
                <a:spcPct val="150000"/>
              </a:lnSpc>
            </a:pPr>
            <a:r>
              <a:rPr lang="zh-TW" altLang="en-US" sz="40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雅各書第三章</a:t>
            </a:r>
            <a:r>
              <a:rPr lang="en-US" altLang="zh-TW" sz="40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13-18</a:t>
            </a:r>
          </a:p>
          <a:p>
            <a:pPr marL="365760" lvl="1" algn="r">
              <a:lnSpc>
                <a:spcPct val="150000"/>
              </a:lnSpc>
            </a:pPr>
            <a:r>
              <a:rPr lang="ja-JP" altLang="en-US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華懿穎 </a:t>
            </a:r>
            <a:r>
              <a:rPr lang="en-US" altLang="ja-JP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2021.</a:t>
            </a:r>
            <a:r>
              <a:rPr lang="en-US" altLang="zh-CN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07.18</a:t>
            </a:r>
            <a:r>
              <a:rPr lang="ja-JP" altLang="en-US" sz="3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 </a:t>
            </a:r>
            <a:br>
              <a:rPr lang="en-US" altLang="zh-TW" sz="5200" b="1" dirty="0">
                <a:solidFill>
                  <a:prstClr val="black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</a:br>
            <a:endParaRPr 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39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9A6C-08F1-43A4-A364-7CACEA25A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4102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dirty="0"/>
              <a:t>13 </a:t>
            </a:r>
            <a:r>
              <a:rPr lang="zh-TW" altLang="en-US" dirty="0"/>
              <a:t>你們中間誰是有智慧有見識的呢？他就當在智慧的溫柔上顯出他的善行來。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/>
              <a:t>14 </a:t>
            </a:r>
            <a:r>
              <a:rPr lang="zh-TW" altLang="en-US" dirty="0"/>
              <a:t>你們心裡若懷著苦毒的嫉妒和紛爭，就不可自誇，也不可說謊話抵擋真道。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/>
              <a:t>15 </a:t>
            </a:r>
            <a:r>
              <a:rPr lang="zh-TW" altLang="en-US" dirty="0"/>
              <a:t>這樣的智慧不是從上頭來的，乃是屬地的，屬情慾的，屬鬼魔的。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/>
              <a:t>16 </a:t>
            </a:r>
            <a:r>
              <a:rPr lang="zh-TW" altLang="en-US" dirty="0"/>
              <a:t>在何處有嫉妒、紛爭，就在何處有擾亂和各樣的壞事。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/>
              <a:t>17 </a:t>
            </a:r>
            <a:r>
              <a:rPr lang="zh-TW" altLang="en-US" dirty="0">
                <a:solidFill>
                  <a:srgbClr val="FF0000"/>
                </a:solidFill>
              </a:rPr>
              <a:t>惟獨從上頭來的智慧，先是清潔，後是和平，溫良柔順，滿有憐憫，多結善果，沒有偏見，沒有假冒。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/>
              <a:t>18 </a:t>
            </a:r>
            <a:r>
              <a:rPr lang="zh-TW" altLang="en-US" dirty="0">
                <a:solidFill>
                  <a:srgbClr val="FF0000"/>
                </a:solidFill>
              </a:rPr>
              <a:t>並且使人和平的，是用和平所栽種的義果。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1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D3AAD-8351-41F4-B1E8-943CAA4C5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70217"/>
            <a:ext cx="8305800" cy="60198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b="1" dirty="0"/>
              <a:t>什麼是智慧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“敬畏主就是智慧，遠離惡便是聰明。”（約</a:t>
            </a:r>
            <a:r>
              <a:rPr lang="en-US" altLang="zh-TW" b="1" dirty="0"/>
              <a:t>28:28 </a:t>
            </a:r>
            <a:r>
              <a:rPr lang="zh-TW" altLang="en-US" b="1" dirty="0"/>
              <a:t>）</a:t>
            </a:r>
            <a:endParaRPr lang="en-US" altLang="zh-TW" b="1" dirty="0"/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“基督總為神的能力，神的智慧。”（林前</a:t>
            </a:r>
            <a:r>
              <a:rPr lang="en-US" altLang="zh-TW" b="1" dirty="0"/>
              <a:t>1:24</a:t>
            </a:r>
            <a:r>
              <a:rPr lang="zh-TW" altLang="en-US" b="1" dirty="0"/>
              <a:t>）</a:t>
            </a:r>
            <a:endParaRPr lang="en-US" altLang="zh-TW" b="1" dirty="0"/>
          </a:p>
          <a:p>
            <a:pPr>
              <a:lnSpc>
                <a:spcPct val="170000"/>
              </a:lnSpc>
            </a:pPr>
            <a:r>
              <a:rPr lang="zh-TW" altLang="en-US" b="1" dirty="0"/>
              <a:t>在智慧的溫柔上顯出善行來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“聖經都是神所默示的，於教訓、督責、使人歸正、教導人學義都是有益的，叫屬神的人得以完全，預備行各樣的善事。”（提後</a:t>
            </a:r>
            <a:r>
              <a:rPr lang="en-US" altLang="zh-TW" b="1" dirty="0"/>
              <a:t>3:16-17</a:t>
            </a:r>
            <a:r>
              <a:rPr lang="zh-TW" altLang="en-US" b="1" dirty="0"/>
              <a:t>）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“這人既不是聽了就忘，乃是實在行出來，就在他所行的事上必然得福。” （雅</a:t>
            </a:r>
            <a:r>
              <a:rPr lang="en-US" altLang="zh-TW" b="1" dirty="0"/>
              <a:t>1:22-25</a:t>
            </a:r>
            <a:r>
              <a:rPr lang="zh-TW" altLang="en-US" b="1" dirty="0"/>
              <a:t>）</a:t>
            </a:r>
            <a:endParaRPr lang="en-US" altLang="zh-TW" b="1" dirty="0"/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“懷你胎的和乳養你的有福了！”耶穌說：“是，卻還不如聽神之道而遵守的人有福。 ” </a:t>
            </a:r>
            <a:r>
              <a:rPr lang="zh-CN" altLang="en-US" b="1" dirty="0"/>
              <a:t>（</a:t>
            </a:r>
            <a:r>
              <a:rPr lang="zh-TW" altLang="en-US" b="1" dirty="0"/>
              <a:t>路</a:t>
            </a:r>
            <a:r>
              <a:rPr lang="en-US" altLang="zh-TW" b="1" dirty="0"/>
              <a:t>11:27-28 </a:t>
            </a:r>
            <a:r>
              <a:rPr lang="zh-CN" altLang="en-US" b="1" dirty="0"/>
              <a:t>）</a:t>
            </a:r>
            <a:endParaRPr lang="en-US" altLang="zh-CN" b="1" dirty="0"/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“我們行善，不可喪誌；若不灰心，到了時候就要收成。”（加</a:t>
            </a:r>
            <a:r>
              <a:rPr lang="en-US" altLang="zh-TW" b="1" dirty="0"/>
              <a:t>6:9</a:t>
            </a:r>
            <a:r>
              <a:rPr lang="zh-TW" altLang="en-US" b="1" dirty="0"/>
              <a:t>）</a:t>
            </a:r>
            <a:endParaRPr lang="en-US" altLang="zh-TW" b="1" dirty="0"/>
          </a:p>
          <a:p>
            <a:pPr>
              <a:lnSpc>
                <a:spcPct val="170000"/>
              </a:lnSpc>
            </a:pPr>
            <a:r>
              <a:rPr lang="zh-TW" altLang="en-US" b="1" dirty="0"/>
              <a:t>屬地的智慧</a:t>
            </a:r>
          </a:p>
          <a:p>
            <a:pPr lvl="1">
              <a:lnSpc>
                <a:spcPct val="170000"/>
              </a:lnSpc>
            </a:pPr>
            <a:r>
              <a:rPr lang="zh-TW" altLang="en-US" b="1" dirty="0"/>
              <a:t>苦毒的嫉妒和紛爭，自誇，說謊話</a:t>
            </a:r>
            <a:endParaRPr lang="en-US" altLang="zh-TW" b="1" dirty="0"/>
          </a:p>
          <a:p>
            <a:pPr lvl="1">
              <a:lnSpc>
                <a:spcPct val="170000"/>
              </a:lnSpc>
            </a:pPr>
            <a:r>
              <a:rPr lang="zh-TW" altLang="en-US" b="1" dirty="0"/>
              <a:t>“他們的喉嚨是敞開的墳墓，他們用舌頭弄詭詐，嘴唇裏有虺蛇的毒氣，滿口是咒罵苦毒。殺人流血，他們的腳飛跑；所經過的路，便行殘害暴虐的事； ” （羅</a:t>
            </a:r>
            <a:r>
              <a:rPr lang="en-US" altLang="zh-TW" b="1" dirty="0"/>
              <a:t>3</a:t>
            </a:r>
            <a:r>
              <a:rPr lang="zh-TW" altLang="en-US" b="1" dirty="0"/>
              <a:t>：</a:t>
            </a:r>
            <a:r>
              <a:rPr lang="en-US" altLang="zh-TW" b="1" dirty="0"/>
              <a:t>13-16</a:t>
            </a:r>
            <a:r>
              <a:rPr lang="zh-TW" altLang="en-US" b="1" dirty="0"/>
              <a:t>）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626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2CC4B-ED98-4BEC-8549-03A6F8853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638800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zh-TW" altLang="en-US" b="1" dirty="0"/>
              <a:t>從上頭來的智慧</a:t>
            </a:r>
            <a:endParaRPr lang="en-US" altLang="zh-TW" b="1" dirty="0"/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清潔</a:t>
            </a:r>
            <a:r>
              <a:rPr lang="zh-TW" altLang="en-US" b="1" dirty="0"/>
              <a:t>： 動機純良，純全，正直、真誠</a:t>
            </a: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和平</a:t>
            </a:r>
            <a:r>
              <a:rPr lang="zh-TW" altLang="en-US" b="1" dirty="0"/>
              <a:t>： 內在安詳，避免紛爭，饒恕人，推動和解</a:t>
            </a: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溫良</a:t>
            </a:r>
            <a:r>
              <a:rPr lang="zh-TW" altLang="en-US" b="1" dirty="0"/>
              <a:t>： 寬容，仁慈，待人謙和，寬厚大萬</a:t>
            </a: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柔順</a:t>
            </a:r>
            <a:r>
              <a:rPr lang="zh-TW" altLang="en-US" b="1" dirty="0"/>
              <a:t>： 忍讓， 順服，尊重人</a:t>
            </a: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滿有憐憫</a:t>
            </a:r>
            <a:r>
              <a:rPr lang="zh-TW" altLang="en-US" b="1" dirty="0"/>
              <a:t>： 仁慈為懷 ，豐富的同情心</a:t>
            </a:r>
            <a:endParaRPr lang="en-US" altLang="zh-TW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多結善果</a:t>
            </a:r>
            <a:r>
              <a:rPr lang="zh-TW" altLang="en-US" b="1" dirty="0"/>
              <a:t>： 樂善好施 ，待人有恩，甘心接濟幫助人</a:t>
            </a: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沒有偏見</a:t>
            </a:r>
            <a:r>
              <a:rPr lang="zh-TW" altLang="en-US" b="1" dirty="0"/>
              <a:t>：一視同仁，不厚此薄彼，不重富輕貧，不尊貴輕賤</a:t>
            </a:r>
          </a:p>
          <a:p>
            <a:pPr lvl="1">
              <a:lnSpc>
                <a:spcPct val="160000"/>
              </a:lnSpc>
            </a:pP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沒有假冒</a:t>
            </a:r>
            <a:r>
              <a:rPr lang="zh-TW" altLang="en-US" b="1" dirty="0"/>
              <a:t>： 真誠坦蕩，誠實坦白，存心無愧，不虛偽詭詐</a:t>
            </a:r>
            <a:endParaRPr lang="en-US" altLang="zh-TW" b="1" dirty="0"/>
          </a:p>
        </p:txBody>
      </p:sp>
    </p:spTree>
    <p:extLst>
      <p:ext uri="{BB962C8B-B14F-4D97-AF65-F5344CB8AC3E}">
        <p14:creationId xmlns:p14="http://schemas.microsoft.com/office/powerpoint/2010/main" val="3589681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6645-29D2-4297-8FD2-5CE8392D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討論與分享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82C3C-F68E-451E-AE21-3699D7E9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109934"/>
            <a:ext cx="8229600" cy="2865120"/>
          </a:xfrm>
        </p:spPr>
        <p:txBody>
          <a:bodyPr/>
          <a:lstStyle/>
          <a:p>
            <a:r>
              <a:rPr lang="zh-TW" altLang="en-US" dirty="0"/>
              <a:t>如何分辨真假智慧</a:t>
            </a:r>
            <a:endParaRPr lang="en-US" altLang="zh-TW" dirty="0"/>
          </a:p>
          <a:p>
            <a:r>
              <a:rPr lang="zh-TW" altLang="en-US" dirty="0"/>
              <a:t>如何分辨自己的存心和行為</a:t>
            </a:r>
            <a:endParaRPr lang="en-US" altLang="zh-TW" dirty="0"/>
          </a:p>
          <a:p>
            <a:r>
              <a:rPr lang="zh-TW" altLang="en-US" dirty="0"/>
              <a:t>您今天所得著的關於智慧的亮光是什麼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41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2312</TotalTime>
  <Words>738</Words>
  <Application>Microsoft Office PowerPoint</Application>
  <PresentationFormat>On-screen Show (4:3)</PresentationFormat>
  <Paragraphs>35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Microsoft YaHei</vt:lpstr>
      <vt:lpstr>Calibri</vt:lpstr>
      <vt:lpstr>Constantia</vt:lpstr>
      <vt:lpstr>Wingdings 2</vt:lpstr>
      <vt:lpstr>Flow</vt:lpstr>
      <vt:lpstr>上頭來的智慧</vt:lpstr>
      <vt:lpstr>PowerPoint Presentation</vt:lpstr>
      <vt:lpstr>PowerPoint Presentation</vt:lpstr>
      <vt:lpstr>PowerPoint Presentation</vt:lpstr>
      <vt:lpstr>討論與分享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2021-07-18T01:21:33Z</dcterms:modified>
</cp:coreProperties>
</file>