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4"/>
    <p:restoredTop sz="91951"/>
  </p:normalViewPr>
  <p:slideViewPr>
    <p:cSldViewPr snapToGrid="0" snapToObjects="1">
      <p:cViewPr varScale="1">
        <p:scale>
          <a:sx n="62" d="100"/>
          <a:sy n="62" d="100"/>
        </p:scale>
        <p:origin x="4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9C253-722B-9747-AA08-6268E406A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2821F4-2FFA-0E4C-8F23-B637597083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01553-17EE-5042-A3D9-7E12AF9FF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2105-ABD9-C94F-B2DD-03F7F6FE3D25}" type="datetimeFigureOut">
              <a:rPr lang="en-US" smtClean="0"/>
              <a:t>9/10/21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B845D8-DDBA-5341-B281-14FC1A42C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66016-10B9-1547-B11B-FDBCE5ABE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86754-B211-E341-9BB6-F2FE3717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254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6F9C2-4DA9-DF4D-BD48-A04F2621D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90FE86-1CAD-204D-B133-E976E2D736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C3DC5-8382-9545-A0BE-080AB6AF4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2105-ABD9-C94F-B2DD-03F7F6FE3D25}" type="datetimeFigureOut">
              <a:rPr lang="en-US" smtClean="0"/>
              <a:t>9/10/21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9E4BF-20A1-FD41-894F-900A4362B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3FDAE-7540-B64F-B7BC-C0A30B924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86754-B211-E341-9BB6-F2FE3717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302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580DD3-A68D-EF4D-A1AF-83D2E9B9AD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E3483-0638-BF49-AE68-2D725CEF8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B18A6-1A3B-E84F-AF5A-004EC0B12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2105-ABD9-C94F-B2DD-03F7F6FE3D25}" type="datetimeFigureOut">
              <a:rPr lang="en-US" smtClean="0"/>
              <a:t>9/10/21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8F271-88CA-294C-A607-CE346DDCC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FA27B4-93EE-A44E-A2A5-34764F10F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86754-B211-E341-9BB6-F2FE3717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562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300DB-6053-8249-B631-973F5F8A0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F9AE0-AD9C-C24E-95CE-BE25714D8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1C47B-DD73-0B4D-908E-EA48B963E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2105-ABD9-C94F-B2DD-03F7F6FE3D25}" type="datetimeFigureOut">
              <a:rPr lang="en-US" smtClean="0"/>
              <a:t>9/10/21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F1E16-E140-9B46-B144-8CD95538C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C0D7-7A32-344F-BDFA-90DEB964F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86754-B211-E341-9BB6-F2FE3717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989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BA99E-2276-E845-90F9-DE0A6D92E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902E-DA21-FE48-9B28-FD2B33078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ABAF4-DB28-B34B-BFB9-CB003667A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2105-ABD9-C94F-B2DD-03F7F6FE3D25}" type="datetimeFigureOut">
              <a:rPr lang="en-US" smtClean="0"/>
              <a:t>9/10/21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6CB53-B3A4-E84C-8E5C-B1E37476F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B0751-B8D2-C241-A267-681B1FCBF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86754-B211-E341-9BB6-F2FE3717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750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B5AA8-1A84-6849-A346-308143A91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67021-F4C3-B247-8E83-C618B8FAA4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B69E70-DF28-9244-8130-089B79F126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C97EEA-ABC9-EC4E-8A64-310B77791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2105-ABD9-C94F-B2DD-03F7F6FE3D25}" type="datetimeFigureOut">
              <a:rPr lang="en-US" smtClean="0"/>
              <a:t>9/10/21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E19EB9-0585-1D4E-AC62-1AA9ACD07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8A70B8-5D70-5247-A43D-FF1840483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86754-B211-E341-9BB6-F2FE3717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76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DF3A2-07E6-C94C-8CC7-8EFD110C0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7E92A5-BC4A-A948-ABD7-906BAE79E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8CA935-0A9C-414B-9111-3A890AB716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7C15A5-75F4-1A47-8A3A-75D5AFE613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65AFAA-1B4E-864F-A9A1-6A06728505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66F30A-C9CA-2043-AE69-91AAFA625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2105-ABD9-C94F-B2DD-03F7F6FE3D25}" type="datetimeFigureOut">
              <a:rPr lang="en-US" smtClean="0"/>
              <a:t>9/10/21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848887-2CF8-FC49-B3E6-4832035CE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A20A89-04EE-C142-9D28-B31567EB2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86754-B211-E341-9BB6-F2FE3717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891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64ACF-B478-4D4B-80DF-225ADC281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2A596F-F55B-724B-8F6E-494D1C453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2105-ABD9-C94F-B2DD-03F7F6FE3D25}" type="datetimeFigureOut">
              <a:rPr lang="en-US" smtClean="0"/>
              <a:t>9/10/21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1636FC-7B53-5B47-885B-7F6DFB818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133EBF-2DD5-3F4B-83B1-4A09565DC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86754-B211-E341-9BB6-F2FE3717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65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14BDF3-CEF1-1241-BFEE-BFFC17E17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2105-ABD9-C94F-B2DD-03F7F6FE3D25}" type="datetimeFigureOut">
              <a:rPr lang="en-US" smtClean="0"/>
              <a:t>9/10/21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19DF67-91D7-0547-8010-EAE7AFD9D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A816EC-E2F6-ED41-A952-62026B9AA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86754-B211-E341-9BB6-F2FE3717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754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E717B-A6D1-6D47-957E-3D0A7915B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AC054-9258-4841-AB72-878A36E83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14FE3E-4922-DE48-853B-0ACA2D1A2C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FE25A6-6462-4645-AFA1-EDE2AA820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2105-ABD9-C94F-B2DD-03F7F6FE3D25}" type="datetimeFigureOut">
              <a:rPr lang="en-US" smtClean="0"/>
              <a:t>9/10/21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D0D462-AAB5-0D44-9948-1F584090A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BC25C2-E9B6-B649-9F4B-45FD8A59C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86754-B211-E341-9BB6-F2FE3717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28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7B2DA-996F-324C-8CEF-C1B8186B2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4C9790-B737-7B41-9A84-DACA6EF317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609D59-F2E7-164F-A02D-269EEA102F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B35F95-9877-DD4C-82EE-CB883394D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2105-ABD9-C94F-B2DD-03F7F6FE3D25}" type="datetimeFigureOut">
              <a:rPr lang="en-US" smtClean="0"/>
              <a:t>9/10/21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E4EA8F-B694-D64B-ADF1-AD455D197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F3367-23FF-5948-BD8A-DE6B8A893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86754-B211-E341-9BB6-F2FE3717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70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050E1A-B4F6-E54C-A6C3-49958DB10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709343-E1B6-CE4C-9244-D12215036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AD79C4-D979-F54D-A578-550EC2A7DB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92105-ABD9-C94F-B2DD-03F7F6FE3D25}" type="datetimeFigureOut">
              <a:rPr lang="en-US" smtClean="0"/>
              <a:t>9/10/21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785E2-E306-9D43-AE50-BFCF78F2A2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93F1A-7CE0-C145-B129-86B7BE089B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86754-B211-E341-9BB6-F2FE3717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617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0B216-227F-CB43-8885-712D39B94D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第二课 神呼召摩西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478F25-23FC-044E-AF84-BF3407ED86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出三</a:t>
            </a:r>
            <a:r>
              <a:rPr lang="en-US" altLang="zh-CN" sz="3600" dirty="0"/>
              <a:t>1-</a:t>
            </a:r>
            <a:r>
              <a:rPr lang="zh-CN" altLang="en-US" sz="3600" dirty="0"/>
              <a:t> </a:t>
            </a:r>
            <a:r>
              <a:rPr lang="zh-TW" altLang="en-US" sz="3600" dirty="0"/>
              <a:t>四</a:t>
            </a:r>
            <a:r>
              <a:rPr lang="en-US" altLang="zh-CN" sz="3600" dirty="0"/>
              <a:t>31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39916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A943F-6F9A-4142-955B-043DFAD77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四</a:t>
            </a:r>
            <a:r>
              <a:rPr lang="zh-CN" altLang="en-US" dirty="0"/>
              <a:t>。思考题：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56162-CB24-4B4F-9E04-B17A4581E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1. </a:t>
            </a:r>
            <a:r>
              <a:rPr lang="zh-CN" altLang="en-US" sz="3200" dirty="0"/>
              <a:t> 神呼召我们参与事奉时，我们常有的回应就是认为自己的能力不够，自己还 没有那个资格。 </a:t>
            </a:r>
            <a:r>
              <a:rPr lang="zh-TW" altLang="en-US" sz="3200" dirty="0"/>
              <a:t>借</a:t>
            </a:r>
            <a:r>
              <a:rPr lang="zh-CN" altLang="en-US" sz="3200" dirty="0"/>
              <a:t>着摩西被召的故事自由分享</a:t>
            </a:r>
            <a:r>
              <a:rPr lang="en-US" sz="3200" dirty="0"/>
              <a:t>: </a:t>
            </a:r>
            <a:r>
              <a:rPr lang="zh-CN" altLang="en-US" sz="3200" dirty="0"/>
              <a:t> 我们如何回应神的呼召</a:t>
            </a:r>
            <a:r>
              <a:rPr lang="en-US" sz="3200" dirty="0"/>
              <a:t>?  </a:t>
            </a:r>
            <a:r>
              <a:rPr lang="zh-CN" altLang="en-US" sz="3200" dirty="0"/>
              <a:t>我们如何参与教会的事奉</a:t>
            </a:r>
            <a:r>
              <a:rPr lang="en-US" sz="3200" dirty="0"/>
              <a:t>? </a:t>
            </a:r>
          </a:p>
          <a:p>
            <a:pPr marL="0" indent="0">
              <a:buNone/>
            </a:pPr>
            <a:r>
              <a:rPr lang="en-US" sz="3200" dirty="0"/>
              <a:t>2. </a:t>
            </a:r>
            <a:r>
              <a:rPr lang="zh-CN" altLang="en-US" sz="3200" dirty="0"/>
              <a:t> 摩西问耶和华神的名字，神如何回答</a:t>
            </a:r>
            <a:r>
              <a:rPr lang="en-US" sz="3200" dirty="0"/>
              <a:t>?  </a:t>
            </a:r>
            <a:r>
              <a:rPr lang="zh-CN" altLang="en-US" sz="3200" dirty="0"/>
              <a:t>这个名字有什么特殊的 含义</a:t>
            </a:r>
            <a:r>
              <a:rPr lang="en-US" sz="3200" dirty="0"/>
              <a:t>?  </a:t>
            </a:r>
            <a:r>
              <a:rPr lang="zh-CN" altLang="en-US" sz="3200" dirty="0"/>
              <a:t> 认识神的名字是耶和华有什么重要性？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6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1F141-5F95-5A4A-832C-36A907AC6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</a:t>
            </a:r>
            <a:r>
              <a:rPr lang="zh-CN" altLang="en-US" dirty="0"/>
              <a:t>。摩西蒙召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A2EAB-5236-D14E-BBD3-0252CFE89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sz="3200" dirty="0"/>
              <a:t>原因和计划</a:t>
            </a:r>
            <a:r>
              <a:rPr lang="zh-CN" altLang="en-US" sz="3200" dirty="0"/>
              <a:t>：“</a:t>
            </a:r>
            <a:r>
              <a:rPr lang="zh-TW" altLang="en-US" sz="3200" dirty="0"/>
              <a:t>出三</a:t>
            </a:r>
            <a:r>
              <a:rPr lang="en-US" altLang="zh-CN" sz="3200" dirty="0"/>
              <a:t>7-10:</a:t>
            </a:r>
            <a:r>
              <a:rPr lang="zh-CN" altLang="en-US" sz="3200" dirty="0"/>
              <a:t>”耶和华说：我的百姓在埃及所受的困苦，我实在看见了，他们因受督工的辖制所发的哀声，我也听见了。我原知道他们的痛苦，</a:t>
            </a:r>
            <a:r>
              <a:rPr lang="en-US" sz="3200" dirty="0"/>
              <a:t> </a:t>
            </a:r>
            <a:r>
              <a:rPr lang="zh-CN" altLang="en-US" sz="3200" dirty="0"/>
              <a:t>我下来是要救他们脱离埃及人的手，领他们出了那地，到美好，宽阔，流奶与蜜之地，就是到迦南人，赫人，亚摩利人，比利洗人，希未人，耶布斯人之地。</a:t>
            </a:r>
            <a:r>
              <a:rPr lang="en-US" sz="3200" dirty="0"/>
              <a:t> </a:t>
            </a:r>
            <a:r>
              <a:rPr lang="zh-CN" altLang="en-US" sz="3200" dirty="0"/>
              <a:t>现在以色列人的哀声达到我耳中，我也看见埃及人怎样欺压他们。</a:t>
            </a:r>
            <a:r>
              <a:rPr lang="en-US" sz="3200" dirty="0"/>
              <a:t> </a:t>
            </a:r>
            <a:r>
              <a:rPr lang="en-US" sz="3200" b="1" i="1" dirty="0"/>
              <a:t> </a:t>
            </a:r>
            <a:r>
              <a:rPr lang="zh-CN" altLang="en-US" sz="3200" dirty="0"/>
              <a:t>故此，我要打发你去见法老，使你可以将我的百姓以色列人从埃及领出来。”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613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3AF77-39DF-CC48-8C96-93652F7A1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</a:t>
            </a:r>
            <a:r>
              <a:rPr lang="zh-CN" altLang="en-US" dirty="0"/>
              <a:t>。 摩西的四个借口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332AC-3E70-4849-93F8-76B8AD971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dirty="0"/>
              <a:t>1.</a:t>
            </a:r>
            <a:r>
              <a:rPr lang="zh-CN" altLang="en-US" sz="3200" dirty="0"/>
              <a:t> 出三</a:t>
            </a:r>
            <a:r>
              <a:rPr lang="en-US" sz="3200" dirty="0"/>
              <a:t>11:“</a:t>
            </a:r>
            <a:r>
              <a:rPr lang="zh-CN" altLang="en-US" sz="3200" dirty="0"/>
              <a:t>摩西对神说，我是什么人，竟能去见法老，将以色列人从埃及领出来呢？</a:t>
            </a:r>
            <a:r>
              <a:rPr lang="en-US" sz="3200" dirty="0"/>
              <a:t>”</a:t>
            </a:r>
          </a:p>
          <a:p>
            <a:pPr marL="0" indent="0">
              <a:buNone/>
            </a:pPr>
            <a:r>
              <a:rPr lang="zh-CN" altLang="en-US" sz="3200" dirty="0"/>
              <a:t>  神的回答：“神说，我必与你同在。 你将百姓从埃及领出来之后，你们必在这山上事奉我，这就是我打发你去的证据。”</a:t>
            </a:r>
            <a:r>
              <a:rPr lang="en-US" sz="3200" dirty="0">
                <a:effectLst/>
              </a:rPr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72121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1F0C5-0E59-2F4B-9938-8D5086007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</a:t>
            </a:r>
            <a:r>
              <a:rPr lang="zh-CN" altLang="en-US" dirty="0"/>
              <a:t>。 摩西的四个借口 （</a:t>
            </a:r>
            <a:r>
              <a:rPr lang="en-US" altLang="zh-CN" dirty="0"/>
              <a:t>2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562C4-42E8-834F-A896-0C334A29C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3200" dirty="0"/>
              <a:t>2.</a:t>
            </a:r>
            <a:r>
              <a:rPr lang="zh-CN" altLang="en-US" sz="3200" dirty="0"/>
              <a:t>  三</a:t>
            </a:r>
            <a:r>
              <a:rPr lang="en-US" sz="3200" dirty="0"/>
              <a:t>13:“</a:t>
            </a:r>
            <a:r>
              <a:rPr lang="zh-CN" altLang="en-US" sz="3200" dirty="0"/>
              <a:t>摩西对神说，我到以色列人那里，对他们说，你们祖宗的神打发我到你们这里来。他们若问我说，他叫什么名字？我要对他们说什么呢？</a:t>
            </a:r>
            <a:r>
              <a:rPr lang="en-US" sz="3200" dirty="0"/>
              <a:t> ” </a:t>
            </a:r>
          </a:p>
          <a:p>
            <a:pPr marL="0" indent="0">
              <a:buNone/>
            </a:pPr>
            <a:r>
              <a:rPr lang="zh-CN" altLang="en-US" sz="3200" dirty="0"/>
              <a:t>神的回答；“神对摩西说，我是自有永有的。又说，你要对以色列人这样说，那自有的打发我到你们这里来。”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767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6CAF9-D58E-A744-9F05-6D6410DDF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</a:t>
            </a:r>
            <a:r>
              <a:rPr lang="zh-CN" altLang="en-US" dirty="0"/>
              <a:t>。 摩西的四个借口 （</a:t>
            </a:r>
            <a:r>
              <a:rPr lang="en-US" altLang="zh-CN" dirty="0"/>
              <a:t>3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167A0-3699-DA45-BB77-A2FC7B73E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dirty="0"/>
              <a:t>3.</a:t>
            </a:r>
            <a:r>
              <a:rPr lang="zh-CN" altLang="en-US" dirty="0"/>
              <a:t>  出四</a:t>
            </a:r>
            <a:r>
              <a:rPr lang="en-US" dirty="0"/>
              <a:t>1:“</a:t>
            </a:r>
            <a:r>
              <a:rPr lang="zh-CN" altLang="en-US" dirty="0"/>
              <a:t>摩西回答说，他们必不信我，也不听我的话，必说，耶和华并没有向你显现。</a:t>
            </a:r>
            <a:r>
              <a:rPr lang="en-US" dirty="0"/>
              <a:t>”</a:t>
            </a:r>
          </a:p>
          <a:p>
            <a:pPr marL="0" indent="0">
              <a:buNone/>
            </a:pPr>
            <a:r>
              <a:rPr lang="zh-CN" altLang="en-US" dirty="0"/>
              <a:t>神的回答：“耶和华对摩西说，你手里是什么？他说，是杖。</a:t>
            </a:r>
            <a:r>
              <a:rPr lang="en-US" dirty="0"/>
              <a:t> </a:t>
            </a:r>
            <a:r>
              <a:rPr lang="zh-CN" altLang="en-US" dirty="0"/>
              <a:t>耶和华说，丢在地上。他一丢下去，就变作蛇，摩西便跑开。</a:t>
            </a:r>
            <a:r>
              <a:rPr lang="en-US" dirty="0"/>
              <a:t> </a:t>
            </a:r>
            <a:r>
              <a:rPr lang="zh-CN" altLang="en-US" dirty="0"/>
              <a:t>耶和华对摩西说，伸出手来，拿住它的尾巴，它必在你手中仍变为杖，</a:t>
            </a:r>
            <a:r>
              <a:rPr lang="en-US" dirty="0"/>
              <a:t> </a:t>
            </a:r>
            <a:r>
              <a:rPr lang="zh-CN" altLang="en-US" dirty="0"/>
              <a:t>如此好叫他们信耶和华他们祖宗的神，就是亚伯拉罕的神，以撒的神，雅各的神，是向你显现了。</a:t>
            </a:r>
            <a:r>
              <a:rPr lang="en-US" dirty="0"/>
              <a:t> </a:t>
            </a:r>
            <a:r>
              <a:rPr lang="zh-CN" altLang="en-US" dirty="0"/>
              <a:t>耶和华又对他说，把手放在怀里。他就把手放在怀里，及至抽出来，不料，手长了大麻疯，有雪那样白。</a:t>
            </a:r>
            <a:r>
              <a:rPr lang="en-US" dirty="0"/>
              <a:t> </a:t>
            </a:r>
            <a:r>
              <a:rPr lang="zh-CN" altLang="en-US" dirty="0"/>
              <a:t>耶和华说，再把手放在怀里。他就再把手放在怀里，及至从怀里抽出来，不料，手已经复原，与周身的肉一样，</a:t>
            </a:r>
            <a:r>
              <a:rPr lang="en-US" dirty="0"/>
              <a:t> </a:t>
            </a:r>
            <a:r>
              <a:rPr lang="zh-CN" altLang="en-US" dirty="0"/>
              <a:t>又说，倘或他们不听你的话，也不信头一个神迹，他们必信第二个神迹。</a:t>
            </a:r>
            <a:r>
              <a:rPr lang="en-US" dirty="0"/>
              <a:t> </a:t>
            </a:r>
            <a:r>
              <a:rPr lang="zh-CN" altLang="en-US" dirty="0"/>
              <a:t>这两个神迹若都不信，也不听你的话，你就从河里取些水，倒在旱地上，你从河里取的水必在旱地上变作血。”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261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4876E-82F5-5F4F-8521-7A020BA9C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</a:t>
            </a:r>
            <a:r>
              <a:rPr lang="zh-CN" altLang="en-US" dirty="0"/>
              <a:t>。 摩西的四个借口 （</a:t>
            </a:r>
            <a:r>
              <a:rPr lang="en-US" altLang="zh-CN" dirty="0"/>
              <a:t>4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C80FE-A9EC-814A-AE51-95D0DDE3C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3200" dirty="0"/>
              <a:t>4.</a:t>
            </a:r>
            <a:r>
              <a:rPr lang="zh-CN" altLang="en-US" sz="3200" dirty="0"/>
              <a:t>  出四</a:t>
            </a:r>
            <a:r>
              <a:rPr lang="en-US" sz="3200" dirty="0"/>
              <a:t>10:</a:t>
            </a:r>
            <a:r>
              <a:rPr lang="zh-CN" altLang="en-US" sz="3200" dirty="0"/>
              <a:t> </a:t>
            </a:r>
            <a:r>
              <a:rPr lang="en-US" sz="3200" dirty="0"/>
              <a:t>“</a:t>
            </a:r>
            <a:r>
              <a:rPr lang="zh-CN" altLang="en-US" sz="3200" dirty="0"/>
              <a:t>摩西对耶和华说，主阿，我素日不是能言的人，就是从你对仆人说话以后，也是这样。 我本是拙口笨舌的。</a:t>
            </a:r>
            <a:r>
              <a:rPr lang="en-US" sz="3200" dirty="0"/>
              <a:t>”</a:t>
            </a:r>
          </a:p>
          <a:p>
            <a:pPr marL="0" indent="0">
              <a:buNone/>
            </a:pPr>
            <a:r>
              <a:rPr lang="zh-CN" altLang="en-US" sz="3200" dirty="0"/>
              <a:t>神的回答：“耶和华对他说，谁造人的口呢？谁使人口哑，耳聋，目明，眼瞎呢？ 岂不是我耶和华吗？</a:t>
            </a:r>
            <a:r>
              <a:rPr lang="en-US" sz="3200" dirty="0"/>
              <a:t> </a:t>
            </a:r>
            <a:r>
              <a:rPr lang="en-US" sz="3200" b="1" i="1" dirty="0"/>
              <a:t> </a:t>
            </a:r>
            <a:r>
              <a:rPr lang="zh-CN" altLang="en-US" sz="3200" dirty="0"/>
              <a:t>现在去吧，我必赐你口才，指教你所当说的话。”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067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02AB9-8800-1143-9BE2-6288B6006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三．神启示他的名字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7A1F6-F0EC-1145-B2AB-08A7EFF5C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神的名字</a:t>
            </a:r>
            <a:r>
              <a:rPr lang="zh-CN" altLang="en-US" sz="3200" dirty="0"/>
              <a:t>： “我是”或“自有永有”。</a:t>
            </a:r>
            <a:endParaRPr lang="en-US" altLang="zh-CN" sz="3200" dirty="0"/>
          </a:p>
          <a:p>
            <a:r>
              <a:rPr lang="zh-CN" altLang="en-US" sz="3200" dirty="0"/>
              <a:t> </a:t>
            </a:r>
            <a:r>
              <a:rPr lang="en-US" sz="3200" dirty="0"/>
              <a:t>I am, who I am. </a:t>
            </a:r>
          </a:p>
        </p:txBody>
      </p:sp>
    </p:spTree>
    <p:extLst>
      <p:ext uri="{BB962C8B-B14F-4D97-AF65-F5344CB8AC3E}">
        <p14:creationId xmlns:p14="http://schemas.microsoft.com/office/powerpoint/2010/main" val="674330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E32BA-F90B-E945-AF89-BD01AD5A9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1.</a:t>
            </a:r>
            <a:r>
              <a:rPr lang="zh-CN" altLang="en-US" dirty="0"/>
              <a:t> 神学意义</a:t>
            </a:r>
            <a:r>
              <a:rPr lang="en-US" dirty="0"/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E633E-B38B-D147-99E7-B70BEF3E6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1) </a:t>
            </a:r>
            <a:r>
              <a:rPr lang="zh-CN" altLang="en-US" sz="3200" dirty="0"/>
              <a:t> 独一的神</a:t>
            </a:r>
            <a:r>
              <a:rPr lang="en-US" sz="3200" dirty="0"/>
              <a:t>;</a:t>
            </a:r>
            <a:r>
              <a:rPr lang="en-US" sz="3200" dirty="0">
                <a:effectLst/>
              </a:rPr>
              <a:t> </a:t>
            </a:r>
          </a:p>
          <a:p>
            <a:pPr marL="0" indent="0">
              <a:buNone/>
            </a:pPr>
            <a:r>
              <a:rPr lang="en-US" sz="3200" dirty="0"/>
              <a:t>2) </a:t>
            </a:r>
            <a:r>
              <a:rPr lang="zh-CN" altLang="en-US" sz="3200" dirty="0"/>
              <a:t> 不变的神</a:t>
            </a:r>
            <a:r>
              <a:rPr lang="en-US" sz="3200" dirty="0"/>
              <a:t>;</a:t>
            </a:r>
            <a:r>
              <a:rPr lang="en-US" sz="3200" dirty="0">
                <a:effectLst/>
              </a:rPr>
              <a:t> </a:t>
            </a:r>
          </a:p>
          <a:p>
            <a:pPr marL="0" indent="0">
              <a:buNone/>
            </a:pPr>
            <a:r>
              <a:rPr lang="en-US" sz="3200" dirty="0"/>
              <a:t>3) </a:t>
            </a:r>
            <a:r>
              <a:rPr lang="zh-CN" altLang="en-US" sz="3200" dirty="0"/>
              <a:t> 有格位的神；</a:t>
            </a:r>
            <a:endParaRPr lang="en-US" altLang="zh-CN" sz="3200" dirty="0"/>
          </a:p>
          <a:p>
            <a:pPr marL="0" indent="0">
              <a:buNone/>
            </a:pPr>
            <a:r>
              <a:rPr lang="en-US" sz="3200" dirty="0"/>
              <a:t>4) </a:t>
            </a:r>
            <a:r>
              <a:rPr lang="zh-CN" altLang="en-US" sz="3200" dirty="0"/>
              <a:t> 乐意与人建立</a:t>
            </a:r>
            <a:r>
              <a:rPr lang="en-US" sz="3200" dirty="0"/>
              <a:t>“</a:t>
            </a:r>
            <a:r>
              <a:rPr lang="zh-CN" altLang="en-US" sz="3200" dirty="0"/>
              <a:t>你与我</a:t>
            </a:r>
            <a:r>
              <a:rPr lang="en-US" sz="3200" dirty="0"/>
              <a:t>”</a:t>
            </a:r>
            <a:r>
              <a:rPr lang="zh-CN" altLang="en-US" sz="3200" dirty="0"/>
              <a:t>的各人关系</a:t>
            </a:r>
            <a:r>
              <a:rPr lang="zh-TW" altLang="en-US" sz="3200" dirty="0"/>
              <a:t>的神</a:t>
            </a:r>
            <a:r>
              <a:rPr lang="zh-CN" altLang="en-US" sz="3200" dirty="0"/>
              <a:t>；</a:t>
            </a:r>
            <a:endParaRPr lang="en-US" altLang="zh-CN" sz="3200" dirty="0"/>
          </a:p>
          <a:p>
            <a:pPr marL="0" indent="0">
              <a:buNone/>
            </a:pPr>
            <a:r>
              <a:rPr lang="en-US" altLang="zh-CN" sz="3200" dirty="0"/>
              <a:t>5</a:t>
            </a:r>
            <a:r>
              <a:rPr lang="zh-CN" altLang="en-US" sz="3200" dirty="0"/>
              <a:t>）可经历的神；</a:t>
            </a:r>
            <a:r>
              <a:rPr lang="en-US" sz="3200" dirty="0">
                <a:effectLst/>
              </a:rPr>
              <a:t>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84260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6DA70-E975-0E4B-A69C-26457D137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2.</a:t>
            </a:r>
            <a:r>
              <a:rPr lang="zh-CN" altLang="en-US" dirty="0"/>
              <a:t> </a:t>
            </a:r>
            <a:r>
              <a:rPr lang="zh-TW" altLang="en-US" dirty="0"/>
              <a:t>耶稣的七个是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05B09-572F-FD46-A1D6-30B9CE3EE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dirty="0"/>
              <a:t>六</a:t>
            </a:r>
            <a:r>
              <a:rPr lang="en-US" dirty="0"/>
              <a:t>25 </a:t>
            </a:r>
            <a:r>
              <a:rPr lang="zh-CN" altLang="en-US" dirty="0"/>
              <a:t>我是生命的粮，到我这里来的，必定不饿</a:t>
            </a:r>
            <a:r>
              <a:rPr lang="en-US" dirty="0"/>
              <a:t>;</a:t>
            </a:r>
            <a:r>
              <a:rPr lang="zh-CN" altLang="en-US" dirty="0"/>
              <a:t>信我的，永 远不渴。 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八</a:t>
            </a:r>
            <a:r>
              <a:rPr lang="en-US" dirty="0"/>
              <a:t>12 </a:t>
            </a:r>
            <a:r>
              <a:rPr lang="zh-CN" altLang="en-US" dirty="0"/>
              <a:t>我是世界的光。 跟从我的，就不再黑暗里走，必要得着生 命的光。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十</a:t>
            </a:r>
            <a:r>
              <a:rPr lang="en-US" dirty="0"/>
              <a:t>9 </a:t>
            </a:r>
            <a:r>
              <a:rPr lang="zh-CN" altLang="en-US" dirty="0"/>
              <a:t>我就是门，凡从我进来的，必然得救；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十</a:t>
            </a:r>
            <a:r>
              <a:rPr lang="en-US" dirty="0"/>
              <a:t>11 </a:t>
            </a:r>
            <a:r>
              <a:rPr lang="zh-CN" altLang="en-US" dirty="0"/>
              <a:t>我是好牧羊人，好牧人为羊舍命。 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十一</a:t>
            </a:r>
            <a:r>
              <a:rPr lang="en-US" dirty="0"/>
              <a:t>25 </a:t>
            </a:r>
            <a:r>
              <a:rPr lang="zh-CN" altLang="en-US" cap="all" dirty="0"/>
              <a:t>复活在我，生命也在我。</a:t>
            </a:r>
            <a:r>
              <a:rPr lang="zh-CN" altLang="en-US" dirty="0"/>
              <a:t>信我的人，虽然死了，也  必复活。凡活着信我的人必永远不死。 </a:t>
            </a:r>
            <a:r>
              <a:rPr lang="zh-CN" altLang="en-US" cap="all" dirty="0"/>
              <a:t>在原文圣经是：我是复活，我是生命</a:t>
            </a:r>
            <a:endParaRPr lang="en-US" altLang="zh-CN" cap="all" dirty="0"/>
          </a:p>
          <a:p>
            <a:pPr marL="0" indent="0">
              <a:buNone/>
            </a:pPr>
            <a:r>
              <a:rPr lang="zh-CN" altLang="en-US" cap="all" dirty="0"/>
              <a:t> 十四</a:t>
            </a:r>
            <a:r>
              <a:rPr lang="en-US" cap="all" dirty="0"/>
              <a:t>6 </a:t>
            </a:r>
            <a:r>
              <a:rPr lang="zh-CN" altLang="en-US" cap="all" dirty="0"/>
              <a:t>我就是道路，真理，生命；</a:t>
            </a:r>
            <a:r>
              <a:rPr lang="zh-CN" altLang="en-US" dirty="0"/>
              <a:t>若不藉着我，没有人能到父那 里去。 </a:t>
            </a:r>
            <a:r>
              <a:rPr lang="zh-CN" altLang="en-US" cap="all" dirty="0"/>
              <a:t>十五</a:t>
            </a:r>
            <a:r>
              <a:rPr lang="en-US" cap="all" dirty="0"/>
              <a:t>1 </a:t>
            </a:r>
            <a:r>
              <a:rPr lang="zh-CN" altLang="en-US" cap="all" dirty="0"/>
              <a:t>我是真葡萄树，</a:t>
            </a:r>
            <a:r>
              <a:rPr lang="zh-CN" altLang="en-US" dirty="0"/>
              <a:t>你们是枝子</a:t>
            </a:r>
            <a:r>
              <a:rPr lang="en-US" dirty="0"/>
              <a:t>;  </a:t>
            </a:r>
            <a:r>
              <a:rPr lang="zh-CN" altLang="en-US" dirty="0"/>
              <a:t>常在我里面的，我也常在他里 面，这人就多结果子</a:t>
            </a:r>
            <a:r>
              <a:rPr lang="en-US" dirty="0"/>
              <a:t>;  </a:t>
            </a:r>
            <a:r>
              <a:rPr lang="zh-CN" altLang="en-US" dirty="0"/>
              <a:t>因为离了我，你们就不能作什么。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503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1165</Words>
  <Application>Microsoft Macintosh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等线</vt:lpstr>
      <vt:lpstr>等线 Light</vt:lpstr>
      <vt:lpstr>新細明體</vt:lpstr>
      <vt:lpstr>Arial</vt:lpstr>
      <vt:lpstr>Calibri</vt:lpstr>
      <vt:lpstr>Calibri Light</vt:lpstr>
      <vt:lpstr>Office Theme</vt:lpstr>
      <vt:lpstr>第二课 神呼召摩西 </vt:lpstr>
      <vt:lpstr>一。摩西蒙召 </vt:lpstr>
      <vt:lpstr>二。 摩西的四个借口 </vt:lpstr>
      <vt:lpstr>二。 摩西的四个借口 （2）</vt:lpstr>
      <vt:lpstr>二。 摩西的四个借口 （3）</vt:lpstr>
      <vt:lpstr>二。 摩西的四个借口 （4）</vt:lpstr>
      <vt:lpstr>三．神启示他的名字 </vt:lpstr>
      <vt:lpstr>1. 神学意义: </vt:lpstr>
      <vt:lpstr>2. 耶稣的七个是</vt:lpstr>
      <vt:lpstr>四。思考题：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第二课 神呼召摩西 </dc:title>
  <dc:creator>Cheryl Franks</dc:creator>
  <cp:lastModifiedBy>Cheryl Franks</cp:lastModifiedBy>
  <cp:revision>4</cp:revision>
  <dcterms:created xsi:type="dcterms:W3CDTF">2021-09-10T18:04:28Z</dcterms:created>
  <dcterms:modified xsi:type="dcterms:W3CDTF">2021-09-10T20:16:48Z</dcterms:modified>
</cp:coreProperties>
</file>